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87088-98B8-4D55-BFC1-2CCFCB1B3B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Übersicht redaktionelle Inhalte | All profiles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40126E-3D95-4CAA-A900-CAF8E3A0B1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294849"/>
              </p:ext>
            </p:extLst>
          </p:nvPr>
        </p:nvGraphicFramePr>
        <p:xfrm>
          <a:off x="457200" y="1731963"/>
          <a:ext cx="7735824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25319316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2311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557757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262738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803044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30744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5935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51481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8081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84762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Geteilt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Interaktionsrate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6777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9734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0.7282 %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0169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B2BA7D-B83D-406D-A4A3-B65AB9271A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332825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Übersicht redaktionelle Inhalte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Übersicht redaktionelle Inhalte | All profiles</dc:title>
  <dc:creator>Frederik Peiniger</dc:creator>
  <cp:lastModifiedBy>Frederik Peiniger</cp:lastModifiedBy>
  <cp:revision>1</cp:revision>
  <dcterms:created xsi:type="dcterms:W3CDTF">2021-11-26T13:32:40Z</dcterms:created>
  <dcterms:modified xsi:type="dcterms:W3CDTF">2021-11-26T13:32:46Z</dcterms:modified>
</cp:coreProperties>
</file>