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2B21-458E-444B-96C0-9FD3B1EED1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Sport 2021 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D7CD6-33A2-4AC0-AE2E-D28793941F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Pronovabkk</a:t>
            </a:r>
          </a:p>
        </p:txBody>
      </p:sp>
    </p:spTree>
    <p:extLst>
      <p:ext uri="{BB962C8B-B14F-4D97-AF65-F5344CB8AC3E}">
        <p14:creationId xmlns:p14="http://schemas.microsoft.com/office/powerpoint/2010/main" val="138748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22B94-1D93-40EE-9FBE-37EE71CA4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442321-3C4B-407E-ADAB-910172D71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064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600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61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608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786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90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691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8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157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06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693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00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pronovabkk - 2021-10-17 11:26:09</a:t>
                      </a:r>
                      <a:r>
                        <a:rPr lang="en-US" sz="1000"/>
                        <a:t>
 Hast du dich schon vom Ropeskipping-Tutorial mit Mira Waterkotte inspirieren lassen? 
Das Tutorial findest du in unseren Highlights!
#pronovabkk #jumprope #jumpropedance #jumpropeworkout #ropeskippingisasport #jumpropetransformation #jumpropechallenge #jumpropetricks #seilspringen #trickytuesdays #jumpropeexpert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10/29/2021 08:43:49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7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pronovabkk - 2021-10-07 16:57:10</a:t>
                      </a:r>
                      <a:r>
                        <a:rPr lang="en-US" sz="1000"/>
                        <a:t>
 Und, übst du noch oder rollst du schon? Schau dir das Skateboard-Tutorial mit den @dscvr.twins an! Du findest es in unseren Highlights.  #skateboard #skatelife #skateboardingisfun #skateboarder #skating #skateeverydamnday #skategram #thankyouskateboarding #goskate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10/29/2021 02:43:16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73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D8E76-F377-43F5-A507-AF596807C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5479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77BD-03E9-4F90-A5A2-28A1C6A6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D65BD-2400-4328-9CFE-75E13F3D7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014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16375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1777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28392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6592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40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7077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5002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51019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56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9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12:23:18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Schnapp dir ein Seil und probiere es aus!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76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bist du dran!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0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12:19:53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für das Tutorial, @mira_wate!
Im Reel zeigt Mira euch die ersten Schritte. Schaut es euch direkt 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59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31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12:06:52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Ellenbogen zurück &amp; aus dem Handgelenk schwingen.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01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4677C-0CD4-47FD-B7DC-0B4757823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0081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DE3B3-500E-4FDE-B199-A99B77C0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261B92-F6C6-4168-A4C8-EF37DFCC8F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777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82350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8244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4473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1818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3856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2696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6495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63020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751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06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12:06:51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Nicht zu hoch springen, sondern locker aus dem Sprunggelenk.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6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12:02:11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76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Seil sollte bei Anfängern bis zur Brusthöhe / Achseln reichen.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58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Fitness Fact: Rope Skipping verbraucht 150 Kalorien in 10 Minuten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5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- 2021-10-09 12:02:08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Heute: Rope Skipping mit @mira_wate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11:36:12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056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A92F4-C4E8-4812-8856-2B5CB7B15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604270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6216-FAFF-4846-9DE9-7EE26EE5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AAE16-2036-47FB-8324-8C1411ABC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777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64299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4702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4577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7366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6191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6351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4204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5964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8321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49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15:21:21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Schaut es euch an: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14:43:57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0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11:50:26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7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11:50:25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37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11:50:24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1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11:47:48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6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11:47:47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56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11:47:46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80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7032C-F350-4834-84D6-D4F49FE9B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29649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A897E-02FC-47D2-BE6A-9B495A11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0FF7C-5321-4DCA-A800-5A8162024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772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86741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0175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9249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6173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3951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8239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4613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5443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191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8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- 2021-10-01 11:47:45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Zeit zum Skaten!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11:35:39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301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058F0-67A9-48AC-AC78-5B4F6F7EB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637925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411</Words>
  <Application>Microsoft Office PowerPoint</Application>
  <PresentationFormat>On-screen Show (4:3)</PresentationFormat>
  <Paragraphs>240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Sport 2021 Deep Insights</vt:lpstr>
      <vt:lpstr>Instagram Posts Table | All Pages</vt:lpstr>
      <vt:lpstr>Instagram Stories Table  | All Pages - 1 of 4</vt:lpstr>
      <vt:lpstr>Instagram Stories Table  | All Pages - 2 of 4</vt:lpstr>
      <vt:lpstr>Instagram Stories Table  | All Pages - 3 of 4</vt:lpstr>
      <vt:lpstr>Instagram Stories Table 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 2021 Deep Insights</dc:title>
  <dc:creator>Frederik Peiniger</dc:creator>
  <cp:lastModifiedBy>Frederik Peiniger</cp:lastModifiedBy>
  <cp:revision>1</cp:revision>
  <dcterms:created xsi:type="dcterms:W3CDTF">2021-10-29T07:54:08Z</dcterms:created>
  <dcterms:modified xsi:type="dcterms:W3CDTF">2021-10-29T07:54:25Z</dcterms:modified>
</cp:coreProperties>
</file>