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8E246-FEF3-49EC-B6D4-D3A278125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21AAC1-0C88-4BC0-BAD7-A3C5C1EDC8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3794940"/>
              </p:ext>
            </p:extLst>
          </p:nvPr>
        </p:nvGraphicFramePr>
        <p:xfrm>
          <a:off x="457200" y="1731963"/>
          <a:ext cx="7818120" cy="423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0430808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426799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528194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219704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826907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397667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339001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3819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659028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248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pronovabkk - 2021-02-18 17:44:19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02/19/2021 17:31:30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406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pronovabkk - 2021-03-15 15:03:15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03/16/2021 15:01:12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983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pronovabkk - 2021-03-15 15:04:19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03/16/2021 15:01:12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523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pronovabkk - 2021-01-25 18:55:27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01/26/2021 18:31:16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503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pronovabkk - 2021-02-18 17:44:20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02/19/2021 17:31:30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5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pronovabkk - 2021-02-18 17:48:52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02/19/2021 17:31:30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810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pronovabkk - 2021-03-15 15:04:32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03/16/2021 15:01:12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7847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65C4ED-5932-41E7-9076-34383C7010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300633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7B1C4-4127-4BB1-86DF-E53BE7648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83B0B4-3AC9-4061-A15C-CEEC599989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29252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0698262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378569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573254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07562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718225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614786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132705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035633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629294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366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pronovabkk - 2021-01-25 18:55:53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01/26/2021 18:31:16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158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pronovabkk - 2021-03-15 15:04:50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03/16/2021 15:01:12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708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pronovabkk - 2021-01-25 18:56:04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01/26/2021 18:31:16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965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pronovabkk - 2021-03-15 15:06:53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03/16/2021 15:01:12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453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pronovabkk - 2021-03-15 15:08:51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03/16/2021 15:01:12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277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pronovabkk - 2021-03-15 15:07:08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03/16/2021 15:01:12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300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pronovabkk - 2021-02-03 11:28:35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02/04/2021 11:00:59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6125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592D8D-87B3-4A25-BEE0-1BD32E0EE7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24082827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232</Words>
  <Application>Microsoft Office PowerPoint</Application>
  <PresentationFormat>On-screen Show (4:3)</PresentationFormat>
  <Paragraphs>148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Instagram Stories Table  | All Pages - 1 of 2</vt:lpstr>
      <vt:lpstr>Instagram Stories Table  | All Pages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All Pages - 1 of 2</dc:title>
  <dc:creator>Frederik Peiniger</dc:creator>
  <cp:lastModifiedBy>Frederik Peiniger</cp:lastModifiedBy>
  <cp:revision>1</cp:revision>
  <dcterms:created xsi:type="dcterms:W3CDTF">2021-08-23T12:25:08Z</dcterms:created>
  <dcterms:modified xsi:type="dcterms:W3CDTF">2021-08-23T12:25:49Z</dcterms:modified>
</cp:coreProperties>
</file>