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4" r:id="rId8"/>
    <p:sldId id="265" r:id="rId9"/>
    <p:sldId id="266" r:id="rId10"/>
    <p:sldId id="267" r:id="rId11"/>
    <p:sldId id="268" r:id="rId12"/>
    <p:sldId id="270" r:id="rId13"/>
    <p:sldId id="271" r:id="rId14"/>
    <p:sldId id="272" r:id="rId15"/>
    <p:sldId id="273" r:id="rId16"/>
    <p:sldId id="274" r:id="rId17"/>
    <p:sldId id="275" r:id="rId18"/>
    <p:sldId id="277" r:id="rId19"/>
    <p:sldId id="278" r:id="rId20"/>
    <p:sldId id="279" r:id="rId21"/>
    <p:sldId id="280" r:id="rId22"/>
    <p:sldId id="281" r:id="rId23"/>
    <p:sldId id="282" r:id="rId24"/>
    <p:sldId id="283"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55A81-40F2-434A-B174-5DB8A2748F60}"/>
              </a:ext>
            </a:extLst>
          </p:cNvPr>
          <p:cNvSpPr>
            <a:spLocks noGrp="1"/>
          </p:cNvSpPr>
          <p:nvPr>
            <p:ph type="ctrTitle"/>
          </p:nvPr>
        </p:nvSpPr>
        <p:spPr/>
        <p:txBody>
          <a:bodyPr/>
          <a:lstStyle/>
          <a:p>
            <a:r>
              <a:rPr lang="en-US"/>
              <a:t>HtK</a:t>
            </a:r>
          </a:p>
        </p:txBody>
      </p:sp>
      <p:sp>
        <p:nvSpPr>
          <p:cNvPr id="3" name="Subtitle 2">
            <a:extLst>
              <a:ext uri="{FF2B5EF4-FFF2-40B4-BE49-F238E27FC236}">
                <a16:creationId xmlns:a16="http://schemas.microsoft.com/office/drawing/2014/main" id="{94CD9288-702F-41FE-90FE-93E7EC1D32BB}"/>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1035893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0B9EB-47BD-4C88-826D-28B58E3B8058}"/>
              </a:ext>
            </a:extLst>
          </p:cNvPr>
          <p:cNvSpPr>
            <a:spLocks noGrp="1"/>
          </p:cNvSpPr>
          <p:nvPr>
            <p:ph type="title"/>
          </p:nvPr>
        </p:nvSpPr>
        <p:spPr/>
        <p:txBody>
          <a:bodyPr/>
          <a:lstStyle/>
          <a:p>
            <a:r>
              <a:rPr lang="en-US"/>
              <a:t>Youtube Private Top Videos Table | All Pages</a:t>
            </a:r>
          </a:p>
        </p:txBody>
      </p:sp>
      <p:graphicFrame>
        <p:nvGraphicFramePr>
          <p:cNvPr id="5" name="Table Placeholder 4">
            <a:extLst>
              <a:ext uri="{FF2B5EF4-FFF2-40B4-BE49-F238E27FC236}">
                <a16:creationId xmlns:a16="http://schemas.microsoft.com/office/drawing/2014/main" id="{84034F80-56AD-41CC-B81F-542A1E35E096}"/>
              </a:ext>
            </a:extLst>
          </p:cNvPr>
          <p:cNvGraphicFramePr>
            <a:graphicFrameLocks noGrp="1"/>
          </p:cNvGraphicFramePr>
          <p:nvPr>
            <p:ph type="tbl" sz="quarter" idx="13"/>
            <p:extLst>
              <p:ext uri="{D42A27DB-BD31-4B8C-83A1-F6EECF244321}">
                <p14:modId xmlns:p14="http://schemas.microsoft.com/office/powerpoint/2010/main" val="2698026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73521793"/>
                    </a:ext>
                  </a:extLst>
                </a:gridCol>
                <a:gridCol w="822960">
                  <a:extLst>
                    <a:ext uri="{9D8B030D-6E8A-4147-A177-3AD203B41FA5}">
                      <a16:colId xmlns:a16="http://schemas.microsoft.com/office/drawing/2014/main" val="2471907071"/>
                    </a:ext>
                  </a:extLst>
                </a:gridCol>
                <a:gridCol w="822960">
                  <a:extLst>
                    <a:ext uri="{9D8B030D-6E8A-4147-A177-3AD203B41FA5}">
                      <a16:colId xmlns:a16="http://schemas.microsoft.com/office/drawing/2014/main" val="1078771951"/>
                    </a:ext>
                  </a:extLst>
                </a:gridCol>
                <a:gridCol w="822960">
                  <a:extLst>
                    <a:ext uri="{9D8B030D-6E8A-4147-A177-3AD203B41FA5}">
                      <a16:colId xmlns:a16="http://schemas.microsoft.com/office/drawing/2014/main" val="2125138153"/>
                    </a:ext>
                  </a:extLst>
                </a:gridCol>
                <a:gridCol w="822960">
                  <a:extLst>
                    <a:ext uri="{9D8B030D-6E8A-4147-A177-3AD203B41FA5}">
                      <a16:colId xmlns:a16="http://schemas.microsoft.com/office/drawing/2014/main" val="2649304454"/>
                    </a:ext>
                  </a:extLst>
                </a:gridCol>
                <a:gridCol w="822960">
                  <a:extLst>
                    <a:ext uri="{9D8B030D-6E8A-4147-A177-3AD203B41FA5}">
                      <a16:colId xmlns:a16="http://schemas.microsoft.com/office/drawing/2014/main" val="2817603219"/>
                    </a:ext>
                  </a:extLst>
                </a:gridCol>
                <a:gridCol w="822960">
                  <a:extLst>
                    <a:ext uri="{9D8B030D-6E8A-4147-A177-3AD203B41FA5}">
                      <a16:colId xmlns:a16="http://schemas.microsoft.com/office/drawing/2014/main" val="1778555419"/>
                    </a:ext>
                  </a:extLst>
                </a:gridCol>
              </a:tblGrid>
              <a:tr h="370840">
                <a:tc>
                  <a:txBody>
                    <a:bodyPr/>
                    <a:lstStyle/>
                    <a:p>
                      <a:r>
                        <a:rPr lang="en-US" sz="1000"/>
                        <a:t>Video</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Average View Percentage</a:t>
                      </a:r>
                    </a:p>
                  </a:txBody>
                  <a:tcPr/>
                </a:tc>
                <a:extLst>
                  <a:ext uri="{0D108BD9-81ED-4DB2-BD59-A6C34878D82A}">
                    <a16:rowId xmlns:a16="http://schemas.microsoft.com/office/drawing/2014/main" val="1576937283"/>
                  </a:ext>
                </a:extLst>
              </a:tr>
              <a:tr h="370840">
                <a:tc>
                  <a:txBody>
                    <a:bodyPr/>
                    <a:lstStyle/>
                    <a:p>
                      <a:r>
                        <a:rPr lang="pt-BR" sz="1000" b="1"/>
                        <a:t>pronova BKK - 2021-02-25 13:00:05</a:t>
                      </a:r>
                      <a:r>
                        <a:rPr lang="pt-BR" sz="1000"/>
                        <a:t>
 n/a</a:t>
                      </a:r>
                      <a:endParaRPr lang="en-US" sz="1000"/>
                    </a:p>
                  </a:txBody>
                  <a:tcPr/>
                </a:tc>
                <a:tc>
                  <a:txBody>
                    <a:bodyPr/>
                    <a:lstStyle/>
                    <a:p>
                      <a:r>
                        <a:rPr lang="en-US" sz="1000"/>
                        <a:t>1013</a:t>
                      </a:r>
                    </a:p>
                  </a:txBody>
                  <a:tcPr/>
                </a:tc>
                <a:tc>
                  <a:txBody>
                    <a:bodyPr/>
                    <a:lstStyle/>
                    <a:p>
                      <a:r>
                        <a:rPr lang="en-US" sz="1000"/>
                        <a:t>14</a:t>
                      </a:r>
                    </a:p>
                  </a:txBody>
                  <a:tcPr/>
                </a:tc>
                <a:tc>
                  <a:txBody>
                    <a:bodyPr/>
                    <a:lstStyle/>
                    <a:p>
                      <a:r>
                        <a:rPr lang="en-US" sz="1000"/>
                        <a:t>1</a:t>
                      </a:r>
                    </a:p>
                  </a:txBody>
                  <a:tcPr/>
                </a:tc>
                <a:tc>
                  <a:txBody>
                    <a:bodyPr/>
                    <a:lstStyle/>
                    <a:p>
                      <a:r>
                        <a:rPr lang="en-US" sz="1000"/>
                        <a:t>0</a:t>
                      </a:r>
                    </a:p>
                  </a:txBody>
                  <a:tcPr/>
                </a:tc>
                <a:tc>
                  <a:txBody>
                    <a:bodyPr/>
                    <a:lstStyle/>
                    <a:p>
                      <a:r>
                        <a:rPr lang="en-US" sz="1000"/>
                        <a:t>25</a:t>
                      </a:r>
                    </a:p>
                  </a:txBody>
                  <a:tcPr/>
                </a:tc>
                <a:tc>
                  <a:txBody>
                    <a:bodyPr/>
                    <a:lstStyle/>
                    <a:p>
                      <a:r>
                        <a:rPr lang="en-US" sz="1000"/>
                        <a:t>38.9 %</a:t>
                      </a:r>
                    </a:p>
                  </a:txBody>
                  <a:tcPr/>
                </a:tc>
                <a:extLst>
                  <a:ext uri="{0D108BD9-81ED-4DB2-BD59-A6C34878D82A}">
                    <a16:rowId xmlns:a16="http://schemas.microsoft.com/office/drawing/2014/main" val="3662191017"/>
                  </a:ext>
                </a:extLst>
              </a:tr>
              <a:tr h="370840">
                <a:tc>
                  <a:txBody>
                    <a:bodyPr/>
                    <a:lstStyle/>
                    <a:p>
                      <a:r>
                        <a:rPr lang="pt-BR" sz="1000" b="1"/>
                        <a:t>pronova BKK - 2021-04-16 13:08:13</a:t>
                      </a:r>
                      <a:r>
                        <a:rPr lang="pt-BR" sz="1000"/>
                        <a:t>
 n/a</a:t>
                      </a:r>
                      <a:endParaRPr lang="en-US" sz="1000"/>
                    </a:p>
                  </a:txBody>
                  <a:tcPr/>
                </a:tc>
                <a:tc>
                  <a:txBody>
                    <a:bodyPr/>
                    <a:lstStyle/>
                    <a:p>
                      <a:r>
                        <a:rPr lang="en-US" sz="1000"/>
                        <a:t>530</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11</a:t>
                      </a:r>
                    </a:p>
                  </a:txBody>
                  <a:tcPr/>
                </a:tc>
                <a:tc>
                  <a:txBody>
                    <a:bodyPr/>
                    <a:lstStyle/>
                    <a:p>
                      <a:r>
                        <a:rPr lang="en-US" sz="1000"/>
                        <a:t>36.44 %</a:t>
                      </a:r>
                    </a:p>
                  </a:txBody>
                  <a:tcPr/>
                </a:tc>
                <a:extLst>
                  <a:ext uri="{0D108BD9-81ED-4DB2-BD59-A6C34878D82A}">
                    <a16:rowId xmlns:a16="http://schemas.microsoft.com/office/drawing/2014/main" val="1904847062"/>
                  </a:ext>
                </a:extLst>
              </a:tr>
              <a:tr h="370840">
                <a:tc>
                  <a:txBody>
                    <a:bodyPr/>
                    <a:lstStyle/>
                    <a:p>
                      <a:r>
                        <a:rPr lang="pt-BR" sz="1000" b="1"/>
                        <a:t>pronova BKK - 2021-02-27 10:00:01</a:t>
                      </a:r>
                      <a:r>
                        <a:rPr lang="pt-BR" sz="1000"/>
                        <a:t>
 n/a</a:t>
                      </a:r>
                      <a:endParaRPr lang="en-US" sz="1000"/>
                    </a:p>
                  </a:txBody>
                  <a:tcPr/>
                </a:tc>
                <a:tc>
                  <a:txBody>
                    <a:bodyPr/>
                    <a:lstStyle/>
                    <a:p>
                      <a:r>
                        <a:rPr lang="en-US" sz="1000"/>
                        <a:t>437</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41.54 %</a:t>
                      </a:r>
                    </a:p>
                  </a:txBody>
                  <a:tcPr/>
                </a:tc>
                <a:extLst>
                  <a:ext uri="{0D108BD9-81ED-4DB2-BD59-A6C34878D82A}">
                    <a16:rowId xmlns:a16="http://schemas.microsoft.com/office/drawing/2014/main" val="403696908"/>
                  </a:ext>
                </a:extLst>
              </a:tr>
              <a:tr h="370840">
                <a:tc>
                  <a:txBody>
                    <a:bodyPr/>
                    <a:lstStyle/>
                    <a:p>
                      <a:r>
                        <a:rPr lang="pt-BR" sz="1000" b="1"/>
                        <a:t>pronova BKK - 2021-05-07 13:29:59</a:t>
                      </a:r>
                      <a:r>
                        <a:rPr lang="pt-BR" sz="1000"/>
                        <a:t>
 n/a</a:t>
                      </a:r>
                      <a:endParaRPr lang="en-US" sz="1000"/>
                    </a:p>
                  </a:txBody>
                  <a:tcPr/>
                </a:tc>
                <a:tc>
                  <a:txBody>
                    <a:bodyPr/>
                    <a:lstStyle/>
                    <a:p>
                      <a:r>
                        <a:rPr lang="en-US" sz="1000"/>
                        <a:t>261</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44.97 %</a:t>
                      </a:r>
                    </a:p>
                  </a:txBody>
                  <a:tcPr/>
                </a:tc>
                <a:extLst>
                  <a:ext uri="{0D108BD9-81ED-4DB2-BD59-A6C34878D82A}">
                    <a16:rowId xmlns:a16="http://schemas.microsoft.com/office/drawing/2014/main" val="3626824009"/>
                  </a:ext>
                </a:extLst>
              </a:tr>
              <a:tr h="370840">
                <a:tc>
                  <a:txBody>
                    <a:bodyPr/>
                    <a:lstStyle/>
                    <a:p>
                      <a:r>
                        <a:rPr lang="pt-BR" sz="1000" b="1"/>
                        <a:t>pronova BKK - 2021-03-01 08:00:06</a:t>
                      </a:r>
                      <a:r>
                        <a:rPr lang="pt-BR" sz="1000"/>
                        <a:t>
 n/a</a:t>
                      </a:r>
                      <a:endParaRPr lang="en-US" sz="1000"/>
                    </a:p>
                  </a:txBody>
                  <a:tcPr/>
                </a:tc>
                <a:tc>
                  <a:txBody>
                    <a:bodyPr/>
                    <a:lstStyle/>
                    <a:p>
                      <a:r>
                        <a:rPr lang="en-US" sz="1000"/>
                        <a:t>201</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46.02 %</a:t>
                      </a:r>
                    </a:p>
                  </a:txBody>
                  <a:tcPr/>
                </a:tc>
                <a:extLst>
                  <a:ext uri="{0D108BD9-81ED-4DB2-BD59-A6C34878D82A}">
                    <a16:rowId xmlns:a16="http://schemas.microsoft.com/office/drawing/2014/main" val="979735467"/>
                  </a:ext>
                </a:extLst>
              </a:tr>
            </a:tbl>
          </a:graphicData>
        </a:graphic>
      </p:graphicFrame>
      <p:sp>
        <p:nvSpPr>
          <p:cNvPr id="4" name="Text Placeholder 3">
            <a:extLst>
              <a:ext uri="{FF2B5EF4-FFF2-40B4-BE49-F238E27FC236}">
                <a16:creationId xmlns:a16="http://schemas.microsoft.com/office/drawing/2014/main" id="{95DC46E5-53A6-4DDE-A20E-43EE125AE2F2}"/>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4098535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E4FEE-4EDA-4614-90D8-7CFDBB65B420}"/>
              </a:ext>
            </a:extLst>
          </p:cNvPr>
          <p:cNvSpPr>
            <a:spLocks noGrp="1"/>
          </p:cNvSpPr>
          <p:nvPr>
            <p:ph type="title"/>
          </p:nvPr>
        </p:nvSpPr>
        <p:spPr/>
        <p:txBody>
          <a:bodyPr/>
          <a:lstStyle/>
          <a:p>
            <a:r>
              <a:rPr lang="en-US"/>
              <a:t>Facebook Videos Table | All Pages - 1 of 4</a:t>
            </a:r>
          </a:p>
        </p:txBody>
      </p:sp>
      <p:graphicFrame>
        <p:nvGraphicFramePr>
          <p:cNvPr id="5" name="Table Placeholder 4">
            <a:extLst>
              <a:ext uri="{FF2B5EF4-FFF2-40B4-BE49-F238E27FC236}">
                <a16:creationId xmlns:a16="http://schemas.microsoft.com/office/drawing/2014/main" id="{5FA73E93-1CCF-440A-9E20-D9CB01F2956B}"/>
              </a:ext>
            </a:extLst>
          </p:cNvPr>
          <p:cNvGraphicFramePr>
            <a:graphicFrameLocks noGrp="1"/>
          </p:cNvGraphicFramePr>
          <p:nvPr>
            <p:ph type="tbl" sz="quarter" idx="13"/>
            <p:extLst>
              <p:ext uri="{D42A27DB-BD31-4B8C-83A1-F6EECF244321}">
                <p14:modId xmlns:p14="http://schemas.microsoft.com/office/powerpoint/2010/main" val="3964942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14174106"/>
                    </a:ext>
                  </a:extLst>
                </a:gridCol>
                <a:gridCol w="822960">
                  <a:extLst>
                    <a:ext uri="{9D8B030D-6E8A-4147-A177-3AD203B41FA5}">
                      <a16:colId xmlns:a16="http://schemas.microsoft.com/office/drawing/2014/main" val="27958119"/>
                    </a:ext>
                  </a:extLst>
                </a:gridCol>
                <a:gridCol w="822960">
                  <a:extLst>
                    <a:ext uri="{9D8B030D-6E8A-4147-A177-3AD203B41FA5}">
                      <a16:colId xmlns:a16="http://schemas.microsoft.com/office/drawing/2014/main" val="2000198838"/>
                    </a:ext>
                  </a:extLst>
                </a:gridCol>
                <a:gridCol w="822960">
                  <a:extLst>
                    <a:ext uri="{9D8B030D-6E8A-4147-A177-3AD203B41FA5}">
                      <a16:colId xmlns:a16="http://schemas.microsoft.com/office/drawing/2014/main" val="203610753"/>
                    </a:ext>
                  </a:extLst>
                </a:gridCol>
                <a:gridCol w="822960">
                  <a:extLst>
                    <a:ext uri="{9D8B030D-6E8A-4147-A177-3AD203B41FA5}">
                      <a16:colId xmlns:a16="http://schemas.microsoft.com/office/drawing/2014/main" val="1888280730"/>
                    </a:ext>
                  </a:extLst>
                </a:gridCol>
                <a:gridCol w="822960">
                  <a:extLst>
                    <a:ext uri="{9D8B030D-6E8A-4147-A177-3AD203B41FA5}">
                      <a16:colId xmlns:a16="http://schemas.microsoft.com/office/drawing/2014/main" val="3790050661"/>
                    </a:ext>
                  </a:extLst>
                </a:gridCol>
                <a:gridCol w="822960">
                  <a:extLst>
                    <a:ext uri="{9D8B030D-6E8A-4147-A177-3AD203B41FA5}">
                      <a16:colId xmlns:a16="http://schemas.microsoft.com/office/drawing/2014/main" val="3900127385"/>
                    </a:ext>
                  </a:extLst>
                </a:gridCol>
                <a:gridCol w="822960">
                  <a:extLst>
                    <a:ext uri="{9D8B030D-6E8A-4147-A177-3AD203B41FA5}">
                      <a16:colId xmlns:a16="http://schemas.microsoft.com/office/drawing/2014/main" val="665589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87560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extLst>
                  <a:ext uri="{0D108BD9-81ED-4DB2-BD59-A6C34878D82A}">
                    <a16:rowId xmlns:a16="http://schemas.microsoft.com/office/drawing/2014/main" val="1586474802"/>
                  </a:ext>
                </a:extLst>
              </a:tr>
            </a:tbl>
          </a:graphicData>
        </a:graphic>
      </p:graphicFrame>
      <p:sp>
        <p:nvSpPr>
          <p:cNvPr id="4" name="Text Placeholder 3">
            <a:extLst>
              <a:ext uri="{FF2B5EF4-FFF2-40B4-BE49-F238E27FC236}">
                <a16:creationId xmlns:a16="http://schemas.microsoft.com/office/drawing/2014/main" id="{7F858569-A13A-4841-8843-AA842E7C5AF3}"/>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996214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C29D9-B783-4DA0-80D9-ED2FBFFF93FC}"/>
              </a:ext>
            </a:extLst>
          </p:cNvPr>
          <p:cNvSpPr>
            <a:spLocks noGrp="1"/>
          </p:cNvSpPr>
          <p:nvPr>
            <p:ph type="title"/>
          </p:nvPr>
        </p:nvSpPr>
        <p:spPr/>
        <p:txBody>
          <a:bodyPr/>
          <a:lstStyle/>
          <a:p>
            <a:r>
              <a:rPr lang="en-US"/>
              <a:t>Facebook Videos Table | All Pages - 2 of 4</a:t>
            </a:r>
          </a:p>
        </p:txBody>
      </p:sp>
      <p:graphicFrame>
        <p:nvGraphicFramePr>
          <p:cNvPr id="5" name="Table Placeholder 4">
            <a:extLst>
              <a:ext uri="{FF2B5EF4-FFF2-40B4-BE49-F238E27FC236}">
                <a16:creationId xmlns:a16="http://schemas.microsoft.com/office/drawing/2014/main" id="{B6696E70-EAE0-4660-990D-7631DE9FAA91}"/>
              </a:ext>
            </a:extLst>
          </p:cNvPr>
          <p:cNvGraphicFramePr>
            <a:graphicFrameLocks noGrp="1"/>
          </p:cNvGraphicFramePr>
          <p:nvPr>
            <p:ph type="tbl" sz="quarter" idx="13"/>
            <p:extLst>
              <p:ext uri="{D42A27DB-BD31-4B8C-83A1-F6EECF244321}">
                <p14:modId xmlns:p14="http://schemas.microsoft.com/office/powerpoint/2010/main" val="3622579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2592160"/>
                    </a:ext>
                  </a:extLst>
                </a:gridCol>
                <a:gridCol w="822960">
                  <a:extLst>
                    <a:ext uri="{9D8B030D-6E8A-4147-A177-3AD203B41FA5}">
                      <a16:colId xmlns:a16="http://schemas.microsoft.com/office/drawing/2014/main" val="329391454"/>
                    </a:ext>
                  </a:extLst>
                </a:gridCol>
                <a:gridCol w="822960">
                  <a:extLst>
                    <a:ext uri="{9D8B030D-6E8A-4147-A177-3AD203B41FA5}">
                      <a16:colId xmlns:a16="http://schemas.microsoft.com/office/drawing/2014/main" val="3569596565"/>
                    </a:ext>
                  </a:extLst>
                </a:gridCol>
                <a:gridCol w="822960">
                  <a:extLst>
                    <a:ext uri="{9D8B030D-6E8A-4147-A177-3AD203B41FA5}">
                      <a16:colId xmlns:a16="http://schemas.microsoft.com/office/drawing/2014/main" val="82831317"/>
                    </a:ext>
                  </a:extLst>
                </a:gridCol>
                <a:gridCol w="822960">
                  <a:extLst>
                    <a:ext uri="{9D8B030D-6E8A-4147-A177-3AD203B41FA5}">
                      <a16:colId xmlns:a16="http://schemas.microsoft.com/office/drawing/2014/main" val="2904347226"/>
                    </a:ext>
                  </a:extLst>
                </a:gridCol>
                <a:gridCol w="822960">
                  <a:extLst>
                    <a:ext uri="{9D8B030D-6E8A-4147-A177-3AD203B41FA5}">
                      <a16:colId xmlns:a16="http://schemas.microsoft.com/office/drawing/2014/main" val="4129615392"/>
                    </a:ext>
                  </a:extLst>
                </a:gridCol>
                <a:gridCol w="822960">
                  <a:extLst>
                    <a:ext uri="{9D8B030D-6E8A-4147-A177-3AD203B41FA5}">
                      <a16:colId xmlns:a16="http://schemas.microsoft.com/office/drawing/2014/main" val="3444082401"/>
                    </a:ext>
                  </a:extLst>
                </a:gridCol>
                <a:gridCol w="822960">
                  <a:extLst>
                    <a:ext uri="{9D8B030D-6E8A-4147-A177-3AD203B41FA5}">
                      <a16:colId xmlns:a16="http://schemas.microsoft.com/office/drawing/2014/main" val="4281456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3618754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https://www.pronovabkk.de/wahltarife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extLst>
                  <a:ext uri="{0D108BD9-81ED-4DB2-BD59-A6C34878D82A}">
                    <a16:rowId xmlns:a16="http://schemas.microsoft.com/office/drawing/2014/main" val="3841935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- 2021-06-30 17:52:04</a:t>
                      </a:r>
                      <a:r>
                        <a:rPr kumimoji="0" lang="de-DE" sz="1000" b="0" i="0" u="none" strike="noStrike" kern="1200" cap="none" spc="0" normalizeH="0" baseline="0" noProof="0">
                          <a:ln>
                            <a:noFill/>
                          </a:ln>
                          <a:solidFill>
                            <a:prstClr val="black"/>
                          </a:solidFill>
                          <a:effectLst/>
                          <a:uLnTx/>
                          <a:uFillTx/>
                          <a:latin typeface="+mn-lt"/>
                          <a:ea typeface="+mn-ea"/>
                          <a:cs typeface="+mn-cs"/>
                        </a:rPr>
                        <a:t>
 Bist du länger als sechs Wochen krankgeschrieben, zahlt dir dein Arbeitgeber kein Gehalt mehr! Marc erklärt dir, wie du jetzt Krankengeld von deiner Krankenversicherung bekommst.
Den Krankengeldrechner und weitere Infos zum Nachlesen findest du hier:
https://www.pronovabkk.de/video-krankengeld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extLst>
                  <a:ext uri="{0D108BD9-81ED-4DB2-BD59-A6C34878D82A}">
                    <a16:rowId xmlns:a16="http://schemas.microsoft.com/office/drawing/2014/main" val="3373406177"/>
                  </a:ext>
                </a:extLst>
              </a:tr>
            </a:tbl>
          </a:graphicData>
        </a:graphic>
      </p:graphicFrame>
      <p:sp>
        <p:nvSpPr>
          <p:cNvPr id="4" name="Text Placeholder 3">
            <a:extLst>
              <a:ext uri="{FF2B5EF4-FFF2-40B4-BE49-F238E27FC236}">
                <a16:creationId xmlns:a16="http://schemas.microsoft.com/office/drawing/2014/main" id="{E2A6653F-10E0-474F-B7C8-553798379CB6}"/>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603820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9A619-C7D1-4E0C-87CF-500E8D006997}"/>
              </a:ext>
            </a:extLst>
          </p:cNvPr>
          <p:cNvSpPr>
            <a:spLocks noGrp="1"/>
          </p:cNvSpPr>
          <p:nvPr>
            <p:ph type="title"/>
          </p:nvPr>
        </p:nvSpPr>
        <p:spPr/>
        <p:txBody>
          <a:bodyPr/>
          <a:lstStyle/>
          <a:p>
            <a:r>
              <a:rPr lang="en-US"/>
              <a:t>Facebook Videos Table | All Pages - 3 of 4</a:t>
            </a:r>
          </a:p>
        </p:txBody>
      </p:sp>
      <p:graphicFrame>
        <p:nvGraphicFramePr>
          <p:cNvPr id="5" name="Table Placeholder 4">
            <a:extLst>
              <a:ext uri="{FF2B5EF4-FFF2-40B4-BE49-F238E27FC236}">
                <a16:creationId xmlns:a16="http://schemas.microsoft.com/office/drawing/2014/main" id="{E844AB5F-E751-4929-B5B1-B49A8FED5636}"/>
              </a:ext>
            </a:extLst>
          </p:cNvPr>
          <p:cNvGraphicFramePr>
            <a:graphicFrameLocks noGrp="1"/>
          </p:cNvGraphicFramePr>
          <p:nvPr>
            <p:ph type="tbl" sz="quarter" idx="13"/>
            <p:extLst>
              <p:ext uri="{D42A27DB-BD31-4B8C-83A1-F6EECF244321}">
                <p14:modId xmlns:p14="http://schemas.microsoft.com/office/powerpoint/2010/main" val="1787214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24509393"/>
                    </a:ext>
                  </a:extLst>
                </a:gridCol>
                <a:gridCol w="822960">
                  <a:extLst>
                    <a:ext uri="{9D8B030D-6E8A-4147-A177-3AD203B41FA5}">
                      <a16:colId xmlns:a16="http://schemas.microsoft.com/office/drawing/2014/main" val="2734721532"/>
                    </a:ext>
                  </a:extLst>
                </a:gridCol>
                <a:gridCol w="822960">
                  <a:extLst>
                    <a:ext uri="{9D8B030D-6E8A-4147-A177-3AD203B41FA5}">
                      <a16:colId xmlns:a16="http://schemas.microsoft.com/office/drawing/2014/main" val="796614353"/>
                    </a:ext>
                  </a:extLst>
                </a:gridCol>
                <a:gridCol w="822960">
                  <a:extLst>
                    <a:ext uri="{9D8B030D-6E8A-4147-A177-3AD203B41FA5}">
                      <a16:colId xmlns:a16="http://schemas.microsoft.com/office/drawing/2014/main" val="214603074"/>
                    </a:ext>
                  </a:extLst>
                </a:gridCol>
                <a:gridCol w="822960">
                  <a:extLst>
                    <a:ext uri="{9D8B030D-6E8A-4147-A177-3AD203B41FA5}">
                      <a16:colId xmlns:a16="http://schemas.microsoft.com/office/drawing/2014/main" val="1999921694"/>
                    </a:ext>
                  </a:extLst>
                </a:gridCol>
                <a:gridCol w="822960">
                  <a:extLst>
                    <a:ext uri="{9D8B030D-6E8A-4147-A177-3AD203B41FA5}">
                      <a16:colId xmlns:a16="http://schemas.microsoft.com/office/drawing/2014/main" val="100476870"/>
                    </a:ext>
                  </a:extLst>
                </a:gridCol>
                <a:gridCol w="822960">
                  <a:extLst>
                    <a:ext uri="{9D8B030D-6E8A-4147-A177-3AD203B41FA5}">
                      <a16:colId xmlns:a16="http://schemas.microsoft.com/office/drawing/2014/main" val="602832164"/>
                    </a:ext>
                  </a:extLst>
                </a:gridCol>
                <a:gridCol w="822960">
                  <a:extLst>
                    <a:ext uri="{9D8B030D-6E8A-4147-A177-3AD203B41FA5}">
                      <a16:colId xmlns:a16="http://schemas.microsoft.com/office/drawing/2014/main" val="2900342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2619505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extLst>
                  <a:ext uri="{0D108BD9-81ED-4DB2-BD59-A6C34878D82A}">
                    <a16:rowId xmlns:a16="http://schemas.microsoft.com/office/drawing/2014/main" val="5043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extLst>
                  <a:ext uri="{0D108BD9-81ED-4DB2-BD59-A6C34878D82A}">
                    <a16:rowId xmlns:a16="http://schemas.microsoft.com/office/drawing/2014/main" val="2806451867"/>
                  </a:ext>
                </a:extLst>
              </a:tr>
            </a:tbl>
          </a:graphicData>
        </a:graphic>
      </p:graphicFrame>
      <p:sp>
        <p:nvSpPr>
          <p:cNvPr id="4" name="Text Placeholder 3">
            <a:extLst>
              <a:ext uri="{FF2B5EF4-FFF2-40B4-BE49-F238E27FC236}">
                <a16:creationId xmlns:a16="http://schemas.microsoft.com/office/drawing/2014/main" id="{3C47F86F-DA7B-4651-B3EE-7F68CC98A52E}"/>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437544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61E47-BFF0-4EF2-A718-571C3E7BC414}"/>
              </a:ext>
            </a:extLst>
          </p:cNvPr>
          <p:cNvSpPr>
            <a:spLocks noGrp="1"/>
          </p:cNvSpPr>
          <p:nvPr>
            <p:ph type="title"/>
          </p:nvPr>
        </p:nvSpPr>
        <p:spPr/>
        <p:txBody>
          <a:bodyPr/>
          <a:lstStyle/>
          <a:p>
            <a:r>
              <a:rPr lang="en-US"/>
              <a:t>Facebook Videos Table | All Pages - 4 of 4</a:t>
            </a:r>
          </a:p>
        </p:txBody>
      </p:sp>
      <p:graphicFrame>
        <p:nvGraphicFramePr>
          <p:cNvPr id="5" name="Table Placeholder 4">
            <a:extLst>
              <a:ext uri="{FF2B5EF4-FFF2-40B4-BE49-F238E27FC236}">
                <a16:creationId xmlns:a16="http://schemas.microsoft.com/office/drawing/2014/main" id="{F013506C-01F2-48AC-851D-303789B7BD71}"/>
              </a:ext>
            </a:extLst>
          </p:cNvPr>
          <p:cNvGraphicFramePr>
            <a:graphicFrameLocks noGrp="1"/>
          </p:cNvGraphicFramePr>
          <p:nvPr>
            <p:ph type="tbl" sz="quarter" idx="13"/>
            <p:extLst>
              <p:ext uri="{D42A27DB-BD31-4B8C-83A1-F6EECF244321}">
                <p14:modId xmlns:p14="http://schemas.microsoft.com/office/powerpoint/2010/main" val="233773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21200908"/>
                    </a:ext>
                  </a:extLst>
                </a:gridCol>
                <a:gridCol w="822960">
                  <a:extLst>
                    <a:ext uri="{9D8B030D-6E8A-4147-A177-3AD203B41FA5}">
                      <a16:colId xmlns:a16="http://schemas.microsoft.com/office/drawing/2014/main" val="1821043943"/>
                    </a:ext>
                  </a:extLst>
                </a:gridCol>
                <a:gridCol w="822960">
                  <a:extLst>
                    <a:ext uri="{9D8B030D-6E8A-4147-A177-3AD203B41FA5}">
                      <a16:colId xmlns:a16="http://schemas.microsoft.com/office/drawing/2014/main" val="3941924849"/>
                    </a:ext>
                  </a:extLst>
                </a:gridCol>
                <a:gridCol w="822960">
                  <a:extLst>
                    <a:ext uri="{9D8B030D-6E8A-4147-A177-3AD203B41FA5}">
                      <a16:colId xmlns:a16="http://schemas.microsoft.com/office/drawing/2014/main" val="3698052461"/>
                    </a:ext>
                  </a:extLst>
                </a:gridCol>
                <a:gridCol w="822960">
                  <a:extLst>
                    <a:ext uri="{9D8B030D-6E8A-4147-A177-3AD203B41FA5}">
                      <a16:colId xmlns:a16="http://schemas.microsoft.com/office/drawing/2014/main" val="767133575"/>
                    </a:ext>
                  </a:extLst>
                </a:gridCol>
                <a:gridCol w="822960">
                  <a:extLst>
                    <a:ext uri="{9D8B030D-6E8A-4147-A177-3AD203B41FA5}">
                      <a16:colId xmlns:a16="http://schemas.microsoft.com/office/drawing/2014/main" val="656057495"/>
                    </a:ext>
                  </a:extLst>
                </a:gridCol>
                <a:gridCol w="822960">
                  <a:extLst>
                    <a:ext uri="{9D8B030D-6E8A-4147-A177-3AD203B41FA5}">
                      <a16:colId xmlns:a16="http://schemas.microsoft.com/office/drawing/2014/main" val="3833019215"/>
                    </a:ext>
                  </a:extLst>
                </a:gridCol>
                <a:gridCol w="822960">
                  <a:extLst>
                    <a:ext uri="{9D8B030D-6E8A-4147-A177-3AD203B41FA5}">
                      <a16:colId xmlns:a16="http://schemas.microsoft.com/office/drawing/2014/main" val="1060832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1230801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459230479"/>
                  </a:ext>
                </a:extLst>
              </a:tr>
            </a:tbl>
          </a:graphicData>
        </a:graphic>
      </p:graphicFrame>
      <p:sp>
        <p:nvSpPr>
          <p:cNvPr id="4" name="Text Placeholder 3">
            <a:extLst>
              <a:ext uri="{FF2B5EF4-FFF2-40B4-BE49-F238E27FC236}">
                <a16:creationId xmlns:a16="http://schemas.microsoft.com/office/drawing/2014/main" id="{62E04E99-3587-4F5B-B5B3-41F23E7C515A}"/>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864252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1F27E-1F5D-4B4E-B663-5E0910788806}"/>
              </a:ext>
            </a:extLst>
          </p:cNvPr>
          <p:cNvSpPr>
            <a:spLocks noGrp="1"/>
          </p:cNvSpPr>
          <p:nvPr>
            <p:ph type="title"/>
          </p:nvPr>
        </p:nvSpPr>
        <p:spPr/>
        <p:txBody>
          <a:bodyPr/>
          <a:lstStyle/>
          <a:p>
            <a:r>
              <a:rPr lang="en-US"/>
              <a:t>Instagram IGTV Videos Table | All Pages - 1 of 5</a:t>
            </a:r>
          </a:p>
        </p:txBody>
      </p:sp>
      <p:graphicFrame>
        <p:nvGraphicFramePr>
          <p:cNvPr id="5" name="Table Placeholder 4">
            <a:extLst>
              <a:ext uri="{FF2B5EF4-FFF2-40B4-BE49-F238E27FC236}">
                <a16:creationId xmlns:a16="http://schemas.microsoft.com/office/drawing/2014/main" id="{2F7529D9-711C-48F9-8F97-9FA7D583A881}"/>
              </a:ext>
            </a:extLst>
          </p:cNvPr>
          <p:cNvGraphicFramePr>
            <a:graphicFrameLocks noGrp="1"/>
          </p:cNvGraphicFramePr>
          <p:nvPr>
            <p:ph type="tbl" sz="quarter" idx="13"/>
            <p:extLst>
              <p:ext uri="{D42A27DB-BD31-4B8C-83A1-F6EECF244321}">
                <p14:modId xmlns:p14="http://schemas.microsoft.com/office/powerpoint/2010/main" val="1031302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2672971"/>
                    </a:ext>
                  </a:extLst>
                </a:gridCol>
                <a:gridCol w="658368">
                  <a:extLst>
                    <a:ext uri="{9D8B030D-6E8A-4147-A177-3AD203B41FA5}">
                      <a16:colId xmlns:a16="http://schemas.microsoft.com/office/drawing/2014/main" val="3683930644"/>
                    </a:ext>
                  </a:extLst>
                </a:gridCol>
                <a:gridCol w="658368">
                  <a:extLst>
                    <a:ext uri="{9D8B030D-6E8A-4147-A177-3AD203B41FA5}">
                      <a16:colId xmlns:a16="http://schemas.microsoft.com/office/drawing/2014/main" val="412227021"/>
                    </a:ext>
                  </a:extLst>
                </a:gridCol>
                <a:gridCol w="658368">
                  <a:extLst>
                    <a:ext uri="{9D8B030D-6E8A-4147-A177-3AD203B41FA5}">
                      <a16:colId xmlns:a16="http://schemas.microsoft.com/office/drawing/2014/main" val="2807491242"/>
                    </a:ext>
                  </a:extLst>
                </a:gridCol>
                <a:gridCol w="658368">
                  <a:extLst>
                    <a:ext uri="{9D8B030D-6E8A-4147-A177-3AD203B41FA5}">
                      <a16:colId xmlns:a16="http://schemas.microsoft.com/office/drawing/2014/main" val="1672937302"/>
                    </a:ext>
                  </a:extLst>
                </a:gridCol>
                <a:gridCol w="658368">
                  <a:extLst>
                    <a:ext uri="{9D8B030D-6E8A-4147-A177-3AD203B41FA5}">
                      <a16:colId xmlns:a16="http://schemas.microsoft.com/office/drawing/2014/main" val="718704038"/>
                    </a:ext>
                  </a:extLst>
                </a:gridCol>
                <a:gridCol w="658368">
                  <a:extLst>
                    <a:ext uri="{9D8B030D-6E8A-4147-A177-3AD203B41FA5}">
                      <a16:colId xmlns:a16="http://schemas.microsoft.com/office/drawing/2014/main" val="3607061270"/>
                    </a:ext>
                  </a:extLst>
                </a:gridCol>
                <a:gridCol w="658368">
                  <a:extLst>
                    <a:ext uri="{9D8B030D-6E8A-4147-A177-3AD203B41FA5}">
                      <a16:colId xmlns:a16="http://schemas.microsoft.com/office/drawing/2014/main" val="2344789275"/>
                    </a:ext>
                  </a:extLst>
                </a:gridCol>
                <a:gridCol w="658368">
                  <a:extLst>
                    <a:ext uri="{9D8B030D-6E8A-4147-A177-3AD203B41FA5}">
                      <a16:colId xmlns:a16="http://schemas.microsoft.com/office/drawing/2014/main" val="3487395354"/>
                    </a:ext>
                  </a:extLst>
                </a:gridCol>
                <a:gridCol w="658368">
                  <a:extLst>
                    <a:ext uri="{9D8B030D-6E8A-4147-A177-3AD203B41FA5}">
                      <a16:colId xmlns:a16="http://schemas.microsoft.com/office/drawing/2014/main" val="3151679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002023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- 2021-06-30 19:01:03</a:t>
                      </a:r>
                      <a:r>
                        <a:rPr kumimoji="0" lang="de-DE" sz="1000" b="0" i="0" u="none" strike="noStrike" kern="1200" cap="none" spc="0" normalizeH="0" baseline="0" noProof="0">
                          <a:ln>
                            <a:noFill/>
                          </a:ln>
                          <a:solidFill>
                            <a:prstClr val="black"/>
                          </a:solidFill>
                          <a:effectLst/>
                          <a:uLnTx/>
                          <a:uFillTx/>
                          <a:latin typeface="+mn-lt"/>
                          <a:ea typeface="+mn-ea"/>
                          <a:cs typeface="+mn-cs"/>
                        </a:rPr>
                        <a:t>
 Bist du länger als sechs Wochen krankgeschrieben, zahlt dir dein Arbeitgeber kein Gehalt mehr! Marc erklärt dir, wie du jetzt Krankengeld von deiner Krankenversicherung bekommst.
#pronovabkk #krankengeld  #arbeitsunfähigkeit #gelberschein #lohnfortzahlung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Krankengeld einfach erklärt - so sicherst du dir pünktliche Zahlungen!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1731968902"/>
                  </a:ext>
                </a:extLst>
              </a:tr>
            </a:tbl>
          </a:graphicData>
        </a:graphic>
      </p:graphicFrame>
      <p:sp>
        <p:nvSpPr>
          <p:cNvPr id="4" name="Text Placeholder 3">
            <a:extLst>
              <a:ext uri="{FF2B5EF4-FFF2-40B4-BE49-F238E27FC236}">
                <a16:creationId xmlns:a16="http://schemas.microsoft.com/office/drawing/2014/main" id="{7BE92F5B-1B50-48D5-A0E9-EE2CB7061FBE}"/>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145345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AA175-22B8-4E67-BE12-7C626F02439A}"/>
              </a:ext>
            </a:extLst>
          </p:cNvPr>
          <p:cNvSpPr>
            <a:spLocks noGrp="1"/>
          </p:cNvSpPr>
          <p:nvPr>
            <p:ph type="title"/>
          </p:nvPr>
        </p:nvSpPr>
        <p:spPr/>
        <p:txBody>
          <a:bodyPr/>
          <a:lstStyle/>
          <a:p>
            <a:r>
              <a:rPr lang="en-US"/>
              <a:t>Instagram IGTV Videos Table | All Pages - 2 of 5</a:t>
            </a:r>
          </a:p>
        </p:txBody>
      </p:sp>
      <p:graphicFrame>
        <p:nvGraphicFramePr>
          <p:cNvPr id="5" name="Table Placeholder 4">
            <a:extLst>
              <a:ext uri="{FF2B5EF4-FFF2-40B4-BE49-F238E27FC236}">
                <a16:creationId xmlns:a16="http://schemas.microsoft.com/office/drawing/2014/main" id="{E1AE348A-5971-41E6-A2CF-663E14182396}"/>
              </a:ext>
            </a:extLst>
          </p:cNvPr>
          <p:cNvGraphicFramePr>
            <a:graphicFrameLocks noGrp="1"/>
          </p:cNvGraphicFramePr>
          <p:nvPr>
            <p:ph type="tbl" sz="quarter" idx="13"/>
            <p:extLst>
              <p:ext uri="{D42A27DB-BD31-4B8C-83A1-F6EECF244321}">
                <p14:modId xmlns:p14="http://schemas.microsoft.com/office/powerpoint/2010/main" val="2526895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58922451"/>
                    </a:ext>
                  </a:extLst>
                </a:gridCol>
                <a:gridCol w="658368">
                  <a:extLst>
                    <a:ext uri="{9D8B030D-6E8A-4147-A177-3AD203B41FA5}">
                      <a16:colId xmlns:a16="http://schemas.microsoft.com/office/drawing/2014/main" val="550578788"/>
                    </a:ext>
                  </a:extLst>
                </a:gridCol>
                <a:gridCol w="658368">
                  <a:extLst>
                    <a:ext uri="{9D8B030D-6E8A-4147-A177-3AD203B41FA5}">
                      <a16:colId xmlns:a16="http://schemas.microsoft.com/office/drawing/2014/main" val="2028435178"/>
                    </a:ext>
                  </a:extLst>
                </a:gridCol>
                <a:gridCol w="658368">
                  <a:extLst>
                    <a:ext uri="{9D8B030D-6E8A-4147-A177-3AD203B41FA5}">
                      <a16:colId xmlns:a16="http://schemas.microsoft.com/office/drawing/2014/main" val="582327096"/>
                    </a:ext>
                  </a:extLst>
                </a:gridCol>
                <a:gridCol w="658368">
                  <a:extLst>
                    <a:ext uri="{9D8B030D-6E8A-4147-A177-3AD203B41FA5}">
                      <a16:colId xmlns:a16="http://schemas.microsoft.com/office/drawing/2014/main" val="1706095801"/>
                    </a:ext>
                  </a:extLst>
                </a:gridCol>
                <a:gridCol w="658368">
                  <a:extLst>
                    <a:ext uri="{9D8B030D-6E8A-4147-A177-3AD203B41FA5}">
                      <a16:colId xmlns:a16="http://schemas.microsoft.com/office/drawing/2014/main" val="170483869"/>
                    </a:ext>
                  </a:extLst>
                </a:gridCol>
                <a:gridCol w="658368">
                  <a:extLst>
                    <a:ext uri="{9D8B030D-6E8A-4147-A177-3AD203B41FA5}">
                      <a16:colId xmlns:a16="http://schemas.microsoft.com/office/drawing/2014/main" val="2235240435"/>
                    </a:ext>
                  </a:extLst>
                </a:gridCol>
                <a:gridCol w="658368">
                  <a:extLst>
                    <a:ext uri="{9D8B030D-6E8A-4147-A177-3AD203B41FA5}">
                      <a16:colId xmlns:a16="http://schemas.microsoft.com/office/drawing/2014/main" val="679041929"/>
                    </a:ext>
                  </a:extLst>
                </a:gridCol>
                <a:gridCol w="658368">
                  <a:extLst>
                    <a:ext uri="{9D8B030D-6E8A-4147-A177-3AD203B41FA5}">
                      <a16:colId xmlns:a16="http://schemas.microsoft.com/office/drawing/2014/main" val="844059563"/>
                    </a:ext>
                  </a:extLst>
                </a:gridCol>
                <a:gridCol w="658368">
                  <a:extLst>
                    <a:ext uri="{9D8B030D-6E8A-4147-A177-3AD203B41FA5}">
                      <a16:colId xmlns:a16="http://schemas.microsoft.com/office/drawing/2014/main" val="3410513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80464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- 2021-04-16 19:48:39</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#pronovabkk #sparenbisderarztkommt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Bis zu 900 Euro Prämie von der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extLst>
                  <a:ext uri="{0D108BD9-81ED-4DB2-BD59-A6C34878D82A}">
                    <a16:rowId xmlns:a16="http://schemas.microsoft.com/office/drawing/2014/main" val="4163400609"/>
                  </a:ext>
                </a:extLst>
              </a:tr>
            </a:tbl>
          </a:graphicData>
        </a:graphic>
      </p:graphicFrame>
      <p:sp>
        <p:nvSpPr>
          <p:cNvPr id="4" name="Text Placeholder 3">
            <a:extLst>
              <a:ext uri="{FF2B5EF4-FFF2-40B4-BE49-F238E27FC236}">
                <a16:creationId xmlns:a16="http://schemas.microsoft.com/office/drawing/2014/main" id="{F6885267-1937-4EAB-B25E-DE7FD90EBFC5}"/>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619237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8D502-0CBA-4B23-8D95-03B9D2060398}"/>
              </a:ext>
            </a:extLst>
          </p:cNvPr>
          <p:cNvSpPr>
            <a:spLocks noGrp="1"/>
          </p:cNvSpPr>
          <p:nvPr>
            <p:ph type="title"/>
          </p:nvPr>
        </p:nvSpPr>
        <p:spPr/>
        <p:txBody>
          <a:bodyPr/>
          <a:lstStyle/>
          <a:p>
            <a:r>
              <a:rPr lang="en-US"/>
              <a:t>Instagram IGTV Videos Table | All Pages - 3 of 5</a:t>
            </a:r>
          </a:p>
        </p:txBody>
      </p:sp>
      <p:graphicFrame>
        <p:nvGraphicFramePr>
          <p:cNvPr id="5" name="Table Placeholder 4">
            <a:extLst>
              <a:ext uri="{FF2B5EF4-FFF2-40B4-BE49-F238E27FC236}">
                <a16:creationId xmlns:a16="http://schemas.microsoft.com/office/drawing/2014/main" id="{CA6401B7-F068-4CA6-935E-CEDD4564207E}"/>
              </a:ext>
            </a:extLst>
          </p:cNvPr>
          <p:cNvGraphicFramePr>
            <a:graphicFrameLocks noGrp="1"/>
          </p:cNvGraphicFramePr>
          <p:nvPr>
            <p:ph type="tbl" sz="quarter" idx="13"/>
            <p:extLst>
              <p:ext uri="{D42A27DB-BD31-4B8C-83A1-F6EECF244321}">
                <p14:modId xmlns:p14="http://schemas.microsoft.com/office/powerpoint/2010/main" val="2527870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6588052"/>
                    </a:ext>
                  </a:extLst>
                </a:gridCol>
                <a:gridCol w="658368">
                  <a:extLst>
                    <a:ext uri="{9D8B030D-6E8A-4147-A177-3AD203B41FA5}">
                      <a16:colId xmlns:a16="http://schemas.microsoft.com/office/drawing/2014/main" val="3618783832"/>
                    </a:ext>
                  </a:extLst>
                </a:gridCol>
                <a:gridCol w="658368">
                  <a:extLst>
                    <a:ext uri="{9D8B030D-6E8A-4147-A177-3AD203B41FA5}">
                      <a16:colId xmlns:a16="http://schemas.microsoft.com/office/drawing/2014/main" val="1936630540"/>
                    </a:ext>
                  </a:extLst>
                </a:gridCol>
                <a:gridCol w="658368">
                  <a:extLst>
                    <a:ext uri="{9D8B030D-6E8A-4147-A177-3AD203B41FA5}">
                      <a16:colId xmlns:a16="http://schemas.microsoft.com/office/drawing/2014/main" val="1605123852"/>
                    </a:ext>
                  </a:extLst>
                </a:gridCol>
                <a:gridCol w="658368">
                  <a:extLst>
                    <a:ext uri="{9D8B030D-6E8A-4147-A177-3AD203B41FA5}">
                      <a16:colId xmlns:a16="http://schemas.microsoft.com/office/drawing/2014/main" val="1472537795"/>
                    </a:ext>
                  </a:extLst>
                </a:gridCol>
                <a:gridCol w="658368">
                  <a:extLst>
                    <a:ext uri="{9D8B030D-6E8A-4147-A177-3AD203B41FA5}">
                      <a16:colId xmlns:a16="http://schemas.microsoft.com/office/drawing/2014/main" val="3003331205"/>
                    </a:ext>
                  </a:extLst>
                </a:gridCol>
                <a:gridCol w="658368">
                  <a:extLst>
                    <a:ext uri="{9D8B030D-6E8A-4147-A177-3AD203B41FA5}">
                      <a16:colId xmlns:a16="http://schemas.microsoft.com/office/drawing/2014/main" val="882360069"/>
                    </a:ext>
                  </a:extLst>
                </a:gridCol>
                <a:gridCol w="658368">
                  <a:extLst>
                    <a:ext uri="{9D8B030D-6E8A-4147-A177-3AD203B41FA5}">
                      <a16:colId xmlns:a16="http://schemas.microsoft.com/office/drawing/2014/main" val="2815265577"/>
                    </a:ext>
                  </a:extLst>
                </a:gridCol>
                <a:gridCol w="658368">
                  <a:extLst>
                    <a:ext uri="{9D8B030D-6E8A-4147-A177-3AD203B41FA5}">
                      <a16:colId xmlns:a16="http://schemas.microsoft.com/office/drawing/2014/main" val="1122324738"/>
                    </a:ext>
                  </a:extLst>
                </a:gridCol>
                <a:gridCol w="658368">
                  <a:extLst>
                    <a:ext uri="{9D8B030D-6E8A-4147-A177-3AD203B41FA5}">
                      <a16:colId xmlns:a16="http://schemas.microsoft.com/office/drawing/2014/main" val="861993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7007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- 2021-03-11 09:56:17</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gibt es auf unserer Webseite #linkinbio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extLst>
                  <a:ext uri="{0D108BD9-81ED-4DB2-BD59-A6C34878D82A}">
                    <a16:rowId xmlns:a16="http://schemas.microsoft.com/office/drawing/2014/main" val="65519578"/>
                  </a:ext>
                </a:extLst>
              </a:tr>
            </a:tbl>
          </a:graphicData>
        </a:graphic>
      </p:graphicFrame>
      <p:sp>
        <p:nvSpPr>
          <p:cNvPr id="4" name="Text Placeholder 3">
            <a:extLst>
              <a:ext uri="{FF2B5EF4-FFF2-40B4-BE49-F238E27FC236}">
                <a16:creationId xmlns:a16="http://schemas.microsoft.com/office/drawing/2014/main" id="{B88207FB-E183-4A42-BB76-7BF560AE9B89}"/>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963412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1AE66-603C-4CD7-BA8D-6B47DA5A10B9}"/>
              </a:ext>
            </a:extLst>
          </p:cNvPr>
          <p:cNvSpPr>
            <a:spLocks noGrp="1"/>
          </p:cNvSpPr>
          <p:nvPr>
            <p:ph type="title"/>
          </p:nvPr>
        </p:nvSpPr>
        <p:spPr/>
        <p:txBody>
          <a:bodyPr/>
          <a:lstStyle/>
          <a:p>
            <a:r>
              <a:rPr lang="en-US"/>
              <a:t>Instagram IGTV Videos Table | All Pages - 4 of 5</a:t>
            </a:r>
          </a:p>
        </p:txBody>
      </p:sp>
      <p:graphicFrame>
        <p:nvGraphicFramePr>
          <p:cNvPr id="5" name="Table Placeholder 4">
            <a:extLst>
              <a:ext uri="{FF2B5EF4-FFF2-40B4-BE49-F238E27FC236}">
                <a16:creationId xmlns:a16="http://schemas.microsoft.com/office/drawing/2014/main" id="{37698ADA-AB10-4B3C-B84D-6BEB155DAB08}"/>
              </a:ext>
            </a:extLst>
          </p:cNvPr>
          <p:cNvGraphicFramePr>
            <a:graphicFrameLocks noGrp="1"/>
          </p:cNvGraphicFramePr>
          <p:nvPr>
            <p:ph type="tbl" sz="quarter" idx="13"/>
            <p:extLst>
              <p:ext uri="{D42A27DB-BD31-4B8C-83A1-F6EECF244321}">
                <p14:modId xmlns:p14="http://schemas.microsoft.com/office/powerpoint/2010/main" val="2659535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7415954"/>
                    </a:ext>
                  </a:extLst>
                </a:gridCol>
                <a:gridCol w="658368">
                  <a:extLst>
                    <a:ext uri="{9D8B030D-6E8A-4147-A177-3AD203B41FA5}">
                      <a16:colId xmlns:a16="http://schemas.microsoft.com/office/drawing/2014/main" val="108646348"/>
                    </a:ext>
                  </a:extLst>
                </a:gridCol>
                <a:gridCol w="658368">
                  <a:extLst>
                    <a:ext uri="{9D8B030D-6E8A-4147-A177-3AD203B41FA5}">
                      <a16:colId xmlns:a16="http://schemas.microsoft.com/office/drawing/2014/main" val="2500034210"/>
                    </a:ext>
                  </a:extLst>
                </a:gridCol>
                <a:gridCol w="658368">
                  <a:extLst>
                    <a:ext uri="{9D8B030D-6E8A-4147-A177-3AD203B41FA5}">
                      <a16:colId xmlns:a16="http://schemas.microsoft.com/office/drawing/2014/main" val="2401047249"/>
                    </a:ext>
                  </a:extLst>
                </a:gridCol>
                <a:gridCol w="658368">
                  <a:extLst>
                    <a:ext uri="{9D8B030D-6E8A-4147-A177-3AD203B41FA5}">
                      <a16:colId xmlns:a16="http://schemas.microsoft.com/office/drawing/2014/main" val="3787547460"/>
                    </a:ext>
                  </a:extLst>
                </a:gridCol>
                <a:gridCol w="658368">
                  <a:extLst>
                    <a:ext uri="{9D8B030D-6E8A-4147-A177-3AD203B41FA5}">
                      <a16:colId xmlns:a16="http://schemas.microsoft.com/office/drawing/2014/main" val="1279959523"/>
                    </a:ext>
                  </a:extLst>
                </a:gridCol>
                <a:gridCol w="658368">
                  <a:extLst>
                    <a:ext uri="{9D8B030D-6E8A-4147-A177-3AD203B41FA5}">
                      <a16:colId xmlns:a16="http://schemas.microsoft.com/office/drawing/2014/main" val="2150507671"/>
                    </a:ext>
                  </a:extLst>
                </a:gridCol>
                <a:gridCol w="658368">
                  <a:extLst>
                    <a:ext uri="{9D8B030D-6E8A-4147-A177-3AD203B41FA5}">
                      <a16:colId xmlns:a16="http://schemas.microsoft.com/office/drawing/2014/main" val="1280670025"/>
                    </a:ext>
                  </a:extLst>
                </a:gridCol>
                <a:gridCol w="658368">
                  <a:extLst>
                    <a:ext uri="{9D8B030D-6E8A-4147-A177-3AD203B41FA5}">
                      <a16:colId xmlns:a16="http://schemas.microsoft.com/office/drawing/2014/main" val="907783185"/>
                    </a:ext>
                  </a:extLst>
                </a:gridCol>
                <a:gridCol w="658368">
                  <a:extLst>
                    <a:ext uri="{9D8B030D-6E8A-4147-A177-3AD203B41FA5}">
                      <a16:colId xmlns:a16="http://schemas.microsoft.com/office/drawing/2014/main" val="583223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5778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- 2021-03-04 09:55:42</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wie das funktioniert und worauf du unbedingt achten solltest.
Mehr Infos findest du auf unserer Webseite #linkinbio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Krankmeldung einfach 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extLst>
                  <a:ext uri="{0D108BD9-81ED-4DB2-BD59-A6C34878D82A}">
                    <a16:rowId xmlns:a16="http://schemas.microsoft.com/office/drawing/2014/main" val="1725707534"/>
                  </a:ext>
                </a:extLst>
              </a:tr>
            </a:tbl>
          </a:graphicData>
        </a:graphic>
      </p:graphicFrame>
      <p:sp>
        <p:nvSpPr>
          <p:cNvPr id="4" name="Text Placeholder 3">
            <a:extLst>
              <a:ext uri="{FF2B5EF4-FFF2-40B4-BE49-F238E27FC236}">
                <a16:creationId xmlns:a16="http://schemas.microsoft.com/office/drawing/2014/main" id="{51D548F6-F3F0-484C-931C-DE031E398A1C}"/>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992219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64E7B-B275-4926-AE4C-416485825744}"/>
              </a:ext>
            </a:extLst>
          </p:cNvPr>
          <p:cNvSpPr>
            <a:spLocks noGrp="1"/>
          </p:cNvSpPr>
          <p:nvPr>
            <p:ph type="title"/>
          </p:nvPr>
        </p:nvSpPr>
        <p:spPr/>
        <p:txBody>
          <a:bodyPr/>
          <a:lstStyle/>
          <a:p>
            <a:r>
              <a:rPr lang="en-US"/>
              <a:t>Instagram IGTV Videos Table | All Pages - 5 of 5</a:t>
            </a:r>
          </a:p>
        </p:txBody>
      </p:sp>
      <p:graphicFrame>
        <p:nvGraphicFramePr>
          <p:cNvPr id="5" name="Table Placeholder 4">
            <a:extLst>
              <a:ext uri="{FF2B5EF4-FFF2-40B4-BE49-F238E27FC236}">
                <a16:creationId xmlns:a16="http://schemas.microsoft.com/office/drawing/2014/main" id="{E5716CCD-9E9D-41B5-A824-89849902EB1A}"/>
              </a:ext>
            </a:extLst>
          </p:cNvPr>
          <p:cNvGraphicFramePr>
            <a:graphicFrameLocks noGrp="1"/>
          </p:cNvGraphicFramePr>
          <p:nvPr>
            <p:ph type="tbl" sz="quarter" idx="13"/>
            <p:extLst>
              <p:ext uri="{D42A27DB-BD31-4B8C-83A1-F6EECF244321}">
                <p14:modId xmlns:p14="http://schemas.microsoft.com/office/powerpoint/2010/main" val="1838665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6977620"/>
                    </a:ext>
                  </a:extLst>
                </a:gridCol>
                <a:gridCol w="658368">
                  <a:extLst>
                    <a:ext uri="{9D8B030D-6E8A-4147-A177-3AD203B41FA5}">
                      <a16:colId xmlns:a16="http://schemas.microsoft.com/office/drawing/2014/main" val="192177576"/>
                    </a:ext>
                  </a:extLst>
                </a:gridCol>
                <a:gridCol w="658368">
                  <a:extLst>
                    <a:ext uri="{9D8B030D-6E8A-4147-A177-3AD203B41FA5}">
                      <a16:colId xmlns:a16="http://schemas.microsoft.com/office/drawing/2014/main" val="3180085374"/>
                    </a:ext>
                  </a:extLst>
                </a:gridCol>
                <a:gridCol w="658368">
                  <a:extLst>
                    <a:ext uri="{9D8B030D-6E8A-4147-A177-3AD203B41FA5}">
                      <a16:colId xmlns:a16="http://schemas.microsoft.com/office/drawing/2014/main" val="3241698146"/>
                    </a:ext>
                  </a:extLst>
                </a:gridCol>
                <a:gridCol w="658368">
                  <a:extLst>
                    <a:ext uri="{9D8B030D-6E8A-4147-A177-3AD203B41FA5}">
                      <a16:colId xmlns:a16="http://schemas.microsoft.com/office/drawing/2014/main" val="1166642658"/>
                    </a:ext>
                  </a:extLst>
                </a:gridCol>
                <a:gridCol w="658368">
                  <a:extLst>
                    <a:ext uri="{9D8B030D-6E8A-4147-A177-3AD203B41FA5}">
                      <a16:colId xmlns:a16="http://schemas.microsoft.com/office/drawing/2014/main" val="1192907681"/>
                    </a:ext>
                  </a:extLst>
                </a:gridCol>
                <a:gridCol w="658368">
                  <a:extLst>
                    <a:ext uri="{9D8B030D-6E8A-4147-A177-3AD203B41FA5}">
                      <a16:colId xmlns:a16="http://schemas.microsoft.com/office/drawing/2014/main" val="2262013148"/>
                    </a:ext>
                  </a:extLst>
                </a:gridCol>
                <a:gridCol w="658368">
                  <a:extLst>
                    <a:ext uri="{9D8B030D-6E8A-4147-A177-3AD203B41FA5}">
                      <a16:colId xmlns:a16="http://schemas.microsoft.com/office/drawing/2014/main" val="33091299"/>
                    </a:ext>
                  </a:extLst>
                </a:gridCol>
                <a:gridCol w="658368">
                  <a:extLst>
                    <a:ext uri="{9D8B030D-6E8A-4147-A177-3AD203B41FA5}">
                      <a16:colId xmlns:a16="http://schemas.microsoft.com/office/drawing/2014/main" val="3657122870"/>
                    </a:ext>
                  </a:extLst>
                </a:gridCol>
                <a:gridCol w="658368">
                  <a:extLst>
                    <a:ext uri="{9D8B030D-6E8A-4147-A177-3AD203B41FA5}">
                      <a16:colId xmlns:a16="http://schemas.microsoft.com/office/drawing/2014/main" val="3774724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83450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- 2021-02-26 14:34:37</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Bonusprogramm auf keinen Fall entgehen lassen.
Mach mit! Den Link zum Bonusprogramm findest du unserer Bio. #pronovabkk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 Wie funktioniert das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extLst>
                  <a:ext uri="{0D108BD9-81ED-4DB2-BD59-A6C34878D82A}">
                    <a16:rowId xmlns:a16="http://schemas.microsoft.com/office/drawing/2014/main" val="4224749340"/>
                  </a:ext>
                </a:extLst>
              </a:tr>
            </a:tbl>
          </a:graphicData>
        </a:graphic>
      </p:graphicFrame>
      <p:sp>
        <p:nvSpPr>
          <p:cNvPr id="4" name="Text Placeholder 3">
            <a:extLst>
              <a:ext uri="{FF2B5EF4-FFF2-40B4-BE49-F238E27FC236}">
                <a16:creationId xmlns:a16="http://schemas.microsoft.com/office/drawing/2014/main" id="{165AD534-AB8A-4548-8745-9B445A3CD5D3}"/>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942634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07C20-2F53-44CD-84B8-30CEEC653ACE}"/>
              </a:ext>
            </a:extLst>
          </p:cNvPr>
          <p:cNvSpPr>
            <a:spLocks noGrp="1"/>
          </p:cNvSpPr>
          <p:nvPr>
            <p:ph type="title"/>
          </p:nvPr>
        </p:nvSpPr>
        <p:spPr/>
        <p:txBody>
          <a:bodyPr/>
          <a:lstStyle/>
          <a:p>
            <a:r>
              <a:rPr lang="en-US"/>
              <a:t>Overall All Videos Table | All Pages - 1 of 6</a:t>
            </a:r>
          </a:p>
        </p:txBody>
      </p:sp>
      <p:graphicFrame>
        <p:nvGraphicFramePr>
          <p:cNvPr id="5" name="Table Placeholder 4">
            <a:extLst>
              <a:ext uri="{FF2B5EF4-FFF2-40B4-BE49-F238E27FC236}">
                <a16:creationId xmlns:a16="http://schemas.microsoft.com/office/drawing/2014/main" id="{39C2AB65-3722-496F-9211-6236B06161D2}"/>
              </a:ext>
            </a:extLst>
          </p:cNvPr>
          <p:cNvGraphicFramePr>
            <a:graphicFrameLocks noGrp="1"/>
          </p:cNvGraphicFramePr>
          <p:nvPr>
            <p:ph type="tbl" sz="quarter" idx="13"/>
            <p:extLst>
              <p:ext uri="{D42A27DB-BD31-4B8C-83A1-F6EECF244321}">
                <p14:modId xmlns:p14="http://schemas.microsoft.com/office/powerpoint/2010/main" val="841475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42634619"/>
                    </a:ext>
                  </a:extLst>
                </a:gridCol>
                <a:gridCol w="1645920">
                  <a:extLst>
                    <a:ext uri="{9D8B030D-6E8A-4147-A177-3AD203B41FA5}">
                      <a16:colId xmlns:a16="http://schemas.microsoft.com/office/drawing/2014/main" val="1070981680"/>
                    </a:ext>
                  </a:extLst>
                </a:gridCol>
                <a:gridCol w="822960">
                  <a:extLst>
                    <a:ext uri="{9D8B030D-6E8A-4147-A177-3AD203B41FA5}">
                      <a16:colId xmlns:a16="http://schemas.microsoft.com/office/drawing/2014/main" val="4178150040"/>
                    </a:ext>
                  </a:extLst>
                </a:gridCol>
                <a:gridCol w="822960">
                  <a:extLst>
                    <a:ext uri="{9D8B030D-6E8A-4147-A177-3AD203B41FA5}">
                      <a16:colId xmlns:a16="http://schemas.microsoft.com/office/drawing/2014/main" val="1128176229"/>
                    </a:ext>
                  </a:extLst>
                </a:gridCol>
                <a:gridCol w="822960">
                  <a:extLst>
                    <a:ext uri="{9D8B030D-6E8A-4147-A177-3AD203B41FA5}">
                      <a16:colId xmlns:a16="http://schemas.microsoft.com/office/drawing/2014/main" val="1237544306"/>
                    </a:ext>
                  </a:extLst>
                </a:gridCol>
                <a:gridCol w="822960">
                  <a:extLst>
                    <a:ext uri="{9D8B030D-6E8A-4147-A177-3AD203B41FA5}">
                      <a16:colId xmlns:a16="http://schemas.microsoft.com/office/drawing/2014/main" val="3659618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975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- 2021-06-30 17:52:04</a:t>
                      </a:r>
                      <a:r>
                        <a:rPr kumimoji="0" lang="de-DE" sz="1000" b="0" i="0" u="none" strike="noStrike" kern="1200" cap="none" spc="0" normalizeH="0" baseline="0" noProof="0">
                          <a:ln>
                            <a:noFill/>
                          </a:ln>
                          <a:solidFill>
                            <a:prstClr val="black"/>
                          </a:solidFill>
                          <a:effectLst/>
                          <a:uLnTx/>
                          <a:uFillTx/>
                          <a:latin typeface="+mn-lt"/>
                          <a:ea typeface="+mn-ea"/>
                          <a:cs typeface="+mn-cs"/>
                        </a:rPr>
                        <a:t>
 Krankengeld einfach erklärt - so sicherst du dir pünktliche Zahlungen!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https://scontent-dfw5-2.xx.fbcdn.net/v/t15.5256-10/s228x119/201401446_1018835121983354_2810854097100518026_n.jpg?_nc_cat=102&amp;ccb=1-3&amp;_nc_sid=08861d&amp;_nc_ohc=oYlqExZz06oAX9fmROn&amp;_nc_ht=scontent-dfw5-2.xx&amp;oh=e87c255ba4f7fa0800a55598c92ea712&amp;oe=610AE459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extLst>
                  <a:ext uri="{0D108BD9-81ED-4DB2-BD59-A6C34878D82A}">
                    <a16:rowId xmlns:a16="http://schemas.microsoft.com/office/drawing/2014/main" val="672562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- 2021-05-07 13:29:59</a:t>
                      </a:r>
                      <a:r>
                        <a:rPr kumimoji="0" lang="de-DE" sz="1000" b="0" i="0" u="none" strike="noStrike" kern="1200" cap="none" spc="0" normalizeH="0" baseline="0" noProof="0">
                          <a:ln>
                            <a:noFill/>
                          </a:ln>
                          <a:solidFill>
                            <a:prstClr val="black"/>
                          </a:solidFill>
                          <a:effectLst/>
                          <a:uLnTx/>
                          <a:uFillTx/>
                          <a:latin typeface="+mn-lt"/>
                          <a:ea typeface="+mn-ea"/>
                          <a:cs typeface="+mn-cs"/>
                        </a:rPr>
                        <a:t>
 Krankengeld  einfach erklärt - so sicherst du dir pünktliche Zahlungen!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https://img.youtube.com/vi/EkwHpvxR_r8/0.jpg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extLst>
                  <a:ext uri="{0D108BD9-81ED-4DB2-BD59-A6C34878D82A}">
                    <a16:rowId xmlns:a16="http://schemas.microsoft.com/office/drawing/2014/main" val="3219648463"/>
                  </a:ext>
                </a:extLst>
              </a:tr>
            </a:tbl>
          </a:graphicData>
        </a:graphic>
      </p:graphicFrame>
      <p:sp>
        <p:nvSpPr>
          <p:cNvPr id="4" name="Text Placeholder 3">
            <a:extLst>
              <a:ext uri="{FF2B5EF4-FFF2-40B4-BE49-F238E27FC236}">
                <a16:creationId xmlns:a16="http://schemas.microsoft.com/office/drawing/2014/main" id="{A96CCB2C-A0BC-4742-AE8A-7C65380123BB}"/>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38355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850C-1ABF-4712-82D1-59C5A2A8FCA1}"/>
              </a:ext>
            </a:extLst>
          </p:cNvPr>
          <p:cNvSpPr>
            <a:spLocks noGrp="1"/>
          </p:cNvSpPr>
          <p:nvPr>
            <p:ph type="title"/>
          </p:nvPr>
        </p:nvSpPr>
        <p:spPr/>
        <p:txBody>
          <a:bodyPr/>
          <a:lstStyle/>
          <a:p>
            <a:r>
              <a:rPr lang="en-US"/>
              <a:t>Overall All Videos Table | All Pages - 2 of 6</a:t>
            </a:r>
          </a:p>
        </p:txBody>
      </p:sp>
      <p:graphicFrame>
        <p:nvGraphicFramePr>
          <p:cNvPr id="5" name="Table Placeholder 4">
            <a:extLst>
              <a:ext uri="{FF2B5EF4-FFF2-40B4-BE49-F238E27FC236}">
                <a16:creationId xmlns:a16="http://schemas.microsoft.com/office/drawing/2014/main" id="{44C8EF59-A41B-4694-8346-0ECFA50D43A0}"/>
              </a:ext>
            </a:extLst>
          </p:cNvPr>
          <p:cNvGraphicFramePr>
            <a:graphicFrameLocks noGrp="1"/>
          </p:cNvGraphicFramePr>
          <p:nvPr>
            <p:ph type="tbl" sz="quarter" idx="13"/>
            <p:extLst>
              <p:ext uri="{D42A27DB-BD31-4B8C-83A1-F6EECF244321}">
                <p14:modId xmlns:p14="http://schemas.microsoft.com/office/powerpoint/2010/main" val="2815945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23673439"/>
                    </a:ext>
                  </a:extLst>
                </a:gridCol>
                <a:gridCol w="1645920">
                  <a:extLst>
                    <a:ext uri="{9D8B030D-6E8A-4147-A177-3AD203B41FA5}">
                      <a16:colId xmlns:a16="http://schemas.microsoft.com/office/drawing/2014/main" val="1128734098"/>
                    </a:ext>
                  </a:extLst>
                </a:gridCol>
                <a:gridCol w="822960">
                  <a:extLst>
                    <a:ext uri="{9D8B030D-6E8A-4147-A177-3AD203B41FA5}">
                      <a16:colId xmlns:a16="http://schemas.microsoft.com/office/drawing/2014/main" val="3623567131"/>
                    </a:ext>
                  </a:extLst>
                </a:gridCol>
                <a:gridCol w="822960">
                  <a:extLst>
                    <a:ext uri="{9D8B030D-6E8A-4147-A177-3AD203B41FA5}">
                      <a16:colId xmlns:a16="http://schemas.microsoft.com/office/drawing/2014/main" val="3365093281"/>
                    </a:ext>
                  </a:extLst>
                </a:gridCol>
                <a:gridCol w="822960">
                  <a:extLst>
                    <a:ext uri="{9D8B030D-6E8A-4147-A177-3AD203B41FA5}">
                      <a16:colId xmlns:a16="http://schemas.microsoft.com/office/drawing/2014/main" val="1972450821"/>
                    </a:ext>
                  </a:extLst>
                </a:gridCol>
                <a:gridCol w="822960">
                  <a:extLst>
                    <a:ext uri="{9D8B030D-6E8A-4147-A177-3AD203B41FA5}">
                      <a16:colId xmlns:a16="http://schemas.microsoft.com/office/drawing/2014/main" val="3847869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4459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Bis zu 900 Euro Prämie von der Krankenkasse zurück: Wahltarife einfach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167912398_272638101167660_82452334749860317_n.jpg?_nc_cat=109&amp;ccb=1-3&amp;_nc_sid=08861d&amp;_nc_ohc=hrtLJsT14PgAX-E-Ca5&amp;_nc_ht=scontent-lga3-2.xx&amp;edm=AGz5Y0wEAAAA&amp;oh=a68fac25f8dbbc55d99f96d291252121&amp;oe=610A54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extLst>
                  <a:ext uri="{0D108BD9-81ED-4DB2-BD59-A6C34878D82A}">
                    <a16:rowId xmlns:a16="http://schemas.microsoft.com/office/drawing/2014/main" val="513631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- 2021-04-16 13:08:13</a:t>
                      </a:r>
                      <a:r>
                        <a:rPr kumimoji="0" lang="de-DE" sz="1000" b="0" i="0" u="none" strike="noStrike" kern="1200" cap="none" spc="0" normalizeH="0" baseline="0" noProof="0">
                          <a:ln>
                            <a:noFill/>
                          </a:ln>
                          <a:solidFill>
                            <a:prstClr val="black"/>
                          </a:solidFill>
                          <a:effectLst/>
                          <a:uLnTx/>
                          <a:uFillTx/>
                          <a:latin typeface="+mn-lt"/>
                          <a:ea typeface="+mn-ea"/>
                          <a:cs typeface="+mn-cs"/>
                        </a:rPr>
                        <a:t>
 Wahltarife einfach erklärt: Bekomme bis zu 900 Euro Prämie von der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https://img.youtube.com/vi/KG21KuY7aBU/0.jpg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extLst>
                  <a:ext uri="{0D108BD9-81ED-4DB2-BD59-A6C34878D82A}">
                    <a16:rowId xmlns:a16="http://schemas.microsoft.com/office/drawing/2014/main" val="1864743582"/>
                  </a:ext>
                </a:extLst>
              </a:tr>
            </a:tbl>
          </a:graphicData>
        </a:graphic>
      </p:graphicFrame>
      <p:sp>
        <p:nvSpPr>
          <p:cNvPr id="4" name="Text Placeholder 3">
            <a:extLst>
              <a:ext uri="{FF2B5EF4-FFF2-40B4-BE49-F238E27FC236}">
                <a16:creationId xmlns:a16="http://schemas.microsoft.com/office/drawing/2014/main" id="{4725C92E-EDF3-4234-BAFF-3ED23BAA0846}"/>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76095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C32C-4B21-4A88-B0F3-1575FFB461E3}"/>
              </a:ext>
            </a:extLst>
          </p:cNvPr>
          <p:cNvSpPr>
            <a:spLocks noGrp="1"/>
          </p:cNvSpPr>
          <p:nvPr>
            <p:ph type="title"/>
          </p:nvPr>
        </p:nvSpPr>
        <p:spPr/>
        <p:txBody>
          <a:bodyPr/>
          <a:lstStyle/>
          <a:p>
            <a:r>
              <a:rPr lang="en-US"/>
              <a:t>Overall All Videos Table | All Pages - 3 of 6</a:t>
            </a:r>
          </a:p>
        </p:txBody>
      </p:sp>
      <p:graphicFrame>
        <p:nvGraphicFramePr>
          <p:cNvPr id="5" name="Table Placeholder 4">
            <a:extLst>
              <a:ext uri="{FF2B5EF4-FFF2-40B4-BE49-F238E27FC236}">
                <a16:creationId xmlns:a16="http://schemas.microsoft.com/office/drawing/2014/main" id="{EDFCC986-8051-4369-966D-E7C0600BE02B}"/>
              </a:ext>
            </a:extLst>
          </p:cNvPr>
          <p:cNvGraphicFramePr>
            <a:graphicFrameLocks noGrp="1"/>
          </p:cNvGraphicFramePr>
          <p:nvPr>
            <p:ph type="tbl" sz="quarter" idx="13"/>
            <p:extLst>
              <p:ext uri="{D42A27DB-BD31-4B8C-83A1-F6EECF244321}">
                <p14:modId xmlns:p14="http://schemas.microsoft.com/office/powerpoint/2010/main" val="1049010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86198817"/>
                    </a:ext>
                  </a:extLst>
                </a:gridCol>
                <a:gridCol w="1645920">
                  <a:extLst>
                    <a:ext uri="{9D8B030D-6E8A-4147-A177-3AD203B41FA5}">
                      <a16:colId xmlns:a16="http://schemas.microsoft.com/office/drawing/2014/main" val="1356593190"/>
                    </a:ext>
                  </a:extLst>
                </a:gridCol>
                <a:gridCol w="822960">
                  <a:extLst>
                    <a:ext uri="{9D8B030D-6E8A-4147-A177-3AD203B41FA5}">
                      <a16:colId xmlns:a16="http://schemas.microsoft.com/office/drawing/2014/main" val="1227372609"/>
                    </a:ext>
                  </a:extLst>
                </a:gridCol>
                <a:gridCol w="822960">
                  <a:extLst>
                    <a:ext uri="{9D8B030D-6E8A-4147-A177-3AD203B41FA5}">
                      <a16:colId xmlns:a16="http://schemas.microsoft.com/office/drawing/2014/main" val="492747452"/>
                    </a:ext>
                  </a:extLst>
                </a:gridCol>
                <a:gridCol w="822960">
                  <a:extLst>
                    <a:ext uri="{9D8B030D-6E8A-4147-A177-3AD203B41FA5}">
                      <a16:colId xmlns:a16="http://schemas.microsoft.com/office/drawing/2014/main" val="1128372162"/>
                    </a:ext>
                  </a:extLst>
                </a:gridCol>
                <a:gridCol w="822960">
                  <a:extLst>
                    <a:ext uri="{9D8B030D-6E8A-4147-A177-3AD203B41FA5}">
                      <a16:colId xmlns:a16="http://schemas.microsoft.com/office/drawing/2014/main" val="2946525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23932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228x119/151386273_791313384927403_2071536996250190498_n.jpg?_nc_cat=111&amp;ccb=1-3&amp;_nc_sid=08861d&amp;_nc_ohc=h0Dnnap8FRsAX85NCD7&amp;_nc_ht=scontent-iad3-2.xx&amp;edm=AGz5Y0wEAAAA&amp;oh=75eccb5a47f719b0da827544da5be7cd&amp;oe=610B72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extLst>
                  <a:ext uri="{0D108BD9-81ED-4DB2-BD59-A6C34878D82A}">
                    <a16:rowId xmlns:a16="http://schemas.microsoft.com/office/drawing/2014/main" val="2980556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- 2021-03-01 08:00:06</a:t>
                      </a:r>
                      <a:r>
                        <a:rPr kumimoji="0" lang="de-DE" sz="1000" b="0" i="0" u="none" strike="noStrike" kern="1200" cap="none" spc="0" normalizeH="0" baseline="0" noProof="0">
                          <a:ln>
                            <a:noFill/>
                          </a:ln>
                          <a:solidFill>
                            <a:prstClr val="black"/>
                          </a:solidFill>
                          <a:effectLst/>
                          <a:uLnTx/>
                          <a:uFillTx/>
                          <a:latin typeface="+mn-lt"/>
                          <a:ea typeface="+mn-ea"/>
                          <a:cs typeface="+mn-cs"/>
                        </a:rPr>
                        <a:t>
 Krankenkassenwechsel einfach erklärt: So wechselst du die Kasse!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https://img.youtube.com/vi/_UTQxXCg9O0/0.jpg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1351521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- 2021-02-27 10:00:01</a:t>
                      </a:r>
                      <a:r>
                        <a:rPr kumimoji="0" lang="de-DE" sz="1000" b="0" i="0" u="none" strike="noStrike" kern="1200" cap="none" spc="0" normalizeH="0" baseline="0" noProof="0">
                          <a:ln>
                            <a:noFill/>
                          </a:ln>
                          <a:solidFill>
                            <a:prstClr val="black"/>
                          </a:solidFill>
                          <a:effectLst/>
                          <a:uLnTx/>
                          <a:uFillTx/>
                          <a:latin typeface="+mn-lt"/>
                          <a:ea typeface="+mn-ea"/>
                          <a:cs typeface="+mn-cs"/>
                        </a:rPr>
                        <a:t>
 Krankmeldung  einfach erklärt: So meldest du dich krank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https://img.youtube.com/vi/5DZFyXijzUE/0.jpg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extLst>
                  <a:ext uri="{0D108BD9-81ED-4DB2-BD59-A6C34878D82A}">
                    <a16:rowId xmlns:a16="http://schemas.microsoft.com/office/drawing/2014/main" val="508532647"/>
                  </a:ext>
                </a:extLst>
              </a:tr>
            </a:tbl>
          </a:graphicData>
        </a:graphic>
      </p:graphicFrame>
      <p:sp>
        <p:nvSpPr>
          <p:cNvPr id="4" name="Text Placeholder 3">
            <a:extLst>
              <a:ext uri="{FF2B5EF4-FFF2-40B4-BE49-F238E27FC236}">
                <a16:creationId xmlns:a16="http://schemas.microsoft.com/office/drawing/2014/main" id="{6D1E6B20-96E5-4284-B020-D2EA94471651}"/>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973684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F51D7-1689-431C-9AC5-C1024484C3F7}"/>
              </a:ext>
            </a:extLst>
          </p:cNvPr>
          <p:cNvSpPr>
            <a:spLocks noGrp="1"/>
          </p:cNvSpPr>
          <p:nvPr>
            <p:ph type="title"/>
          </p:nvPr>
        </p:nvSpPr>
        <p:spPr/>
        <p:txBody>
          <a:bodyPr/>
          <a:lstStyle/>
          <a:p>
            <a:r>
              <a:rPr lang="en-US"/>
              <a:t>Overall All Videos Table | All Pages - 4 of 6</a:t>
            </a:r>
          </a:p>
        </p:txBody>
      </p:sp>
      <p:graphicFrame>
        <p:nvGraphicFramePr>
          <p:cNvPr id="5" name="Table Placeholder 4">
            <a:extLst>
              <a:ext uri="{FF2B5EF4-FFF2-40B4-BE49-F238E27FC236}">
                <a16:creationId xmlns:a16="http://schemas.microsoft.com/office/drawing/2014/main" id="{A41BEEB3-3CF5-4EAA-AF49-D491174CDC49}"/>
              </a:ext>
            </a:extLst>
          </p:cNvPr>
          <p:cNvGraphicFramePr>
            <a:graphicFrameLocks noGrp="1"/>
          </p:cNvGraphicFramePr>
          <p:nvPr>
            <p:ph type="tbl" sz="quarter" idx="13"/>
            <p:extLst>
              <p:ext uri="{D42A27DB-BD31-4B8C-83A1-F6EECF244321}">
                <p14:modId xmlns:p14="http://schemas.microsoft.com/office/powerpoint/2010/main" val="3481734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36886535"/>
                    </a:ext>
                  </a:extLst>
                </a:gridCol>
                <a:gridCol w="1645920">
                  <a:extLst>
                    <a:ext uri="{9D8B030D-6E8A-4147-A177-3AD203B41FA5}">
                      <a16:colId xmlns:a16="http://schemas.microsoft.com/office/drawing/2014/main" val="1486778693"/>
                    </a:ext>
                  </a:extLst>
                </a:gridCol>
                <a:gridCol w="822960">
                  <a:extLst>
                    <a:ext uri="{9D8B030D-6E8A-4147-A177-3AD203B41FA5}">
                      <a16:colId xmlns:a16="http://schemas.microsoft.com/office/drawing/2014/main" val="1763312091"/>
                    </a:ext>
                  </a:extLst>
                </a:gridCol>
                <a:gridCol w="822960">
                  <a:extLst>
                    <a:ext uri="{9D8B030D-6E8A-4147-A177-3AD203B41FA5}">
                      <a16:colId xmlns:a16="http://schemas.microsoft.com/office/drawing/2014/main" val="1064931889"/>
                    </a:ext>
                  </a:extLst>
                </a:gridCol>
                <a:gridCol w="822960">
                  <a:extLst>
                    <a:ext uri="{9D8B030D-6E8A-4147-A177-3AD203B41FA5}">
                      <a16:colId xmlns:a16="http://schemas.microsoft.com/office/drawing/2014/main" val="832891404"/>
                    </a:ext>
                  </a:extLst>
                </a:gridCol>
                <a:gridCol w="822960">
                  <a:extLst>
                    <a:ext uri="{9D8B030D-6E8A-4147-A177-3AD203B41FA5}">
                      <a16:colId xmlns:a16="http://schemas.microsoft.com/office/drawing/2014/main" val="2777444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9879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Wie verläuft der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https://scontent-iad3-2.xx.fbcdn.net/v/t15.5256-10/s228x119/151641573_2517577555213981_4257352259893699479_n.jpg?_nc_cat=104&amp;ccb=1-3&amp;_nc_sid=08861d&amp;_nc_ohc=dVKl883zeKUAX-vOBxg&amp;_nc_ht=scontent-iad3-2.xx&amp;oh=8b98a6dd98bc7dff3b74c28df11f6ae4&amp;oe=61066363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1531200608"/>
                  </a:ext>
                </a:extLst>
              </a:tr>
            </a:tbl>
          </a:graphicData>
        </a:graphic>
      </p:graphicFrame>
      <p:sp>
        <p:nvSpPr>
          <p:cNvPr id="4" name="Text Placeholder 3">
            <a:extLst>
              <a:ext uri="{FF2B5EF4-FFF2-40B4-BE49-F238E27FC236}">
                <a16:creationId xmlns:a16="http://schemas.microsoft.com/office/drawing/2014/main" id="{761FFD6E-A2A4-4F36-A8F7-4EC3D906FD89}"/>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479836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C9851-4715-426B-87D6-324D90E7438E}"/>
              </a:ext>
            </a:extLst>
          </p:cNvPr>
          <p:cNvSpPr>
            <a:spLocks noGrp="1"/>
          </p:cNvSpPr>
          <p:nvPr>
            <p:ph type="title"/>
          </p:nvPr>
        </p:nvSpPr>
        <p:spPr/>
        <p:txBody>
          <a:bodyPr/>
          <a:lstStyle/>
          <a:p>
            <a:r>
              <a:rPr lang="en-US"/>
              <a:t>Overall All Videos Table | All Pages - 5 of 6</a:t>
            </a:r>
          </a:p>
        </p:txBody>
      </p:sp>
      <p:graphicFrame>
        <p:nvGraphicFramePr>
          <p:cNvPr id="5" name="Table Placeholder 4">
            <a:extLst>
              <a:ext uri="{FF2B5EF4-FFF2-40B4-BE49-F238E27FC236}">
                <a16:creationId xmlns:a16="http://schemas.microsoft.com/office/drawing/2014/main" id="{30A29F69-D267-427A-A308-AB1A36D0EB7F}"/>
              </a:ext>
            </a:extLst>
          </p:cNvPr>
          <p:cNvGraphicFramePr>
            <a:graphicFrameLocks noGrp="1"/>
          </p:cNvGraphicFramePr>
          <p:nvPr>
            <p:ph type="tbl" sz="quarter" idx="13"/>
            <p:extLst>
              <p:ext uri="{D42A27DB-BD31-4B8C-83A1-F6EECF244321}">
                <p14:modId xmlns:p14="http://schemas.microsoft.com/office/powerpoint/2010/main" val="950512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68716278"/>
                    </a:ext>
                  </a:extLst>
                </a:gridCol>
                <a:gridCol w="1645920">
                  <a:extLst>
                    <a:ext uri="{9D8B030D-6E8A-4147-A177-3AD203B41FA5}">
                      <a16:colId xmlns:a16="http://schemas.microsoft.com/office/drawing/2014/main" val="2352951023"/>
                    </a:ext>
                  </a:extLst>
                </a:gridCol>
                <a:gridCol w="822960">
                  <a:extLst>
                    <a:ext uri="{9D8B030D-6E8A-4147-A177-3AD203B41FA5}">
                      <a16:colId xmlns:a16="http://schemas.microsoft.com/office/drawing/2014/main" val="3427931679"/>
                    </a:ext>
                  </a:extLst>
                </a:gridCol>
                <a:gridCol w="822960">
                  <a:extLst>
                    <a:ext uri="{9D8B030D-6E8A-4147-A177-3AD203B41FA5}">
                      <a16:colId xmlns:a16="http://schemas.microsoft.com/office/drawing/2014/main" val="1701362571"/>
                    </a:ext>
                  </a:extLst>
                </a:gridCol>
                <a:gridCol w="822960">
                  <a:extLst>
                    <a:ext uri="{9D8B030D-6E8A-4147-A177-3AD203B41FA5}">
                      <a16:colId xmlns:a16="http://schemas.microsoft.com/office/drawing/2014/main" val="3660082760"/>
                    </a:ext>
                  </a:extLst>
                </a:gridCol>
                <a:gridCol w="822960">
                  <a:extLst>
                    <a:ext uri="{9D8B030D-6E8A-4147-A177-3AD203B41FA5}">
                      <a16:colId xmlns:a16="http://schemas.microsoft.com/office/drawing/2014/main" val="1768038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25161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Die Krankmeldung einfach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149303537_515861379384443_8759795998459636118_n.jpg?_nc_cat=100&amp;ccb=1-3&amp;_nc_sid=08861d&amp;_nc_ohc=ca2TjGYXYMwAX92Kmcz&amp;_nc_ht=scontent-iad3-1.xx&amp;edm=AGz5Y0wEAAAA&amp;oh=1f3916b594c5a72e4279ae3b277f6432&amp;oe=610B250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extLst>
                  <a:ext uri="{0D108BD9-81ED-4DB2-BD59-A6C34878D82A}">
                    <a16:rowId xmlns:a16="http://schemas.microsoft.com/office/drawing/2014/main" val="1756236785"/>
                  </a:ext>
                </a:extLst>
              </a:tr>
            </a:tbl>
          </a:graphicData>
        </a:graphic>
      </p:graphicFrame>
      <p:sp>
        <p:nvSpPr>
          <p:cNvPr id="4" name="Text Placeholder 3">
            <a:extLst>
              <a:ext uri="{FF2B5EF4-FFF2-40B4-BE49-F238E27FC236}">
                <a16:creationId xmlns:a16="http://schemas.microsoft.com/office/drawing/2014/main" id="{2C096C3F-134B-475F-B92B-346ECA532938}"/>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790994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7D947-33F3-4B88-8270-6B2BD872F805}"/>
              </a:ext>
            </a:extLst>
          </p:cNvPr>
          <p:cNvSpPr>
            <a:spLocks noGrp="1"/>
          </p:cNvSpPr>
          <p:nvPr>
            <p:ph type="title"/>
          </p:nvPr>
        </p:nvSpPr>
        <p:spPr/>
        <p:txBody>
          <a:bodyPr/>
          <a:lstStyle/>
          <a:p>
            <a:r>
              <a:rPr lang="en-US"/>
              <a:t>Overall All Videos Table | All Pages - 6 of 6</a:t>
            </a:r>
          </a:p>
        </p:txBody>
      </p:sp>
      <p:graphicFrame>
        <p:nvGraphicFramePr>
          <p:cNvPr id="5" name="Table Placeholder 4">
            <a:extLst>
              <a:ext uri="{FF2B5EF4-FFF2-40B4-BE49-F238E27FC236}">
                <a16:creationId xmlns:a16="http://schemas.microsoft.com/office/drawing/2014/main" id="{7BA7413E-F007-4105-BDF1-49FD4022ABF2}"/>
              </a:ext>
            </a:extLst>
          </p:cNvPr>
          <p:cNvGraphicFramePr>
            <a:graphicFrameLocks noGrp="1"/>
          </p:cNvGraphicFramePr>
          <p:nvPr>
            <p:ph type="tbl" sz="quarter" idx="13"/>
            <p:extLst>
              <p:ext uri="{D42A27DB-BD31-4B8C-83A1-F6EECF244321}">
                <p14:modId xmlns:p14="http://schemas.microsoft.com/office/powerpoint/2010/main" val="1786987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37329570"/>
                    </a:ext>
                  </a:extLst>
                </a:gridCol>
                <a:gridCol w="1645920">
                  <a:extLst>
                    <a:ext uri="{9D8B030D-6E8A-4147-A177-3AD203B41FA5}">
                      <a16:colId xmlns:a16="http://schemas.microsoft.com/office/drawing/2014/main" val="666201868"/>
                    </a:ext>
                  </a:extLst>
                </a:gridCol>
                <a:gridCol w="822960">
                  <a:extLst>
                    <a:ext uri="{9D8B030D-6E8A-4147-A177-3AD203B41FA5}">
                      <a16:colId xmlns:a16="http://schemas.microsoft.com/office/drawing/2014/main" val="1252893482"/>
                    </a:ext>
                  </a:extLst>
                </a:gridCol>
                <a:gridCol w="822960">
                  <a:extLst>
                    <a:ext uri="{9D8B030D-6E8A-4147-A177-3AD203B41FA5}">
                      <a16:colId xmlns:a16="http://schemas.microsoft.com/office/drawing/2014/main" val="4283285704"/>
                    </a:ext>
                  </a:extLst>
                </a:gridCol>
                <a:gridCol w="822960">
                  <a:extLst>
                    <a:ext uri="{9D8B030D-6E8A-4147-A177-3AD203B41FA5}">
                      <a16:colId xmlns:a16="http://schemas.microsoft.com/office/drawing/2014/main" val="296252086"/>
                    </a:ext>
                  </a:extLst>
                </a:gridCol>
                <a:gridCol w="822960">
                  <a:extLst>
                    <a:ext uri="{9D8B030D-6E8A-4147-A177-3AD203B41FA5}">
                      <a16:colId xmlns:a16="http://schemas.microsoft.com/office/drawing/2014/main" val="2528166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89699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Wie funktioniert das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149815243_774655860139702_8724155221591746748_n.jpg?_nc_cat=109&amp;ccb=1-3&amp;_nc_sid=08861d&amp;_nc_ohc=OD36cVNCKlIAX-jXQDe&amp;_nc_ht=scontent-iad3-2.xx&amp;edm=AGz5Y0wEAAAA&amp;oh=7a4b98bc8ef29af65f676e43284195bf&amp;oe=610B862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extLst>
                  <a:ext uri="{0D108BD9-81ED-4DB2-BD59-A6C34878D82A}">
                    <a16:rowId xmlns:a16="http://schemas.microsoft.com/office/drawing/2014/main" val="3025040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- 2021-02-25 13:00:05</a:t>
                      </a:r>
                      <a:r>
                        <a:rPr kumimoji="0" lang="de-DE" sz="1000" b="0" i="0" u="none" strike="noStrike" kern="1200" cap="none" spc="0" normalizeH="0" baseline="0" noProof="0">
                          <a:ln>
                            <a:noFill/>
                          </a:ln>
                          <a:solidFill>
                            <a:prstClr val="black"/>
                          </a:solidFill>
                          <a:effectLst/>
                          <a:uLnTx/>
                          <a:uFillTx/>
                          <a:latin typeface="+mn-lt"/>
                          <a:ea typeface="+mn-ea"/>
                          <a:cs typeface="+mn-cs"/>
                        </a:rPr>
                        <a:t>
 Bonusprogramm einfach erklärt: So bekommst du Geld bei deiner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https://img.youtube.com/vi/zrM4-Tpp9R4/0.jpg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extLst>
                  <a:ext uri="{0D108BD9-81ED-4DB2-BD59-A6C34878D82A}">
                    <a16:rowId xmlns:a16="http://schemas.microsoft.com/office/drawing/2014/main" val="4126934819"/>
                  </a:ext>
                </a:extLst>
              </a:tr>
            </a:tbl>
          </a:graphicData>
        </a:graphic>
      </p:graphicFrame>
      <p:sp>
        <p:nvSpPr>
          <p:cNvPr id="4" name="Text Placeholder 3">
            <a:extLst>
              <a:ext uri="{FF2B5EF4-FFF2-40B4-BE49-F238E27FC236}">
                <a16:creationId xmlns:a16="http://schemas.microsoft.com/office/drawing/2014/main" id="{51F5581C-FF61-4F58-9F51-F2D7C811F263}"/>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999514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90AF-F365-475A-8882-141EA1ABECD9}"/>
              </a:ext>
            </a:extLst>
          </p:cNvPr>
          <p:cNvSpPr>
            <a:spLocks noGrp="1"/>
          </p:cNvSpPr>
          <p:nvPr>
            <p:ph type="title"/>
          </p:nvPr>
        </p:nvSpPr>
        <p:spPr/>
        <p:txBody>
          <a:bodyPr/>
          <a:lstStyle/>
          <a:p>
            <a:r>
              <a:rPr lang="en-US"/>
              <a:t>Facebook Own Videos Demographics Table | All Pages - 1 of 7</a:t>
            </a:r>
          </a:p>
        </p:txBody>
      </p:sp>
      <p:graphicFrame>
        <p:nvGraphicFramePr>
          <p:cNvPr id="5" name="Table Placeholder 4">
            <a:extLst>
              <a:ext uri="{FF2B5EF4-FFF2-40B4-BE49-F238E27FC236}">
                <a16:creationId xmlns:a16="http://schemas.microsoft.com/office/drawing/2014/main" id="{39C97E78-A92F-429D-90BE-514C6323B96C}"/>
              </a:ext>
            </a:extLst>
          </p:cNvPr>
          <p:cNvGraphicFramePr>
            <a:graphicFrameLocks noGrp="1"/>
          </p:cNvGraphicFramePr>
          <p:nvPr>
            <p:ph type="tbl" sz="quarter" idx="13"/>
            <p:extLst>
              <p:ext uri="{D42A27DB-BD31-4B8C-83A1-F6EECF244321}">
                <p14:modId xmlns:p14="http://schemas.microsoft.com/office/powerpoint/2010/main" val="223326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73249890"/>
                    </a:ext>
                  </a:extLst>
                </a:gridCol>
                <a:gridCol w="740664">
                  <a:extLst>
                    <a:ext uri="{9D8B030D-6E8A-4147-A177-3AD203B41FA5}">
                      <a16:colId xmlns:a16="http://schemas.microsoft.com/office/drawing/2014/main" val="30611738"/>
                    </a:ext>
                  </a:extLst>
                </a:gridCol>
                <a:gridCol w="246888">
                  <a:extLst>
                    <a:ext uri="{9D8B030D-6E8A-4147-A177-3AD203B41FA5}">
                      <a16:colId xmlns:a16="http://schemas.microsoft.com/office/drawing/2014/main" val="1629802816"/>
                    </a:ext>
                  </a:extLst>
                </a:gridCol>
                <a:gridCol w="246888">
                  <a:extLst>
                    <a:ext uri="{9D8B030D-6E8A-4147-A177-3AD203B41FA5}">
                      <a16:colId xmlns:a16="http://schemas.microsoft.com/office/drawing/2014/main" val="3574392814"/>
                    </a:ext>
                  </a:extLst>
                </a:gridCol>
                <a:gridCol w="246888">
                  <a:extLst>
                    <a:ext uri="{9D8B030D-6E8A-4147-A177-3AD203B41FA5}">
                      <a16:colId xmlns:a16="http://schemas.microsoft.com/office/drawing/2014/main" val="1163577731"/>
                    </a:ext>
                  </a:extLst>
                </a:gridCol>
                <a:gridCol w="246888">
                  <a:extLst>
                    <a:ext uri="{9D8B030D-6E8A-4147-A177-3AD203B41FA5}">
                      <a16:colId xmlns:a16="http://schemas.microsoft.com/office/drawing/2014/main" val="343988478"/>
                    </a:ext>
                  </a:extLst>
                </a:gridCol>
                <a:gridCol w="246888">
                  <a:extLst>
                    <a:ext uri="{9D8B030D-6E8A-4147-A177-3AD203B41FA5}">
                      <a16:colId xmlns:a16="http://schemas.microsoft.com/office/drawing/2014/main" val="2824185657"/>
                    </a:ext>
                  </a:extLst>
                </a:gridCol>
                <a:gridCol w="246888">
                  <a:extLst>
                    <a:ext uri="{9D8B030D-6E8A-4147-A177-3AD203B41FA5}">
                      <a16:colId xmlns:a16="http://schemas.microsoft.com/office/drawing/2014/main" val="1662693811"/>
                    </a:ext>
                  </a:extLst>
                </a:gridCol>
                <a:gridCol w="246888">
                  <a:extLst>
                    <a:ext uri="{9D8B030D-6E8A-4147-A177-3AD203B41FA5}">
                      <a16:colId xmlns:a16="http://schemas.microsoft.com/office/drawing/2014/main" val="2868875740"/>
                    </a:ext>
                  </a:extLst>
                </a:gridCol>
                <a:gridCol w="246888">
                  <a:extLst>
                    <a:ext uri="{9D8B030D-6E8A-4147-A177-3AD203B41FA5}">
                      <a16:colId xmlns:a16="http://schemas.microsoft.com/office/drawing/2014/main" val="1142087554"/>
                    </a:ext>
                  </a:extLst>
                </a:gridCol>
                <a:gridCol w="246888">
                  <a:extLst>
                    <a:ext uri="{9D8B030D-6E8A-4147-A177-3AD203B41FA5}">
                      <a16:colId xmlns:a16="http://schemas.microsoft.com/office/drawing/2014/main" val="1651039024"/>
                    </a:ext>
                  </a:extLst>
                </a:gridCol>
                <a:gridCol w="246888">
                  <a:extLst>
                    <a:ext uri="{9D8B030D-6E8A-4147-A177-3AD203B41FA5}">
                      <a16:colId xmlns:a16="http://schemas.microsoft.com/office/drawing/2014/main" val="1198427419"/>
                    </a:ext>
                  </a:extLst>
                </a:gridCol>
                <a:gridCol w="246888">
                  <a:extLst>
                    <a:ext uri="{9D8B030D-6E8A-4147-A177-3AD203B41FA5}">
                      <a16:colId xmlns:a16="http://schemas.microsoft.com/office/drawing/2014/main" val="2945041318"/>
                    </a:ext>
                  </a:extLst>
                </a:gridCol>
                <a:gridCol w="246888">
                  <a:extLst>
                    <a:ext uri="{9D8B030D-6E8A-4147-A177-3AD203B41FA5}">
                      <a16:colId xmlns:a16="http://schemas.microsoft.com/office/drawing/2014/main" val="1476422391"/>
                    </a:ext>
                  </a:extLst>
                </a:gridCol>
                <a:gridCol w="246888">
                  <a:extLst>
                    <a:ext uri="{9D8B030D-6E8A-4147-A177-3AD203B41FA5}">
                      <a16:colId xmlns:a16="http://schemas.microsoft.com/office/drawing/2014/main" val="624824341"/>
                    </a:ext>
                  </a:extLst>
                </a:gridCol>
                <a:gridCol w="246888">
                  <a:extLst>
                    <a:ext uri="{9D8B030D-6E8A-4147-A177-3AD203B41FA5}">
                      <a16:colId xmlns:a16="http://schemas.microsoft.com/office/drawing/2014/main" val="2211564224"/>
                    </a:ext>
                  </a:extLst>
                </a:gridCol>
                <a:gridCol w="246888">
                  <a:extLst>
                    <a:ext uri="{9D8B030D-6E8A-4147-A177-3AD203B41FA5}">
                      <a16:colId xmlns:a16="http://schemas.microsoft.com/office/drawing/2014/main" val="3847350593"/>
                    </a:ext>
                  </a:extLst>
                </a:gridCol>
                <a:gridCol w="246888">
                  <a:extLst>
                    <a:ext uri="{9D8B030D-6E8A-4147-A177-3AD203B41FA5}">
                      <a16:colId xmlns:a16="http://schemas.microsoft.com/office/drawing/2014/main" val="2429182253"/>
                    </a:ext>
                  </a:extLst>
                </a:gridCol>
                <a:gridCol w="246888">
                  <a:extLst>
                    <a:ext uri="{9D8B030D-6E8A-4147-A177-3AD203B41FA5}">
                      <a16:colId xmlns:a16="http://schemas.microsoft.com/office/drawing/2014/main" val="3121715280"/>
                    </a:ext>
                  </a:extLst>
                </a:gridCol>
                <a:gridCol w="246888">
                  <a:extLst>
                    <a:ext uri="{9D8B030D-6E8A-4147-A177-3AD203B41FA5}">
                      <a16:colId xmlns:a16="http://schemas.microsoft.com/office/drawing/2014/main" val="2039154777"/>
                    </a:ext>
                  </a:extLst>
                </a:gridCol>
                <a:gridCol w="246888">
                  <a:extLst>
                    <a:ext uri="{9D8B030D-6E8A-4147-A177-3AD203B41FA5}">
                      <a16:colId xmlns:a16="http://schemas.microsoft.com/office/drawing/2014/main" val="1528344794"/>
                    </a:ext>
                  </a:extLst>
                </a:gridCol>
                <a:gridCol w="246888">
                  <a:extLst>
                    <a:ext uri="{9D8B030D-6E8A-4147-A177-3AD203B41FA5}">
                      <a16:colId xmlns:a16="http://schemas.microsoft.com/office/drawing/2014/main" val="4061184393"/>
                    </a:ext>
                  </a:extLst>
                </a:gridCol>
                <a:gridCol w="246888">
                  <a:extLst>
                    <a:ext uri="{9D8B030D-6E8A-4147-A177-3AD203B41FA5}">
                      <a16:colId xmlns:a16="http://schemas.microsoft.com/office/drawing/2014/main" val="1676407747"/>
                    </a:ext>
                  </a:extLst>
                </a:gridCol>
                <a:gridCol w="246888">
                  <a:extLst>
                    <a:ext uri="{9D8B030D-6E8A-4147-A177-3AD203B41FA5}">
                      <a16:colId xmlns:a16="http://schemas.microsoft.com/office/drawing/2014/main" val="2959916085"/>
                    </a:ext>
                  </a:extLst>
                </a:gridCol>
                <a:gridCol w="246888">
                  <a:extLst>
                    <a:ext uri="{9D8B030D-6E8A-4147-A177-3AD203B41FA5}">
                      <a16:colId xmlns:a16="http://schemas.microsoft.com/office/drawing/2014/main" val="3298329968"/>
                    </a:ext>
                  </a:extLst>
                </a:gridCol>
                <a:gridCol w="246888">
                  <a:extLst>
                    <a:ext uri="{9D8B030D-6E8A-4147-A177-3AD203B41FA5}">
                      <a16:colId xmlns:a16="http://schemas.microsoft.com/office/drawing/2014/main" val="2978724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970140000"/>
                  </a:ext>
                </a:extLst>
              </a:tr>
            </a:tbl>
          </a:graphicData>
        </a:graphic>
      </p:graphicFrame>
      <p:sp>
        <p:nvSpPr>
          <p:cNvPr id="4" name="Text Placeholder 3">
            <a:extLst>
              <a:ext uri="{FF2B5EF4-FFF2-40B4-BE49-F238E27FC236}">
                <a16:creationId xmlns:a16="http://schemas.microsoft.com/office/drawing/2014/main" id="{FD280F2D-D653-4E18-87C2-F570E07CBF30}"/>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059996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26560-4083-444C-8E40-CE0FFD8E9D31}"/>
              </a:ext>
            </a:extLst>
          </p:cNvPr>
          <p:cNvSpPr>
            <a:spLocks noGrp="1"/>
          </p:cNvSpPr>
          <p:nvPr>
            <p:ph type="title"/>
          </p:nvPr>
        </p:nvSpPr>
        <p:spPr/>
        <p:txBody>
          <a:bodyPr/>
          <a:lstStyle/>
          <a:p>
            <a:r>
              <a:rPr lang="en-US"/>
              <a:t>Facebook Own Videos Demographics Table | All Pages - 2 of 7</a:t>
            </a:r>
          </a:p>
        </p:txBody>
      </p:sp>
      <p:graphicFrame>
        <p:nvGraphicFramePr>
          <p:cNvPr id="5" name="Table Placeholder 4">
            <a:extLst>
              <a:ext uri="{FF2B5EF4-FFF2-40B4-BE49-F238E27FC236}">
                <a16:creationId xmlns:a16="http://schemas.microsoft.com/office/drawing/2014/main" id="{A52F0B4B-512A-408D-9BB8-630D5384116C}"/>
              </a:ext>
            </a:extLst>
          </p:cNvPr>
          <p:cNvGraphicFramePr>
            <a:graphicFrameLocks noGrp="1"/>
          </p:cNvGraphicFramePr>
          <p:nvPr>
            <p:ph type="tbl" sz="quarter" idx="13"/>
            <p:extLst>
              <p:ext uri="{D42A27DB-BD31-4B8C-83A1-F6EECF244321}">
                <p14:modId xmlns:p14="http://schemas.microsoft.com/office/powerpoint/2010/main" val="1927778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961623375"/>
                    </a:ext>
                  </a:extLst>
                </a:gridCol>
                <a:gridCol w="740664">
                  <a:extLst>
                    <a:ext uri="{9D8B030D-6E8A-4147-A177-3AD203B41FA5}">
                      <a16:colId xmlns:a16="http://schemas.microsoft.com/office/drawing/2014/main" val="1793450682"/>
                    </a:ext>
                  </a:extLst>
                </a:gridCol>
                <a:gridCol w="246888">
                  <a:extLst>
                    <a:ext uri="{9D8B030D-6E8A-4147-A177-3AD203B41FA5}">
                      <a16:colId xmlns:a16="http://schemas.microsoft.com/office/drawing/2014/main" val="3184215910"/>
                    </a:ext>
                  </a:extLst>
                </a:gridCol>
                <a:gridCol w="246888">
                  <a:extLst>
                    <a:ext uri="{9D8B030D-6E8A-4147-A177-3AD203B41FA5}">
                      <a16:colId xmlns:a16="http://schemas.microsoft.com/office/drawing/2014/main" val="413221385"/>
                    </a:ext>
                  </a:extLst>
                </a:gridCol>
                <a:gridCol w="246888">
                  <a:extLst>
                    <a:ext uri="{9D8B030D-6E8A-4147-A177-3AD203B41FA5}">
                      <a16:colId xmlns:a16="http://schemas.microsoft.com/office/drawing/2014/main" val="3643231635"/>
                    </a:ext>
                  </a:extLst>
                </a:gridCol>
                <a:gridCol w="246888">
                  <a:extLst>
                    <a:ext uri="{9D8B030D-6E8A-4147-A177-3AD203B41FA5}">
                      <a16:colId xmlns:a16="http://schemas.microsoft.com/office/drawing/2014/main" val="2669841552"/>
                    </a:ext>
                  </a:extLst>
                </a:gridCol>
                <a:gridCol w="246888">
                  <a:extLst>
                    <a:ext uri="{9D8B030D-6E8A-4147-A177-3AD203B41FA5}">
                      <a16:colId xmlns:a16="http://schemas.microsoft.com/office/drawing/2014/main" val="2127720804"/>
                    </a:ext>
                  </a:extLst>
                </a:gridCol>
                <a:gridCol w="246888">
                  <a:extLst>
                    <a:ext uri="{9D8B030D-6E8A-4147-A177-3AD203B41FA5}">
                      <a16:colId xmlns:a16="http://schemas.microsoft.com/office/drawing/2014/main" val="3483153907"/>
                    </a:ext>
                  </a:extLst>
                </a:gridCol>
                <a:gridCol w="246888">
                  <a:extLst>
                    <a:ext uri="{9D8B030D-6E8A-4147-A177-3AD203B41FA5}">
                      <a16:colId xmlns:a16="http://schemas.microsoft.com/office/drawing/2014/main" val="3091249972"/>
                    </a:ext>
                  </a:extLst>
                </a:gridCol>
                <a:gridCol w="246888">
                  <a:extLst>
                    <a:ext uri="{9D8B030D-6E8A-4147-A177-3AD203B41FA5}">
                      <a16:colId xmlns:a16="http://schemas.microsoft.com/office/drawing/2014/main" val="3031246491"/>
                    </a:ext>
                  </a:extLst>
                </a:gridCol>
                <a:gridCol w="246888">
                  <a:extLst>
                    <a:ext uri="{9D8B030D-6E8A-4147-A177-3AD203B41FA5}">
                      <a16:colId xmlns:a16="http://schemas.microsoft.com/office/drawing/2014/main" val="501532490"/>
                    </a:ext>
                  </a:extLst>
                </a:gridCol>
                <a:gridCol w="246888">
                  <a:extLst>
                    <a:ext uri="{9D8B030D-6E8A-4147-A177-3AD203B41FA5}">
                      <a16:colId xmlns:a16="http://schemas.microsoft.com/office/drawing/2014/main" val="4118642698"/>
                    </a:ext>
                  </a:extLst>
                </a:gridCol>
                <a:gridCol w="246888">
                  <a:extLst>
                    <a:ext uri="{9D8B030D-6E8A-4147-A177-3AD203B41FA5}">
                      <a16:colId xmlns:a16="http://schemas.microsoft.com/office/drawing/2014/main" val="2050494923"/>
                    </a:ext>
                  </a:extLst>
                </a:gridCol>
                <a:gridCol w="246888">
                  <a:extLst>
                    <a:ext uri="{9D8B030D-6E8A-4147-A177-3AD203B41FA5}">
                      <a16:colId xmlns:a16="http://schemas.microsoft.com/office/drawing/2014/main" val="2349935260"/>
                    </a:ext>
                  </a:extLst>
                </a:gridCol>
                <a:gridCol w="246888">
                  <a:extLst>
                    <a:ext uri="{9D8B030D-6E8A-4147-A177-3AD203B41FA5}">
                      <a16:colId xmlns:a16="http://schemas.microsoft.com/office/drawing/2014/main" val="360213978"/>
                    </a:ext>
                  </a:extLst>
                </a:gridCol>
                <a:gridCol w="246888">
                  <a:extLst>
                    <a:ext uri="{9D8B030D-6E8A-4147-A177-3AD203B41FA5}">
                      <a16:colId xmlns:a16="http://schemas.microsoft.com/office/drawing/2014/main" val="4224714343"/>
                    </a:ext>
                  </a:extLst>
                </a:gridCol>
                <a:gridCol w="246888">
                  <a:extLst>
                    <a:ext uri="{9D8B030D-6E8A-4147-A177-3AD203B41FA5}">
                      <a16:colId xmlns:a16="http://schemas.microsoft.com/office/drawing/2014/main" val="1285351767"/>
                    </a:ext>
                  </a:extLst>
                </a:gridCol>
                <a:gridCol w="246888">
                  <a:extLst>
                    <a:ext uri="{9D8B030D-6E8A-4147-A177-3AD203B41FA5}">
                      <a16:colId xmlns:a16="http://schemas.microsoft.com/office/drawing/2014/main" val="1757117382"/>
                    </a:ext>
                  </a:extLst>
                </a:gridCol>
                <a:gridCol w="246888">
                  <a:extLst>
                    <a:ext uri="{9D8B030D-6E8A-4147-A177-3AD203B41FA5}">
                      <a16:colId xmlns:a16="http://schemas.microsoft.com/office/drawing/2014/main" val="3230240255"/>
                    </a:ext>
                  </a:extLst>
                </a:gridCol>
                <a:gridCol w="246888">
                  <a:extLst>
                    <a:ext uri="{9D8B030D-6E8A-4147-A177-3AD203B41FA5}">
                      <a16:colId xmlns:a16="http://schemas.microsoft.com/office/drawing/2014/main" val="1076987509"/>
                    </a:ext>
                  </a:extLst>
                </a:gridCol>
                <a:gridCol w="246888">
                  <a:extLst>
                    <a:ext uri="{9D8B030D-6E8A-4147-A177-3AD203B41FA5}">
                      <a16:colId xmlns:a16="http://schemas.microsoft.com/office/drawing/2014/main" val="4093714459"/>
                    </a:ext>
                  </a:extLst>
                </a:gridCol>
                <a:gridCol w="246888">
                  <a:extLst>
                    <a:ext uri="{9D8B030D-6E8A-4147-A177-3AD203B41FA5}">
                      <a16:colId xmlns:a16="http://schemas.microsoft.com/office/drawing/2014/main" val="1531345084"/>
                    </a:ext>
                  </a:extLst>
                </a:gridCol>
                <a:gridCol w="246888">
                  <a:extLst>
                    <a:ext uri="{9D8B030D-6E8A-4147-A177-3AD203B41FA5}">
                      <a16:colId xmlns:a16="http://schemas.microsoft.com/office/drawing/2014/main" val="358588919"/>
                    </a:ext>
                  </a:extLst>
                </a:gridCol>
                <a:gridCol w="246888">
                  <a:extLst>
                    <a:ext uri="{9D8B030D-6E8A-4147-A177-3AD203B41FA5}">
                      <a16:colId xmlns:a16="http://schemas.microsoft.com/office/drawing/2014/main" val="218180186"/>
                    </a:ext>
                  </a:extLst>
                </a:gridCol>
                <a:gridCol w="246888">
                  <a:extLst>
                    <a:ext uri="{9D8B030D-6E8A-4147-A177-3AD203B41FA5}">
                      <a16:colId xmlns:a16="http://schemas.microsoft.com/office/drawing/2014/main" val="816728255"/>
                    </a:ext>
                  </a:extLst>
                </a:gridCol>
                <a:gridCol w="246888">
                  <a:extLst>
                    <a:ext uri="{9D8B030D-6E8A-4147-A177-3AD203B41FA5}">
                      <a16:colId xmlns:a16="http://schemas.microsoft.com/office/drawing/2014/main" val="466742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1925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- 2021-06-30 17:52:04</a:t>
                      </a:r>
                      <a:r>
                        <a:rPr kumimoji="0" lang="de-DE" sz="1000" b="0" i="0" u="none" strike="noStrike" kern="1200" cap="none" spc="0" normalizeH="0" baseline="0" noProof="0">
                          <a:ln>
                            <a:noFill/>
                          </a:ln>
                          <a:solidFill>
                            <a:prstClr val="black"/>
                          </a:solidFill>
                          <a:effectLst/>
                          <a:uLnTx/>
                          <a:uFillTx/>
                          <a:latin typeface="+mn-lt"/>
                          <a:ea typeface="+mn-ea"/>
                          <a:cs typeface="+mn-cs"/>
                        </a:rPr>
                        <a:t>
 Bist du länger als sechs Wochen krankgeschrieben, zahlt dir dein Arbeitgeber kein Gehalt mehr! Marc erklärt dir, wie du jetzt Krankengeld von deiner Krankenversicherung bekommst.
Den Krankengeldrechner und weitere Infos zum Nachlesen findest du hier:
https://www.pronovabkk.de/video-krankengeld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https://scontent-dfw5-2.xx.fbcdn.net/v/t15.5256-10/s228x119/201401446_1018835121983354_2810854097100518026_n.jpg?_nc_cat=102&amp;ccb=1-3&amp;_nc_sid=08861d&amp;_nc_ohc=oYlqExZz06oAX9fmROn&amp;_nc_ht=scontent-dfw5-2.xx&amp;oh=e87c255ba4f7fa0800a55598c92ea712&amp;oe=610AE459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49.887733333333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70.640616666667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25.485966666667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42.825483333333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20.487483333333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0.047383333333333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0.056216666666667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70667158"/>
                  </a:ext>
                </a:extLst>
              </a:tr>
            </a:tbl>
          </a:graphicData>
        </a:graphic>
      </p:graphicFrame>
      <p:sp>
        <p:nvSpPr>
          <p:cNvPr id="4" name="Text Placeholder 3">
            <a:extLst>
              <a:ext uri="{FF2B5EF4-FFF2-40B4-BE49-F238E27FC236}">
                <a16:creationId xmlns:a16="http://schemas.microsoft.com/office/drawing/2014/main" id="{A772DF7A-C5B0-46BA-BADE-F0D824F6F483}"/>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724180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8CE32-43BC-4E21-A454-8AE378A806C6}"/>
              </a:ext>
            </a:extLst>
          </p:cNvPr>
          <p:cNvSpPr>
            <a:spLocks noGrp="1"/>
          </p:cNvSpPr>
          <p:nvPr>
            <p:ph type="title"/>
          </p:nvPr>
        </p:nvSpPr>
        <p:spPr/>
        <p:txBody>
          <a:bodyPr/>
          <a:lstStyle/>
          <a:p>
            <a:r>
              <a:rPr lang="en-US"/>
              <a:t>Facebook Own Videos Demographics Table | All Pages - 3 of 7</a:t>
            </a:r>
          </a:p>
        </p:txBody>
      </p:sp>
      <p:graphicFrame>
        <p:nvGraphicFramePr>
          <p:cNvPr id="5" name="Table Placeholder 4">
            <a:extLst>
              <a:ext uri="{FF2B5EF4-FFF2-40B4-BE49-F238E27FC236}">
                <a16:creationId xmlns:a16="http://schemas.microsoft.com/office/drawing/2014/main" id="{8DD7AA04-44DF-42A8-B018-72D1C249279C}"/>
              </a:ext>
            </a:extLst>
          </p:cNvPr>
          <p:cNvGraphicFramePr>
            <a:graphicFrameLocks noGrp="1"/>
          </p:cNvGraphicFramePr>
          <p:nvPr>
            <p:ph type="tbl" sz="quarter" idx="13"/>
            <p:extLst>
              <p:ext uri="{D42A27DB-BD31-4B8C-83A1-F6EECF244321}">
                <p14:modId xmlns:p14="http://schemas.microsoft.com/office/powerpoint/2010/main" val="4059065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625149864"/>
                    </a:ext>
                  </a:extLst>
                </a:gridCol>
                <a:gridCol w="740664">
                  <a:extLst>
                    <a:ext uri="{9D8B030D-6E8A-4147-A177-3AD203B41FA5}">
                      <a16:colId xmlns:a16="http://schemas.microsoft.com/office/drawing/2014/main" val="2177957573"/>
                    </a:ext>
                  </a:extLst>
                </a:gridCol>
                <a:gridCol w="246888">
                  <a:extLst>
                    <a:ext uri="{9D8B030D-6E8A-4147-A177-3AD203B41FA5}">
                      <a16:colId xmlns:a16="http://schemas.microsoft.com/office/drawing/2014/main" val="235618631"/>
                    </a:ext>
                  </a:extLst>
                </a:gridCol>
                <a:gridCol w="246888">
                  <a:extLst>
                    <a:ext uri="{9D8B030D-6E8A-4147-A177-3AD203B41FA5}">
                      <a16:colId xmlns:a16="http://schemas.microsoft.com/office/drawing/2014/main" val="883514559"/>
                    </a:ext>
                  </a:extLst>
                </a:gridCol>
                <a:gridCol w="246888">
                  <a:extLst>
                    <a:ext uri="{9D8B030D-6E8A-4147-A177-3AD203B41FA5}">
                      <a16:colId xmlns:a16="http://schemas.microsoft.com/office/drawing/2014/main" val="4069114097"/>
                    </a:ext>
                  </a:extLst>
                </a:gridCol>
                <a:gridCol w="246888">
                  <a:extLst>
                    <a:ext uri="{9D8B030D-6E8A-4147-A177-3AD203B41FA5}">
                      <a16:colId xmlns:a16="http://schemas.microsoft.com/office/drawing/2014/main" val="2269521017"/>
                    </a:ext>
                  </a:extLst>
                </a:gridCol>
                <a:gridCol w="246888">
                  <a:extLst>
                    <a:ext uri="{9D8B030D-6E8A-4147-A177-3AD203B41FA5}">
                      <a16:colId xmlns:a16="http://schemas.microsoft.com/office/drawing/2014/main" val="3455960387"/>
                    </a:ext>
                  </a:extLst>
                </a:gridCol>
                <a:gridCol w="246888">
                  <a:extLst>
                    <a:ext uri="{9D8B030D-6E8A-4147-A177-3AD203B41FA5}">
                      <a16:colId xmlns:a16="http://schemas.microsoft.com/office/drawing/2014/main" val="3825734088"/>
                    </a:ext>
                  </a:extLst>
                </a:gridCol>
                <a:gridCol w="246888">
                  <a:extLst>
                    <a:ext uri="{9D8B030D-6E8A-4147-A177-3AD203B41FA5}">
                      <a16:colId xmlns:a16="http://schemas.microsoft.com/office/drawing/2014/main" val="3408895147"/>
                    </a:ext>
                  </a:extLst>
                </a:gridCol>
                <a:gridCol w="246888">
                  <a:extLst>
                    <a:ext uri="{9D8B030D-6E8A-4147-A177-3AD203B41FA5}">
                      <a16:colId xmlns:a16="http://schemas.microsoft.com/office/drawing/2014/main" val="3787456532"/>
                    </a:ext>
                  </a:extLst>
                </a:gridCol>
                <a:gridCol w="246888">
                  <a:extLst>
                    <a:ext uri="{9D8B030D-6E8A-4147-A177-3AD203B41FA5}">
                      <a16:colId xmlns:a16="http://schemas.microsoft.com/office/drawing/2014/main" val="2982048478"/>
                    </a:ext>
                  </a:extLst>
                </a:gridCol>
                <a:gridCol w="246888">
                  <a:extLst>
                    <a:ext uri="{9D8B030D-6E8A-4147-A177-3AD203B41FA5}">
                      <a16:colId xmlns:a16="http://schemas.microsoft.com/office/drawing/2014/main" val="3455885682"/>
                    </a:ext>
                  </a:extLst>
                </a:gridCol>
                <a:gridCol w="246888">
                  <a:extLst>
                    <a:ext uri="{9D8B030D-6E8A-4147-A177-3AD203B41FA5}">
                      <a16:colId xmlns:a16="http://schemas.microsoft.com/office/drawing/2014/main" val="1771470174"/>
                    </a:ext>
                  </a:extLst>
                </a:gridCol>
                <a:gridCol w="246888">
                  <a:extLst>
                    <a:ext uri="{9D8B030D-6E8A-4147-A177-3AD203B41FA5}">
                      <a16:colId xmlns:a16="http://schemas.microsoft.com/office/drawing/2014/main" val="4101338375"/>
                    </a:ext>
                  </a:extLst>
                </a:gridCol>
                <a:gridCol w="246888">
                  <a:extLst>
                    <a:ext uri="{9D8B030D-6E8A-4147-A177-3AD203B41FA5}">
                      <a16:colId xmlns:a16="http://schemas.microsoft.com/office/drawing/2014/main" val="2006701262"/>
                    </a:ext>
                  </a:extLst>
                </a:gridCol>
                <a:gridCol w="246888">
                  <a:extLst>
                    <a:ext uri="{9D8B030D-6E8A-4147-A177-3AD203B41FA5}">
                      <a16:colId xmlns:a16="http://schemas.microsoft.com/office/drawing/2014/main" val="1742743250"/>
                    </a:ext>
                  </a:extLst>
                </a:gridCol>
                <a:gridCol w="246888">
                  <a:extLst>
                    <a:ext uri="{9D8B030D-6E8A-4147-A177-3AD203B41FA5}">
                      <a16:colId xmlns:a16="http://schemas.microsoft.com/office/drawing/2014/main" val="3634671600"/>
                    </a:ext>
                  </a:extLst>
                </a:gridCol>
                <a:gridCol w="246888">
                  <a:extLst>
                    <a:ext uri="{9D8B030D-6E8A-4147-A177-3AD203B41FA5}">
                      <a16:colId xmlns:a16="http://schemas.microsoft.com/office/drawing/2014/main" val="415911762"/>
                    </a:ext>
                  </a:extLst>
                </a:gridCol>
                <a:gridCol w="246888">
                  <a:extLst>
                    <a:ext uri="{9D8B030D-6E8A-4147-A177-3AD203B41FA5}">
                      <a16:colId xmlns:a16="http://schemas.microsoft.com/office/drawing/2014/main" val="3342176039"/>
                    </a:ext>
                  </a:extLst>
                </a:gridCol>
                <a:gridCol w="246888">
                  <a:extLst>
                    <a:ext uri="{9D8B030D-6E8A-4147-A177-3AD203B41FA5}">
                      <a16:colId xmlns:a16="http://schemas.microsoft.com/office/drawing/2014/main" val="2680582518"/>
                    </a:ext>
                  </a:extLst>
                </a:gridCol>
                <a:gridCol w="246888">
                  <a:extLst>
                    <a:ext uri="{9D8B030D-6E8A-4147-A177-3AD203B41FA5}">
                      <a16:colId xmlns:a16="http://schemas.microsoft.com/office/drawing/2014/main" val="273656042"/>
                    </a:ext>
                  </a:extLst>
                </a:gridCol>
                <a:gridCol w="246888">
                  <a:extLst>
                    <a:ext uri="{9D8B030D-6E8A-4147-A177-3AD203B41FA5}">
                      <a16:colId xmlns:a16="http://schemas.microsoft.com/office/drawing/2014/main" val="956170552"/>
                    </a:ext>
                  </a:extLst>
                </a:gridCol>
                <a:gridCol w="246888">
                  <a:extLst>
                    <a:ext uri="{9D8B030D-6E8A-4147-A177-3AD203B41FA5}">
                      <a16:colId xmlns:a16="http://schemas.microsoft.com/office/drawing/2014/main" val="3488183093"/>
                    </a:ext>
                  </a:extLst>
                </a:gridCol>
                <a:gridCol w="246888">
                  <a:extLst>
                    <a:ext uri="{9D8B030D-6E8A-4147-A177-3AD203B41FA5}">
                      <a16:colId xmlns:a16="http://schemas.microsoft.com/office/drawing/2014/main" val="2325824902"/>
                    </a:ext>
                  </a:extLst>
                </a:gridCol>
                <a:gridCol w="246888">
                  <a:extLst>
                    <a:ext uri="{9D8B030D-6E8A-4147-A177-3AD203B41FA5}">
                      <a16:colId xmlns:a16="http://schemas.microsoft.com/office/drawing/2014/main" val="978298080"/>
                    </a:ext>
                  </a:extLst>
                </a:gridCol>
                <a:gridCol w="246888">
                  <a:extLst>
                    <a:ext uri="{9D8B030D-6E8A-4147-A177-3AD203B41FA5}">
                      <a16:colId xmlns:a16="http://schemas.microsoft.com/office/drawing/2014/main" val="3757412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75636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https://www.pronovabkk.de/wahltarife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167912398_272638101167660_82452334749860317_n.jpg?_nc_cat=109&amp;ccb=1-3&amp;_nc_sid=08861d&amp;_nc_ohc=hrtLJsT14PgAX-E-Ca5&amp;_nc_ht=scontent-lga3-2.xx&amp;edm=AGz5Y0wEAAAA&amp;oh=a68fac25f8dbbc55d99f96d291252121&amp;oe=610A54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21.471683333333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75.610533333333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100.25953333333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39.054416666667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12.296583333333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1.3946833333333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32.369633333333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41.725533333333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19.495266666667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0.27943333333333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66798082"/>
                  </a:ext>
                </a:extLst>
              </a:tr>
            </a:tbl>
          </a:graphicData>
        </a:graphic>
      </p:graphicFrame>
      <p:sp>
        <p:nvSpPr>
          <p:cNvPr id="4" name="Text Placeholder 3">
            <a:extLst>
              <a:ext uri="{FF2B5EF4-FFF2-40B4-BE49-F238E27FC236}">
                <a16:creationId xmlns:a16="http://schemas.microsoft.com/office/drawing/2014/main" id="{A124F7D6-C7B0-4763-9CDB-74CB434068CF}"/>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237374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F7C9D-20D4-4135-9DF5-D01386F9D580}"/>
              </a:ext>
            </a:extLst>
          </p:cNvPr>
          <p:cNvSpPr>
            <a:spLocks noGrp="1"/>
          </p:cNvSpPr>
          <p:nvPr>
            <p:ph type="title"/>
          </p:nvPr>
        </p:nvSpPr>
        <p:spPr/>
        <p:txBody>
          <a:bodyPr/>
          <a:lstStyle/>
          <a:p>
            <a:r>
              <a:rPr lang="en-US"/>
              <a:t>Facebook Own Videos Demographics Table | All Pages - 4 of 7</a:t>
            </a:r>
          </a:p>
        </p:txBody>
      </p:sp>
      <p:graphicFrame>
        <p:nvGraphicFramePr>
          <p:cNvPr id="5" name="Table Placeholder 4">
            <a:extLst>
              <a:ext uri="{FF2B5EF4-FFF2-40B4-BE49-F238E27FC236}">
                <a16:creationId xmlns:a16="http://schemas.microsoft.com/office/drawing/2014/main" id="{1A615793-7601-4491-8ADE-9F2AA495C08F}"/>
              </a:ext>
            </a:extLst>
          </p:cNvPr>
          <p:cNvGraphicFramePr>
            <a:graphicFrameLocks noGrp="1"/>
          </p:cNvGraphicFramePr>
          <p:nvPr>
            <p:ph type="tbl" sz="quarter" idx="13"/>
            <p:extLst>
              <p:ext uri="{D42A27DB-BD31-4B8C-83A1-F6EECF244321}">
                <p14:modId xmlns:p14="http://schemas.microsoft.com/office/powerpoint/2010/main" val="3518367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70243688"/>
                    </a:ext>
                  </a:extLst>
                </a:gridCol>
                <a:gridCol w="740664">
                  <a:extLst>
                    <a:ext uri="{9D8B030D-6E8A-4147-A177-3AD203B41FA5}">
                      <a16:colId xmlns:a16="http://schemas.microsoft.com/office/drawing/2014/main" val="3440262206"/>
                    </a:ext>
                  </a:extLst>
                </a:gridCol>
                <a:gridCol w="246888">
                  <a:extLst>
                    <a:ext uri="{9D8B030D-6E8A-4147-A177-3AD203B41FA5}">
                      <a16:colId xmlns:a16="http://schemas.microsoft.com/office/drawing/2014/main" val="1890722116"/>
                    </a:ext>
                  </a:extLst>
                </a:gridCol>
                <a:gridCol w="246888">
                  <a:extLst>
                    <a:ext uri="{9D8B030D-6E8A-4147-A177-3AD203B41FA5}">
                      <a16:colId xmlns:a16="http://schemas.microsoft.com/office/drawing/2014/main" val="1136549302"/>
                    </a:ext>
                  </a:extLst>
                </a:gridCol>
                <a:gridCol w="246888">
                  <a:extLst>
                    <a:ext uri="{9D8B030D-6E8A-4147-A177-3AD203B41FA5}">
                      <a16:colId xmlns:a16="http://schemas.microsoft.com/office/drawing/2014/main" val="1438474209"/>
                    </a:ext>
                  </a:extLst>
                </a:gridCol>
                <a:gridCol w="246888">
                  <a:extLst>
                    <a:ext uri="{9D8B030D-6E8A-4147-A177-3AD203B41FA5}">
                      <a16:colId xmlns:a16="http://schemas.microsoft.com/office/drawing/2014/main" val="3648286704"/>
                    </a:ext>
                  </a:extLst>
                </a:gridCol>
                <a:gridCol w="246888">
                  <a:extLst>
                    <a:ext uri="{9D8B030D-6E8A-4147-A177-3AD203B41FA5}">
                      <a16:colId xmlns:a16="http://schemas.microsoft.com/office/drawing/2014/main" val="789412881"/>
                    </a:ext>
                  </a:extLst>
                </a:gridCol>
                <a:gridCol w="246888">
                  <a:extLst>
                    <a:ext uri="{9D8B030D-6E8A-4147-A177-3AD203B41FA5}">
                      <a16:colId xmlns:a16="http://schemas.microsoft.com/office/drawing/2014/main" val="2767857568"/>
                    </a:ext>
                  </a:extLst>
                </a:gridCol>
                <a:gridCol w="246888">
                  <a:extLst>
                    <a:ext uri="{9D8B030D-6E8A-4147-A177-3AD203B41FA5}">
                      <a16:colId xmlns:a16="http://schemas.microsoft.com/office/drawing/2014/main" val="820151943"/>
                    </a:ext>
                  </a:extLst>
                </a:gridCol>
                <a:gridCol w="246888">
                  <a:extLst>
                    <a:ext uri="{9D8B030D-6E8A-4147-A177-3AD203B41FA5}">
                      <a16:colId xmlns:a16="http://schemas.microsoft.com/office/drawing/2014/main" val="5673013"/>
                    </a:ext>
                  </a:extLst>
                </a:gridCol>
                <a:gridCol w="246888">
                  <a:extLst>
                    <a:ext uri="{9D8B030D-6E8A-4147-A177-3AD203B41FA5}">
                      <a16:colId xmlns:a16="http://schemas.microsoft.com/office/drawing/2014/main" val="1582359660"/>
                    </a:ext>
                  </a:extLst>
                </a:gridCol>
                <a:gridCol w="246888">
                  <a:extLst>
                    <a:ext uri="{9D8B030D-6E8A-4147-A177-3AD203B41FA5}">
                      <a16:colId xmlns:a16="http://schemas.microsoft.com/office/drawing/2014/main" val="3270004308"/>
                    </a:ext>
                  </a:extLst>
                </a:gridCol>
                <a:gridCol w="246888">
                  <a:extLst>
                    <a:ext uri="{9D8B030D-6E8A-4147-A177-3AD203B41FA5}">
                      <a16:colId xmlns:a16="http://schemas.microsoft.com/office/drawing/2014/main" val="1704682358"/>
                    </a:ext>
                  </a:extLst>
                </a:gridCol>
                <a:gridCol w="246888">
                  <a:extLst>
                    <a:ext uri="{9D8B030D-6E8A-4147-A177-3AD203B41FA5}">
                      <a16:colId xmlns:a16="http://schemas.microsoft.com/office/drawing/2014/main" val="3227856637"/>
                    </a:ext>
                  </a:extLst>
                </a:gridCol>
                <a:gridCol w="246888">
                  <a:extLst>
                    <a:ext uri="{9D8B030D-6E8A-4147-A177-3AD203B41FA5}">
                      <a16:colId xmlns:a16="http://schemas.microsoft.com/office/drawing/2014/main" val="1407268172"/>
                    </a:ext>
                  </a:extLst>
                </a:gridCol>
                <a:gridCol w="246888">
                  <a:extLst>
                    <a:ext uri="{9D8B030D-6E8A-4147-A177-3AD203B41FA5}">
                      <a16:colId xmlns:a16="http://schemas.microsoft.com/office/drawing/2014/main" val="2367075160"/>
                    </a:ext>
                  </a:extLst>
                </a:gridCol>
                <a:gridCol w="246888">
                  <a:extLst>
                    <a:ext uri="{9D8B030D-6E8A-4147-A177-3AD203B41FA5}">
                      <a16:colId xmlns:a16="http://schemas.microsoft.com/office/drawing/2014/main" val="3369412871"/>
                    </a:ext>
                  </a:extLst>
                </a:gridCol>
                <a:gridCol w="246888">
                  <a:extLst>
                    <a:ext uri="{9D8B030D-6E8A-4147-A177-3AD203B41FA5}">
                      <a16:colId xmlns:a16="http://schemas.microsoft.com/office/drawing/2014/main" val="2479031001"/>
                    </a:ext>
                  </a:extLst>
                </a:gridCol>
                <a:gridCol w="246888">
                  <a:extLst>
                    <a:ext uri="{9D8B030D-6E8A-4147-A177-3AD203B41FA5}">
                      <a16:colId xmlns:a16="http://schemas.microsoft.com/office/drawing/2014/main" val="230156733"/>
                    </a:ext>
                  </a:extLst>
                </a:gridCol>
                <a:gridCol w="246888">
                  <a:extLst>
                    <a:ext uri="{9D8B030D-6E8A-4147-A177-3AD203B41FA5}">
                      <a16:colId xmlns:a16="http://schemas.microsoft.com/office/drawing/2014/main" val="559906010"/>
                    </a:ext>
                  </a:extLst>
                </a:gridCol>
                <a:gridCol w="246888">
                  <a:extLst>
                    <a:ext uri="{9D8B030D-6E8A-4147-A177-3AD203B41FA5}">
                      <a16:colId xmlns:a16="http://schemas.microsoft.com/office/drawing/2014/main" val="1658117841"/>
                    </a:ext>
                  </a:extLst>
                </a:gridCol>
                <a:gridCol w="246888">
                  <a:extLst>
                    <a:ext uri="{9D8B030D-6E8A-4147-A177-3AD203B41FA5}">
                      <a16:colId xmlns:a16="http://schemas.microsoft.com/office/drawing/2014/main" val="677388759"/>
                    </a:ext>
                  </a:extLst>
                </a:gridCol>
                <a:gridCol w="246888">
                  <a:extLst>
                    <a:ext uri="{9D8B030D-6E8A-4147-A177-3AD203B41FA5}">
                      <a16:colId xmlns:a16="http://schemas.microsoft.com/office/drawing/2014/main" val="1628915984"/>
                    </a:ext>
                  </a:extLst>
                </a:gridCol>
                <a:gridCol w="246888">
                  <a:extLst>
                    <a:ext uri="{9D8B030D-6E8A-4147-A177-3AD203B41FA5}">
                      <a16:colId xmlns:a16="http://schemas.microsoft.com/office/drawing/2014/main" val="2187257025"/>
                    </a:ext>
                  </a:extLst>
                </a:gridCol>
                <a:gridCol w="246888">
                  <a:extLst>
                    <a:ext uri="{9D8B030D-6E8A-4147-A177-3AD203B41FA5}">
                      <a16:colId xmlns:a16="http://schemas.microsoft.com/office/drawing/2014/main" val="1478502368"/>
                    </a:ext>
                  </a:extLst>
                </a:gridCol>
                <a:gridCol w="246888">
                  <a:extLst>
                    <a:ext uri="{9D8B030D-6E8A-4147-A177-3AD203B41FA5}">
                      <a16:colId xmlns:a16="http://schemas.microsoft.com/office/drawing/2014/main" val="1503380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124688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228x119/151386273_791313384927403_2071536996250190498_n.jpg?_nc_cat=111&amp;ccb=1-3&amp;_nc_sid=08861d&amp;_nc_ohc=h0Dnnap8FRsAX85NCD7&amp;_nc_ht=scontent-iad3-2.xx&amp;edm=AGz5Y0wEAAAA&amp;oh=75eccb5a47f719b0da827544da5be7cd&amp;oe=610B72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53.830066666667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87.476133333333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13.882783333333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25.536866666667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19.115633333333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14.343383333333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0.37656666666667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0.067016666666667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3185874"/>
                  </a:ext>
                </a:extLst>
              </a:tr>
            </a:tbl>
          </a:graphicData>
        </a:graphic>
      </p:graphicFrame>
      <p:sp>
        <p:nvSpPr>
          <p:cNvPr id="4" name="Text Placeholder 3">
            <a:extLst>
              <a:ext uri="{FF2B5EF4-FFF2-40B4-BE49-F238E27FC236}">
                <a16:creationId xmlns:a16="http://schemas.microsoft.com/office/drawing/2014/main" id="{AEDE508E-7A3D-4C3E-BB09-C7DA555EB8BF}"/>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090744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3E259-715F-49A6-A49E-BA5E06D0A1A1}"/>
              </a:ext>
            </a:extLst>
          </p:cNvPr>
          <p:cNvSpPr>
            <a:spLocks noGrp="1"/>
          </p:cNvSpPr>
          <p:nvPr>
            <p:ph type="title"/>
          </p:nvPr>
        </p:nvSpPr>
        <p:spPr/>
        <p:txBody>
          <a:bodyPr/>
          <a:lstStyle/>
          <a:p>
            <a:r>
              <a:rPr lang="en-US"/>
              <a:t>Facebook Own Videos Demographics Table | All Pages - 5 of 7</a:t>
            </a:r>
          </a:p>
        </p:txBody>
      </p:sp>
      <p:graphicFrame>
        <p:nvGraphicFramePr>
          <p:cNvPr id="5" name="Table Placeholder 4">
            <a:extLst>
              <a:ext uri="{FF2B5EF4-FFF2-40B4-BE49-F238E27FC236}">
                <a16:creationId xmlns:a16="http://schemas.microsoft.com/office/drawing/2014/main" id="{8119957A-AA8C-4063-995F-56F8C9A03953}"/>
              </a:ext>
            </a:extLst>
          </p:cNvPr>
          <p:cNvGraphicFramePr>
            <a:graphicFrameLocks noGrp="1"/>
          </p:cNvGraphicFramePr>
          <p:nvPr>
            <p:ph type="tbl" sz="quarter" idx="13"/>
            <p:extLst>
              <p:ext uri="{D42A27DB-BD31-4B8C-83A1-F6EECF244321}">
                <p14:modId xmlns:p14="http://schemas.microsoft.com/office/powerpoint/2010/main" val="2884573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8254821"/>
                    </a:ext>
                  </a:extLst>
                </a:gridCol>
                <a:gridCol w="740664">
                  <a:extLst>
                    <a:ext uri="{9D8B030D-6E8A-4147-A177-3AD203B41FA5}">
                      <a16:colId xmlns:a16="http://schemas.microsoft.com/office/drawing/2014/main" val="95616724"/>
                    </a:ext>
                  </a:extLst>
                </a:gridCol>
                <a:gridCol w="246888">
                  <a:extLst>
                    <a:ext uri="{9D8B030D-6E8A-4147-A177-3AD203B41FA5}">
                      <a16:colId xmlns:a16="http://schemas.microsoft.com/office/drawing/2014/main" val="3743818589"/>
                    </a:ext>
                  </a:extLst>
                </a:gridCol>
                <a:gridCol w="246888">
                  <a:extLst>
                    <a:ext uri="{9D8B030D-6E8A-4147-A177-3AD203B41FA5}">
                      <a16:colId xmlns:a16="http://schemas.microsoft.com/office/drawing/2014/main" val="303678792"/>
                    </a:ext>
                  </a:extLst>
                </a:gridCol>
                <a:gridCol w="246888">
                  <a:extLst>
                    <a:ext uri="{9D8B030D-6E8A-4147-A177-3AD203B41FA5}">
                      <a16:colId xmlns:a16="http://schemas.microsoft.com/office/drawing/2014/main" val="257199497"/>
                    </a:ext>
                  </a:extLst>
                </a:gridCol>
                <a:gridCol w="246888">
                  <a:extLst>
                    <a:ext uri="{9D8B030D-6E8A-4147-A177-3AD203B41FA5}">
                      <a16:colId xmlns:a16="http://schemas.microsoft.com/office/drawing/2014/main" val="3566199326"/>
                    </a:ext>
                  </a:extLst>
                </a:gridCol>
                <a:gridCol w="246888">
                  <a:extLst>
                    <a:ext uri="{9D8B030D-6E8A-4147-A177-3AD203B41FA5}">
                      <a16:colId xmlns:a16="http://schemas.microsoft.com/office/drawing/2014/main" val="2157333015"/>
                    </a:ext>
                  </a:extLst>
                </a:gridCol>
                <a:gridCol w="246888">
                  <a:extLst>
                    <a:ext uri="{9D8B030D-6E8A-4147-A177-3AD203B41FA5}">
                      <a16:colId xmlns:a16="http://schemas.microsoft.com/office/drawing/2014/main" val="2762908735"/>
                    </a:ext>
                  </a:extLst>
                </a:gridCol>
                <a:gridCol w="246888">
                  <a:extLst>
                    <a:ext uri="{9D8B030D-6E8A-4147-A177-3AD203B41FA5}">
                      <a16:colId xmlns:a16="http://schemas.microsoft.com/office/drawing/2014/main" val="709553427"/>
                    </a:ext>
                  </a:extLst>
                </a:gridCol>
                <a:gridCol w="246888">
                  <a:extLst>
                    <a:ext uri="{9D8B030D-6E8A-4147-A177-3AD203B41FA5}">
                      <a16:colId xmlns:a16="http://schemas.microsoft.com/office/drawing/2014/main" val="1254638886"/>
                    </a:ext>
                  </a:extLst>
                </a:gridCol>
                <a:gridCol w="246888">
                  <a:extLst>
                    <a:ext uri="{9D8B030D-6E8A-4147-A177-3AD203B41FA5}">
                      <a16:colId xmlns:a16="http://schemas.microsoft.com/office/drawing/2014/main" val="1628050904"/>
                    </a:ext>
                  </a:extLst>
                </a:gridCol>
                <a:gridCol w="246888">
                  <a:extLst>
                    <a:ext uri="{9D8B030D-6E8A-4147-A177-3AD203B41FA5}">
                      <a16:colId xmlns:a16="http://schemas.microsoft.com/office/drawing/2014/main" val="2978929723"/>
                    </a:ext>
                  </a:extLst>
                </a:gridCol>
                <a:gridCol w="246888">
                  <a:extLst>
                    <a:ext uri="{9D8B030D-6E8A-4147-A177-3AD203B41FA5}">
                      <a16:colId xmlns:a16="http://schemas.microsoft.com/office/drawing/2014/main" val="3598555952"/>
                    </a:ext>
                  </a:extLst>
                </a:gridCol>
                <a:gridCol w="246888">
                  <a:extLst>
                    <a:ext uri="{9D8B030D-6E8A-4147-A177-3AD203B41FA5}">
                      <a16:colId xmlns:a16="http://schemas.microsoft.com/office/drawing/2014/main" val="1491909849"/>
                    </a:ext>
                  </a:extLst>
                </a:gridCol>
                <a:gridCol w="246888">
                  <a:extLst>
                    <a:ext uri="{9D8B030D-6E8A-4147-A177-3AD203B41FA5}">
                      <a16:colId xmlns:a16="http://schemas.microsoft.com/office/drawing/2014/main" val="2466347603"/>
                    </a:ext>
                  </a:extLst>
                </a:gridCol>
                <a:gridCol w="246888">
                  <a:extLst>
                    <a:ext uri="{9D8B030D-6E8A-4147-A177-3AD203B41FA5}">
                      <a16:colId xmlns:a16="http://schemas.microsoft.com/office/drawing/2014/main" val="1589461908"/>
                    </a:ext>
                  </a:extLst>
                </a:gridCol>
                <a:gridCol w="246888">
                  <a:extLst>
                    <a:ext uri="{9D8B030D-6E8A-4147-A177-3AD203B41FA5}">
                      <a16:colId xmlns:a16="http://schemas.microsoft.com/office/drawing/2014/main" val="1524441291"/>
                    </a:ext>
                  </a:extLst>
                </a:gridCol>
                <a:gridCol w="246888">
                  <a:extLst>
                    <a:ext uri="{9D8B030D-6E8A-4147-A177-3AD203B41FA5}">
                      <a16:colId xmlns:a16="http://schemas.microsoft.com/office/drawing/2014/main" val="1245407499"/>
                    </a:ext>
                  </a:extLst>
                </a:gridCol>
                <a:gridCol w="246888">
                  <a:extLst>
                    <a:ext uri="{9D8B030D-6E8A-4147-A177-3AD203B41FA5}">
                      <a16:colId xmlns:a16="http://schemas.microsoft.com/office/drawing/2014/main" val="1299675797"/>
                    </a:ext>
                  </a:extLst>
                </a:gridCol>
                <a:gridCol w="246888">
                  <a:extLst>
                    <a:ext uri="{9D8B030D-6E8A-4147-A177-3AD203B41FA5}">
                      <a16:colId xmlns:a16="http://schemas.microsoft.com/office/drawing/2014/main" val="3495106609"/>
                    </a:ext>
                  </a:extLst>
                </a:gridCol>
                <a:gridCol w="246888">
                  <a:extLst>
                    <a:ext uri="{9D8B030D-6E8A-4147-A177-3AD203B41FA5}">
                      <a16:colId xmlns:a16="http://schemas.microsoft.com/office/drawing/2014/main" val="4212740264"/>
                    </a:ext>
                  </a:extLst>
                </a:gridCol>
                <a:gridCol w="246888">
                  <a:extLst>
                    <a:ext uri="{9D8B030D-6E8A-4147-A177-3AD203B41FA5}">
                      <a16:colId xmlns:a16="http://schemas.microsoft.com/office/drawing/2014/main" val="726927477"/>
                    </a:ext>
                  </a:extLst>
                </a:gridCol>
                <a:gridCol w="246888">
                  <a:extLst>
                    <a:ext uri="{9D8B030D-6E8A-4147-A177-3AD203B41FA5}">
                      <a16:colId xmlns:a16="http://schemas.microsoft.com/office/drawing/2014/main" val="514430069"/>
                    </a:ext>
                  </a:extLst>
                </a:gridCol>
                <a:gridCol w="246888">
                  <a:extLst>
                    <a:ext uri="{9D8B030D-6E8A-4147-A177-3AD203B41FA5}">
                      <a16:colId xmlns:a16="http://schemas.microsoft.com/office/drawing/2014/main" val="2297513855"/>
                    </a:ext>
                  </a:extLst>
                </a:gridCol>
                <a:gridCol w="246888">
                  <a:extLst>
                    <a:ext uri="{9D8B030D-6E8A-4147-A177-3AD203B41FA5}">
                      <a16:colId xmlns:a16="http://schemas.microsoft.com/office/drawing/2014/main" val="771013103"/>
                    </a:ext>
                  </a:extLst>
                </a:gridCol>
                <a:gridCol w="246888">
                  <a:extLst>
                    <a:ext uri="{9D8B030D-6E8A-4147-A177-3AD203B41FA5}">
                      <a16:colId xmlns:a16="http://schemas.microsoft.com/office/drawing/2014/main" val="2617815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90989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https://scontent-iad3-2.xx.fbcdn.net/v/t15.5256-10/s228x119/151641573_2517577555213981_4257352259893699479_n.jpg?_nc_cat=104&amp;ccb=1-3&amp;_nc_sid=08861d&amp;_nc_ohc=dVKl883zeKUAX-vOBxg&amp;_nc_ht=scontent-iad3-2.xx&amp;oh=8b98a6dd98bc7dff3b74c28df11f6ae4&amp;oe=61066363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10.278433333333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17.061683333333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0.43201666666667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2.2959166666667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7.4325833333333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4.2234833333333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65799697"/>
                  </a:ext>
                </a:extLst>
              </a:tr>
            </a:tbl>
          </a:graphicData>
        </a:graphic>
      </p:graphicFrame>
      <p:sp>
        <p:nvSpPr>
          <p:cNvPr id="4" name="Text Placeholder 3">
            <a:extLst>
              <a:ext uri="{FF2B5EF4-FFF2-40B4-BE49-F238E27FC236}">
                <a16:creationId xmlns:a16="http://schemas.microsoft.com/office/drawing/2014/main" id="{022AC342-1A40-4535-8DA7-20BFFC12727C}"/>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47585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6DC06-7968-4808-9DBB-A928CC84F1EE}"/>
              </a:ext>
            </a:extLst>
          </p:cNvPr>
          <p:cNvSpPr>
            <a:spLocks noGrp="1"/>
          </p:cNvSpPr>
          <p:nvPr>
            <p:ph type="title"/>
          </p:nvPr>
        </p:nvSpPr>
        <p:spPr/>
        <p:txBody>
          <a:bodyPr/>
          <a:lstStyle/>
          <a:p>
            <a:r>
              <a:rPr lang="en-US"/>
              <a:t>Facebook Own Videos Demographics Table | All Pages - 6 of 7</a:t>
            </a:r>
          </a:p>
        </p:txBody>
      </p:sp>
      <p:graphicFrame>
        <p:nvGraphicFramePr>
          <p:cNvPr id="5" name="Table Placeholder 4">
            <a:extLst>
              <a:ext uri="{FF2B5EF4-FFF2-40B4-BE49-F238E27FC236}">
                <a16:creationId xmlns:a16="http://schemas.microsoft.com/office/drawing/2014/main" id="{7896229D-7014-4AE9-84E2-88667759C1FE}"/>
              </a:ext>
            </a:extLst>
          </p:cNvPr>
          <p:cNvGraphicFramePr>
            <a:graphicFrameLocks noGrp="1"/>
          </p:cNvGraphicFramePr>
          <p:nvPr>
            <p:ph type="tbl" sz="quarter" idx="13"/>
            <p:extLst>
              <p:ext uri="{D42A27DB-BD31-4B8C-83A1-F6EECF244321}">
                <p14:modId xmlns:p14="http://schemas.microsoft.com/office/powerpoint/2010/main" val="1074403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91868468"/>
                    </a:ext>
                  </a:extLst>
                </a:gridCol>
                <a:gridCol w="740664">
                  <a:extLst>
                    <a:ext uri="{9D8B030D-6E8A-4147-A177-3AD203B41FA5}">
                      <a16:colId xmlns:a16="http://schemas.microsoft.com/office/drawing/2014/main" val="3393037731"/>
                    </a:ext>
                  </a:extLst>
                </a:gridCol>
                <a:gridCol w="246888">
                  <a:extLst>
                    <a:ext uri="{9D8B030D-6E8A-4147-A177-3AD203B41FA5}">
                      <a16:colId xmlns:a16="http://schemas.microsoft.com/office/drawing/2014/main" val="4160008114"/>
                    </a:ext>
                  </a:extLst>
                </a:gridCol>
                <a:gridCol w="246888">
                  <a:extLst>
                    <a:ext uri="{9D8B030D-6E8A-4147-A177-3AD203B41FA5}">
                      <a16:colId xmlns:a16="http://schemas.microsoft.com/office/drawing/2014/main" val="2087256415"/>
                    </a:ext>
                  </a:extLst>
                </a:gridCol>
                <a:gridCol w="246888">
                  <a:extLst>
                    <a:ext uri="{9D8B030D-6E8A-4147-A177-3AD203B41FA5}">
                      <a16:colId xmlns:a16="http://schemas.microsoft.com/office/drawing/2014/main" val="3515174012"/>
                    </a:ext>
                  </a:extLst>
                </a:gridCol>
                <a:gridCol w="246888">
                  <a:extLst>
                    <a:ext uri="{9D8B030D-6E8A-4147-A177-3AD203B41FA5}">
                      <a16:colId xmlns:a16="http://schemas.microsoft.com/office/drawing/2014/main" val="826922776"/>
                    </a:ext>
                  </a:extLst>
                </a:gridCol>
                <a:gridCol w="246888">
                  <a:extLst>
                    <a:ext uri="{9D8B030D-6E8A-4147-A177-3AD203B41FA5}">
                      <a16:colId xmlns:a16="http://schemas.microsoft.com/office/drawing/2014/main" val="3338355257"/>
                    </a:ext>
                  </a:extLst>
                </a:gridCol>
                <a:gridCol w="246888">
                  <a:extLst>
                    <a:ext uri="{9D8B030D-6E8A-4147-A177-3AD203B41FA5}">
                      <a16:colId xmlns:a16="http://schemas.microsoft.com/office/drawing/2014/main" val="2689433105"/>
                    </a:ext>
                  </a:extLst>
                </a:gridCol>
                <a:gridCol w="246888">
                  <a:extLst>
                    <a:ext uri="{9D8B030D-6E8A-4147-A177-3AD203B41FA5}">
                      <a16:colId xmlns:a16="http://schemas.microsoft.com/office/drawing/2014/main" val="4156893862"/>
                    </a:ext>
                  </a:extLst>
                </a:gridCol>
                <a:gridCol w="246888">
                  <a:extLst>
                    <a:ext uri="{9D8B030D-6E8A-4147-A177-3AD203B41FA5}">
                      <a16:colId xmlns:a16="http://schemas.microsoft.com/office/drawing/2014/main" val="2668029700"/>
                    </a:ext>
                  </a:extLst>
                </a:gridCol>
                <a:gridCol w="246888">
                  <a:extLst>
                    <a:ext uri="{9D8B030D-6E8A-4147-A177-3AD203B41FA5}">
                      <a16:colId xmlns:a16="http://schemas.microsoft.com/office/drawing/2014/main" val="1835925651"/>
                    </a:ext>
                  </a:extLst>
                </a:gridCol>
                <a:gridCol w="246888">
                  <a:extLst>
                    <a:ext uri="{9D8B030D-6E8A-4147-A177-3AD203B41FA5}">
                      <a16:colId xmlns:a16="http://schemas.microsoft.com/office/drawing/2014/main" val="1604925569"/>
                    </a:ext>
                  </a:extLst>
                </a:gridCol>
                <a:gridCol w="246888">
                  <a:extLst>
                    <a:ext uri="{9D8B030D-6E8A-4147-A177-3AD203B41FA5}">
                      <a16:colId xmlns:a16="http://schemas.microsoft.com/office/drawing/2014/main" val="3723562926"/>
                    </a:ext>
                  </a:extLst>
                </a:gridCol>
                <a:gridCol w="246888">
                  <a:extLst>
                    <a:ext uri="{9D8B030D-6E8A-4147-A177-3AD203B41FA5}">
                      <a16:colId xmlns:a16="http://schemas.microsoft.com/office/drawing/2014/main" val="1262057827"/>
                    </a:ext>
                  </a:extLst>
                </a:gridCol>
                <a:gridCol w="246888">
                  <a:extLst>
                    <a:ext uri="{9D8B030D-6E8A-4147-A177-3AD203B41FA5}">
                      <a16:colId xmlns:a16="http://schemas.microsoft.com/office/drawing/2014/main" val="943171635"/>
                    </a:ext>
                  </a:extLst>
                </a:gridCol>
                <a:gridCol w="246888">
                  <a:extLst>
                    <a:ext uri="{9D8B030D-6E8A-4147-A177-3AD203B41FA5}">
                      <a16:colId xmlns:a16="http://schemas.microsoft.com/office/drawing/2014/main" val="3356521825"/>
                    </a:ext>
                  </a:extLst>
                </a:gridCol>
                <a:gridCol w="246888">
                  <a:extLst>
                    <a:ext uri="{9D8B030D-6E8A-4147-A177-3AD203B41FA5}">
                      <a16:colId xmlns:a16="http://schemas.microsoft.com/office/drawing/2014/main" val="1634816423"/>
                    </a:ext>
                  </a:extLst>
                </a:gridCol>
                <a:gridCol w="246888">
                  <a:extLst>
                    <a:ext uri="{9D8B030D-6E8A-4147-A177-3AD203B41FA5}">
                      <a16:colId xmlns:a16="http://schemas.microsoft.com/office/drawing/2014/main" val="3419954653"/>
                    </a:ext>
                  </a:extLst>
                </a:gridCol>
                <a:gridCol w="246888">
                  <a:extLst>
                    <a:ext uri="{9D8B030D-6E8A-4147-A177-3AD203B41FA5}">
                      <a16:colId xmlns:a16="http://schemas.microsoft.com/office/drawing/2014/main" val="1455321907"/>
                    </a:ext>
                  </a:extLst>
                </a:gridCol>
                <a:gridCol w="246888">
                  <a:extLst>
                    <a:ext uri="{9D8B030D-6E8A-4147-A177-3AD203B41FA5}">
                      <a16:colId xmlns:a16="http://schemas.microsoft.com/office/drawing/2014/main" val="3102624130"/>
                    </a:ext>
                  </a:extLst>
                </a:gridCol>
                <a:gridCol w="246888">
                  <a:extLst>
                    <a:ext uri="{9D8B030D-6E8A-4147-A177-3AD203B41FA5}">
                      <a16:colId xmlns:a16="http://schemas.microsoft.com/office/drawing/2014/main" val="3343147388"/>
                    </a:ext>
                  </a:extLst>
                </a:gridCol>
                <a:gridCol w="246888">
                  <a:extLst>
                    <a:ext uri="{9D8B030D-6E8A-4147-A177-3AD203B41FA5}">
                      <a16:colId xmlns:a16="http://schemas.microsoft.com/office/drawing/2014/main" val="2507842153"/>
                    </a:ext>
                  </a:extLst>
                </a:gridCol>
                <a:gridCol w="246888">
                  <a:extLst>
                    <a:ext uri="{9D8B030D-6E8A-4147-A177-3AD203B41FA5}">
                      <a16:colId xmlns:a16="http://schemas.microsoft.com/office/drawing/2014/main" val="2980630830"/>
                    </a:ext>
                  </a:extLst>
                </a:gridCol>
                <a:gridCol w="246888">
                  <a:extLst>
                    <a:ext uri="{9D8B030D-6E8A-4147-A177-3AD203B41FA5}">
                      <a16:colId xmlns:a16="http://schemas.microsoft.com/office/drawing/2014/main" val="4121463212"/>
                    </a:ext>
                  </a:extLst>
                </a:gridCol>
                <a:gridCol w="246888">
                  <a:extLst>
                    <a:ext uri="{9D8B030D-6E8A-4147-A177-3AD203B41FA5}">
                      <a16:colId xmlns:a16="http://schemas.microsoft.com/office/drawing/2014/main" val="1029200926"/>
                    </a:ext>
                  </a:extLst>
                </a:gridCol>
                <a:gridCol w="246888">
                  <a:extLst>
                    <a:ext uri="{9D8B030D-6E8A-4147-A177-3AD203B41FA5}">
                      <a16:colId xmlns:a16="http://schemas.microsoft.com/office/drawing/2014/main" val="1692520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13785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149303537_515861379384443_8759795998459636118_n.jpg?_nc_cat=100&amp;ccb=1-3&amp;_nc_sid=08861d&amp;_nc_ohc=ca2TjGYXYMwAX92Kmcz&amp;_nc_ht=scontent-iad3-1.xx&amp;edm=AGz5Y0wEAAAA&amp;oh=1f3916b594c5a72e4279ae3b277f6432&amp;oe=610B250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8.2798666666667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66.821633333333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95.46425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45.166933333333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38.37065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19.065816666667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5.2836166666667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89853365"/>
                  </a:ext>
                </a:extLst>
              </a:tr>
            </a:tbl>
          </a:graphicData>
        </a:graphic>
      </p:graphicFrame>
      <p:sp>
        <p:nvSpPr>
          <p:cNvPr id="4" name="Text Placeholder 3">
            <a:extLst>
              <a:ext uri="{FF2B5EF4-FFF2-40B4-BE49-F238E27FC236}">
                <a16:creationId xmlns:a16="http://schemas.microsoft.com/office/drawing/2014/main" id="{84F5C9F3-9FBB-4C44-97DE-AF06AAA3CCC4}"/>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618226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4324-0215-4611-BCA7-313532BD2164}"/>
              </a:ext>
            </a:extLst>
          </p:cNvPr>
          <p:cNvSpPr>
            <a:spLocks noGrp="1"/>
          </p:cNvSpPr>
          <p:nvPr>
            <p:ph type="title"/>
          </p:nvPr>
        </p:nvSpPr>
        <p:spPr/>
        <p:txBody>
          <a:bodyPr/>
          <a:lstStyle/>
          <a:p>
            <a:r>
              <a:rPr lang="en-US"/>
              <a:t>Facebook Own Videos Demographics Table | All Pages - 7 of 7</a:t>
            </a:r>
          </a:p>
        </p:txBody>
      </p:sp>
      <p:graphicFrame>
        <p:nvGraphicFramePr>
          <p:cNvPr id="5" name="Table Placeholder 4">
            <a:extLst>
              <a:ext uri="{FF2B5EF4-FFF2-40B4-BE49-F238E27FC236}">
                <a16:creationId xmlns:a16="http://schemas.microsoft.com/office/drawing/2014/main" id="{911DEB23-493F-4022-9CB1-F9D122057C4E}"/>
              </a:ext>
            </a:extLst>
          </p:cNvPr>
          <p:cNvGraphicFramePr>
            <a:graphicFrameLocks noGrp="1"/>
          </p:cNvGraphicFramePr>
          <p:nvPr>
            <p:ph type="tbl" sz="quarter" idx="13"/>
            <p:extLst>
              <p:ext uri="{D42A27DB-BD31-4B8C-83A1-F6EECF244321}">
                <p14:modId xmlns:p14="http://schemas.microsoft.com/office/powerpoint/2010/main" val="2963686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746883868"/>
                    </a:ext>
                  </a:extLst>
                </a:gridCol>
                <a:gridCol w="740664">
                  <a:extLst>
                    <a:ext uri="{9D8B030D-6E8A-4147-A177-3AD203B41FA5}">
                      <a16:colId xmlns:a16="http://schemas.microsoft.com/office/drawing/2014/main" val="3377412676"/>
                    </a:ext>
                  </a:extLst>
                </a:gridCol>
                <a:gridCol w="246888">
                  <a:extLst>
                    <a:ext uri="{9D8B030D-6E8A-4147-A177-3AD203B41FA5}">
                      <a16:colId xmlns:a16="http://schemas.microsoft.com/office/drawing/2014/main" val="2003266827"/>
                    </a:ext>
                  </a:extLst>
                </a:gridCol>
                <a:gridCol w="246888">
                  <a:extLst>
                    <a:ext uri="{9D8B030D-6E8A-4147-A177-3AD203B41FA5}">
                      <a16:colId xmlns:a16="http://schemas.microsoft.com/office/drawing/2014/main" val="2201688046"/>
                    </a:ext>
                  </a:extLst>
                </a:gridCol>
                <a:gridCol w="246888">
                  <a:extLst>
                    <a:ext uri="{9D8B030D-6E8A-4147-A177-3AD203B41FA5}">
                      <a16:colId xmlns:a16="http://schemas.microsoft.com/office/drawing/2014/main" val="1432210899"/>
                    </a:ext>
                  </a:extLst>
                </a:gridCol>
                <a:gridCol w="246888">
                  <a:extLst>
                    <a:ext uri="{9D8B030D-6E8A-4147-A177-3AD203B41FA5}">
                      <a16:colId xmlns:a16="http://schemas.microsoft.com/office/drawing/2014/main" val="2685138696"/>
                    </a:ext>
                  </a:extLst>
                </a:gridCol>
                <a:gridCol w="246888">
                  <a:extLst>
                    <a:ext uri="{9D8B030D-6E8A-4147-A177-3AD203B41FA5}">
                      <a16:colId xmlns:a16="http://schemas.microsoft.com/office/drawing/2014/main" val="300994473"/>
                    </a:ext>
                  </a:extLst>
                </a:gridCol>
                <a:gridCol w="246888">
                  <a:extLst>
                    <a:ext uri="{9D8B030D-6E8A-4147-A177-3AD203B41FA5}">
                      <a16:colId xmlns:a16="http://schemas.microsoft.com/office/drawing/2014/main" val="3524006907"/>
                    </a:ext>
                  </a:extLst>
                </a:gridCol>
                <a:gridCol w="246888">
                  <a:extLst>
                    <a:ext uri="{9D8B030D-6E8A-4147-A177-3AD203B41FA5}">
                      <a16:colId xmlns:a16="http://schemas.microsoft.com/office/drawing/2014/main" val="2158251055"/>
                    </a:ext>
                  </a:extLst>
                </a:gridCol>
                <a:gridCol w="246888">
                  <a:extLst>
                    <a:ext uri="{9D8B030D-6E8A-4147-A177-3AD203B41FA5}">
                      <a16:colId xmlns:a16="http://schemas.microsoft.com/office/drawing/2014/main" val="2310309896"/>
                    </a:ext>
                  </a:extLst>
                </a:gridCol>
                <a:gridCol w="246888">
                  <a:extLst>
                    <a:ext uri="{9D8B030D-6E8A-4147-A177-3AD203B41FA5}">
                      <a16:colId xmlns:a16="http://schemas.microsoft.com/office/drawing/2014/main" val="1407796379"/>
                    </a:ext>
                  </a:extLst>
                </a:gridCol>
                <a:gridCol w="246888">
                  <a:extLst>
                    <a:ext uri="{9D8B030D-6E8A-4147-A177-3AD203B41FA5}">
                      <a16:colId xmlns:a16="http://schemas.microsoft.com/office/drawing/2014/main" val="3884989358"/>
                    </a:ext>
                  </a:extLst>
                </a:gridCol>
                <a:gridCol w="246888">
                  <a:extLst>
                    <a:ext uri="{9D8B030D-6E8A-4147-A177-3AD203B41FA5}">
                      <a16:colId xmlns:a16="http://schemas.microsoft.com/office/drawing/2014/main" val="1828224492"/>
                    </a:ext>
                  </a:extLst>
                </a:gridCol>
                <a:gridCol w="246888">
                  <a:extLst>
                    <a:ext uri="{9D8B030D-6E8A-4147-A177-3AD203B41FA5}">
                      <a16:colId xmlns:a16="http://schemas.microsoft.com/office/drawing/2014/main" val="1685110496"/>
                    </a:ext>
                  </a:extLst>
                </a:gridCol>
                <a:gridCol w="246888">
                  <a:extLst>
                    <a:ext uri="{9D8B030D-6E8A-4147-A177-3AD203B41FA5}">
                      <a16:colId xmlns:a16="http://schemas.microsoft.com/office/drawing/2014/main" val="2452690034"/>
                    </a:ext>
                  </a:extLst>
                </a:gridCol>
                <a:gridCol w="246888">
                  <a:extLst>
                    <a:ext uri="{9D8B030D-6E8A-4147-A177-3AD203B41FA5}">
                      <a16:colId xmlns:a16="http://schemas.microsoft.com/office/drawing/2014/main" val="4084430612"/>
                    </a:ext>
                  </a:extLst>
                </a:gridCol>
                <a:gridCol w="246888">
                  <a:extLst>
                    <a:ext uri="{9D8B030D-6E8A-4147-A177-3AD203B41FA5}">
                      <a16:colId xmlns:a16="http://schemas.microsoft.com/office/drawing/2014/main" val="2220098633"/>
                    </a:ext>
                  </a:extLst>
                </a:gridCol>
                <a:gridCol w="246888">
                  <a:extLst>
                    <a:ext uri="{9D8B030D-6E8A-4147-A177-3AD203B41FA5}">
                      <a16:colId xmlns:a16="http://schemas.microsoft.com/office/drawing/2014/main" val="1866054933"/>
                    </a:ext>
                  </a:extLst>
                </a:gridCol>
                <a:gridCol w="246888">
                  <a:extLst>
                    <a:ext uri="{9D8B030D-6E8A-4147-A177-3AD203B41FA5}">
                      <a16:colId xmlns:a16="http://schemas.microsoft.com/office/drawing/2014/main" val="2860568359"/>
                    </a:ext>
                  </a:extLst>
                </a:gridCol>
                <a:gridCol w="246888">
                  <a:extLst>
                    <a:ext uri="{9D8B030D-6E8A-4147-A177-3AD203B41FA5}">
                      <a16:colId xmlns:a16="http://schemas.microsoft.com/office/drawing/2014/main" val="169593806"/>
                    </a:ext>
                  </a:extLst>
                </a:gridCol>
                <a:gridCol w="246888">
                  <a:extLst>
                    <a:ext uri="{9D8B030D-6E8A-4147-A177-3AD203B41FA5}">
                      <a16:colId xmlns:a16="http://schemas.microsoft.com/office/drawing/2014/main" val="1999043053"/>
                    </a:ext>
                  </a:extLst>
                </a:gridCol>
                <a:gridCol w="246888">
                  <a:extLst>
                    <a:ext uri="{9D8B030D-6E8A-4147-A177-3AD203B41FA5}">
                      <a16:colId xmlns:a16="http://schemas.microsoft.com/office/drawing/2014/main" val="2812477831"/>
                    </a:ext>
                  </a:extLst>
                </a:gridCol>
                <a:gridCol w="246888">
                  <a:extLst>
                    <a:ext uri="{9D8B030D-6E8A-4147-A177-3AD203B41FA5}">
                      <a16:colId xmlns:a16="http://schemas.microsoft.com/office/drawing/2014/main" val="710960727"/>
                    </a:ext>
                  </a:extLst>
                </a:gridCol>
                <a:gridCol w="246888">
                  <a:extLst>
                    <a:ext uri="{9D8B030D-6E8A-4147-A177-3AD203B41FA5}">
                      <a16:colId xmlns:a16="http://schemas.microsoft.com/office/drawing/2014/main" val="3283158817"/>
                    </a:ext>
                  </a:extLst>
                </a:gridCol>
                <a:gridCol w="246888">
                  <a:extLst>
                    <a:ext uri="{9D8B030D-6E8A-4147-A177-3AD203B41FA5}">
                      <a16:colId xmlns:a16="http://schemas.microsoft.com/office/drawing/2014/main" val="1898824669"/>
                    </a:ext>
                  </a:extLst>
                </a:gridCol>
                <a:gridCol w="246888">
                  <a:extLst>
                    <a:ext uri="{9D8B030D-6E8A-4147-A177-3AD203B41FA5}">
                      <a16:colId xmlns:a16="http://schemas.microsoft.com/office/drawing/2014/main" val="464618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934641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149815243_774655860139702_8724155221591746748_n.jpg?_nc_cat=109&amp;ccb=1-3&amp;_nc_sid=08861d&amp;_nc_ohc=OD36cVNCKlIAX-jXQDe&amp;_nc_ht=scontent-iad3-2.xx&amp;edm=AGz5Y0wEAAAA&amp;oh=7a4b98bc8ef29af65f676e43284195bf&amp;oe=610B862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0.17328333333333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8.3047833333333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54.998566666667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75.863433333333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7.8895666666667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17.808283333333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21.252833333333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14.884016666667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6.9040166666667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0.042583333333333</a:t>
                      </a:r>
                    </a:p>
                  </a:txBody>
                  <a:tcPr/>
                </a:tc>
                <a:extLst>
                  <a:ext uri="{0D108BD9-81ED-4DB2-BD59-A6C34878D82A}">
                    <a16:rowId xmlns:a16="http://schemas.microsoft.com/office/drawing/2014/main" val="3827886908"/>
                  </a:ext>
                </a:extLst>
              </a:tr>
            </a:tbl>
          </a:graphicData>
        </a:graphic>
      </p:graphicFrame>
      <p:sp>
        <p:nvSpPr>
          <p:cNvPr id="4" name="Text Placeholder 3">
            <a:extLst>
              <a:ext uri="{FF2B5EF4-FFF2-40B4-BE49-F238E27FC236}">
                <a16:creationId xmlns:a16="http://schemas.microsoft.com/office/drawing/2014/main" id="{CB71BB54-856F-40C9-AF28-BAE01D64F909}"/>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7894083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2923</Words>
  <Application>Microsoft Office PowerPoint</Application>
  <PresentationFormat>On-screen Show (4:3)</PresentationFormat>
  <Paragraphs>710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HtK</vt:lpstr>
      <vt:lpstr>Youtube Private Top Videos Table | All Pages</vt:lpstr>
      <vt:lpstr>Facebook Videos Table | All Pages - 1 of 4</vt:lpstr>
      <vt:lpstr>Facebook Videos Table | All Pages - 2 of 4</vt:lpstr>
      <vt:lpstr>Facebook Videos Table | All Pages - 3 of 4</vt:lpstr>
      <vt:lpstr>Facebook Videos Table | All Pages - 4 of 4</vt:lpstr>
      <vt:lpstr>Instagram IGTV Videos Table | All Pages - 1 of 5</vt:lpstr>
      <vt:lpstr>Instagram IGTV Videos Table | All Pages - 2 of 5</vt:lpstr>
      <vt:lpstr>Instagram IGTV Videos Table | All Pages - 3 of 5</vt:lpstr>
      <vt:lpstr>Instagram IGTV Videos Table | All Pages - 4 of 5</vt:lpstr>
      <vt:lpstr>Instagram IGTV Videos Table | All Pages - 5 of 5</vt:lpstr>
      <vt:lpstr>Overall All Videos Table | All Pages - 1 of 6</vt:lpstr>
      <vt:lpstr>Overall All Videos Table | All Pages - 2 of 6</vt:lpstr>
      <vt:lpstr>Overall All Videos Table | All Pages - 3 of 6</vt:lpstr>
      <vt:lpstr>Overall All Videos Table | All Pages - 4 of 6</vt:lpstr>
      <vt:lpstr>Overall All Videos Table | All Pages - 5 of 6</vt:lpstr>
      <vt:lpstr>Overall All Videos Table | All Pages - 6 of 6</vt:lpstr>
      <vt:lpstr>Facebook Own Videos Demographics Table | All Pages - 1 of 7</vt:lpstr>
      <vt:lpstr>Facebook Own Videos Demographics Table | All Pages - 2 of 7</vt:lpstr>
      <vt:lpstr>Facebook Own Videos Demographics Table | All Pages - 3 of 7</vt:lpstr>
      <vt:lpstr>Facebook Own Videos Demographics Table | All Pages - 4 of 7</vt:lpstr>
      <vt:lpstr>Facebook Own Videos Demographics Table | All Pages - 5 of 7</vt:lpstr>
      <vt:lpstr>Facebook Own Videos Demographics Table | All Pages - 6 of 7</vt:lpstr>
      <vt:lpstr>Facebook Own Videos Demographics Table | All Pages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HtK</dc:title>
  <dc:creator>Frederik Peiniger</dc:creator>
  <cp:lastModifiedBy>Frederik Peiniger</cp:lastModifiedBy>
  <cp:revision>1</cp:revision>
  <dcterms:created xsi:type="dcterms:W3CDTF">2021-08-02T14:28:35Z</dcterms:created>
  <dcterms:modified xsi:type="dcterms:W3CDTF">2021-08-02T14:29:36Z</dcterms:modified>
</cp:coreProperties>
</file>