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70" r:id="rId13"/>
    <p:sldId id="271" r:id="rId14"/>
    <p:sldId id="272" r:id="rId15"/>
    <p:sldId id="273" r:id="rId16"/>
    <p:sldId id="274" r:id="rId17"/>
    <p:sldId id="275" r:id="rId18"/>
    <p:sldId id="277" r:id="rId19"/>
    <p:sldId id="278" r:id="rId20"/>
    <p:sldId id="279" r:id="rId21"/>
    <p:sldId id="280" r:id="rId22"/>
    <p:sldId id="281" r:id="rId23"/>
    <p:sldId id="282" r:id="rId24"/>
    <p:sldId id="283"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8575-0832-45B4-890C-1D6520D83E54}"/>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CC0BA403-C726-49D3-9EF2-D7C82C32D595}"/>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3488407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1A703-FE11-4DC7-B09A-47D8580AB386}"/>
              </a:ext>
            </a:extLst>
          </p:cNvPr>
          <p:cNvSpPr>
            <a:spLocks noGrp="1"/>
          </p:cNvSpPr>
          <p:nvPr>
            <p:ph type="title"/>
          </p:nvPr>
        </p:nvSpPr>
        <p:spPr/>
        <p:txBody>
          <a:bodyPr/>
          <a:lstStyle/>
          <a:p>
            <a:r>
              <a:rPr lang="en-US"/>
              <a:t>Youtube Private Top Videos Table | All Pages</a:t>
            </a:r>
          </a:p>
        </p:txBody>
      </p:sp>
      <p:graphicFrame>
        <p:nvGraphicFramePr>
          <p:cNvPr id="5" name="Table Placeholder 4">
            <a:extLst>
              <a:ext uri="{FF2B5EF4-FFF2-40B4-BE49-F238E27FC236}">
                <a16:creationId xmlns:a16="http://schemas.microsoft.com/office/drawing/2014/main" id="{30BA8CFF-66B9-4B2E-B23B-2AB3E43436B2}"/>
              </a:ext>
            </a:extLst>
          </p:cNvPr>
          <p:cNvGraphicFramePr>
            <a:graphicFrameLocks noGrp="1"/>
          </p:cNvGraphicFramePr>
          <p:nvPr>
            <p:ph type="tbl" sz="quarter" idx="13"/>
            <p:extLst>
              <p:ext uri="{D42A27DB-BD31-4B8C-83A1-F6EECF244321}">
                <p14:modId xmlns:p14="http://schemas.microsoft.com/office/powerpoint/2010/main" val="66463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6410496"/>
                    </a:ext>
                  </a:extLst>
                </a:gridCol>
                <a:gridCol w="822960">
                  <a:extLst>
                    <a:ext uri="{9D8B030D-6E8A-4147-A177-3AD203B41FA5}">
                      <a16:colId xmlns:a16="http://schemas.microsoft.com/office/drawing/2014/main" val="4002679940"/>
                    </a:ext>
                  </a:extLst>
                </a:gridCol>
                <a:gridCol w="822960">
                  <a:extLst>
                    <a:ext uri="{9D8B030D-6E8A-4147-A177-3AD203B41FA5}">
                      <a16:colId xmlns:a16="http://schemas.microsoft.com/office/drawing/2014/main" val="2890302674"/>
                    </a:ext>
                  </a:extLst>
                </a:gridCol>
                <a:gridCol w="822960">
                  <a:extLst>
                    <a:ext uri="{9D8B030D-6E8A-4147-A177-3AD203B41FA5}">
                      <a16:colId xmlns:a16="http://schemas.microsoft.com/office/drawing/2014/main" val="3628364002"/>
                    </a:ext>
                  </a:extLst>
                </a:gridCol>
                <a:gridCol w="822960">
                  <a:extLst>
                    <a:ext uri="{9D8B030D-6E8A-4147-A177-3AD203B41FA5}">
                      <a16:colId xmlns:a16="http://schemas.microsoft.com/office/drawing/2014/main" val="3110214565"/>
                    </a:ext>
                  </a:extLst>
                </a:gridCol>
                <a:gridCol w="822960">
                  <a:extLst>
                    <a:ext uri="{9D8B030D-6E8A-4147-A177-3AD203B41FA5}">
                      <a16:colId xmlns:a16="http://schemas.microsoft.com/office/drawing/2014/main" val="606832757"/>
                    </a:ext>
                  </a:extLst>
                </a:gridCol>
                <a:gridCol w="822960">
                  <a:extLst>
                    <a:ext uri="{9D8B030D-6E8A-4147-A177-3AD203B41FA5}">
                      <a16:colId xmlns:a16="http://schemas.microsoft.com/office/drawing/2014/main" val="923210944"/>
                    </a:ext>
                  </a:extLst>
                </a:gridCol>
              </a:tblGrid>
              <a:tr h="370840">
                <a:tc>
                  <a:txBody>
                    <a:bodyPr/>
                    <a:lstStyle/>
                    <a:p>
                      <a:r>
                        <a:rPr lang="en-US" sz="1000"/>
                        <a:t>Video</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Average View Percentage</a:t>
                      </a:r>
                    </a:p>
                  </a:txBody>
                  <a:tcPr/>
                </a:tc>
                <a:extLst>
                  <a:ext uri="{0D108BD9-81ED-4DB2-BD59-A6C34878D82A}">
                    <a16:rowId xmlns:a16="http://schemas.microsoft.com/office/drawing/2014/main" val="2248832918"/>
                  </a:ext>
                </a:extLst>
              </a:tr>
              <a:tr h="370840">
                <a:tc>
                  <a:txBody>
                    <a:bodyPr/>
                    <a:lstStyle/>
                    <a:p>
                      <a:r>
                        <a:rPr lang="pt-BR" sz="1000" b="1"/>
                        <a:t>pronova BKK - 2021-02-25 13:00:05</a:t>
                      </a:r>
                      <a:r>
                        <a:rPr lang="pt-BR" sz="1000"/>
                        <a:t>
 n/a</a:t>
                      </a:r>
                      <a:endParaRPr lang="en-US" sz="1000"/>
                    </a:p>
                  </a:txBody>
                  <a:tcPr/>
                </a:tc>
                <a:tc>
                  <a:txBody>
                    <a:bodyPr/>
                    <a:lstStyle/>
                    <a:p>
                      <a:r>
                        <a:rPr lang="en-US" sz="1000"/>
                        <a:t>1013</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25</a:t>
                      </a:r>
                    </a:p>
                  </a:txBody>
                  <a:tcPr/>
                </a:tc>
                <a:tc>
                  <a:txBody>
                    <a:bodyPr/>
                    <a:lstStyle/>
                    <a:p>
                      <a:r>
                        <a:rPr lang="en-US" sz="1000"/>
                        <a:t>38.9 %</a:t>
                      </a:r>
                    </a:p>
                  </a:txBody>
                  <a:tcPr/>
                </a:tc>
                <a:extLst>
                  <a:ext uri="{0D108BD9-81ED-4DB2-BD59-A6C34878D82A}">
                    <a16:rowId xmlns:a16="http://schemas.microsoft.com/office/drawing/2014/main" val="3709037757"/>
                  </a:ext>
                </a:extLst>
              </a:tr>
              <a:tr h="370840">
                <a:tc>
                  <a:txBody>
                    <a:bodyPr/>
                    <a:lstStyle/>
                    <a:p>
                      <a:r>
                        <a:rPr lang="pt-BR" sz="1000" b="1"/>
                        <a:t>pronova BKK - 2021-04-16 13:08:13</a:t>
                      </a:r>
                      <a:r>
                        <a:rPr lang="pt-BR" sz="1000"/>
                        <a:t>
 n/a</a:t>
                      </a:r>
                      <a:endParaRPr lang="en-US" sz="1000"/>
                    </a:p>
                  </a:txBody>
                  <a:tcPr/>
                </a:tc>
                <a:tc>
                  <a:txBody>
                    <a:bodyPr/>
                    <a:lstStyle/>
                    <a:p>
                      <a:r>
                        <a:rPr lang="en-US" sz="1000"/>
                        <a:t>530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36.44 %</a:t>
                      </a:r>
                    </a:p>
                  </a:txBody>
                  <a:tcPr/>
                </a:tc>
                <a:extLst>
                  <a:ext uri="{0D108BD9-81ED-4DB2-BD59-A6C34878D82A}">
                    <a16:rowId xmlns:a16="http://schemas.microsoft.com/office/drawing/2014/main" val="1183949773"/>
                  </a:ext>
                </a:extLst>
              </a:tr>
              <a:tr h="370840">
                <a:tc>
                  <a:txBody>
                    <a:bodyPr/>
                    <a:lstStyle/>
                    <a:p>
                      <a:r>
                        <a:rPr lang="pt-BR" sz="1000" b="1"/>
                        <a:t>pronova BKK - 2021-02-27 10:00:01</a:t>
                      </a:r>
                      <a:r>
                        <a:rPr lang="pt-BR" sz="1000"/>
                        <a:t>
 n/a</a:t>
                      </a:r>
                      <a:endParaRPr lang="en-US" sz="1000"/>
                    </a:p>
                  </a:txBody>
                  <a:tcPr/>
                </a:tc>
                <a:tc>
                  <a:txBody>
                    <a:bodyPr/>
                    <a:lstStyle/>
                    <a:p>
                      <a:r>
                        <a:rPr lang="en-US" sz="1000"/>
                        <a:t>437</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41.54 %</a:t>
                      </a:r>
                    </a:p>
                  </a:txBody>
                  <a:tcPr/>
                </a:tc>
                <a:extLst>
                  <a:ext uri="{0D108BD9-81ED-4DB2-BD59-A6C34878D82A}">
                    <a16:rowId xmlns:a16="http://schemas.microsoft.com/office/drawing/2014/main" val="1570196838"/>
                  </a:ext>
                </a:extLst>
              </a:tr>
              <a:tr h="370840">
                <a:tc>
                  <a:txBody>
                    <a:bodyPr/>
                    <a:lstStyle/>
                    <a:p>
                      <a:r>
                        <a:rPr lang="pt-BR" sz="1000" b="1"/>
                        <a:t>pronova BKK - 2021-05-07 13:29:59</a:t>
                      </a:r>
                      <a:r>
                        <a:rPr lang="pt-BR" sz="1000"/>
                        <a:t>
 n/a</a:t>
                      </a:r>
                      <a:endParaRPr lang="en-US" sz="1000"/>
                    </a:p>
                  </a:txBody>
                  <a:tcPr/>
                </a:tc>
                <a:tc>
                  <a:txBody>
                    <a:bodyPr/>
                    <a:lstStyle/>
                    <a:p>
                      <a:r>
                        <a:rPr lang="en-US" sz="1000"/>
                        <a:t>261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44.97 %</a:t>
                      </a:r>
                    </a:p>
                  </a:txBody>
                  <a:tcPr/>
                </a:tc>
                <a:extLst>
                  <a:ext uri="{0D108BD9-81ED-4DB2-BD59-A6C34878D82A}">
                    <a16:rowId xmlns:a16="http://schemas.microsoft.com/office/drawing/2014/main" val="3547159971"/>
                  </a:ext>
                </a:extLst>
              </a:tr>
              <a:tr h="370840">
                <a:tc>
                  <a:txBody>
                    <a:bodyPr/>
                    <a:lstStyle/>
                    <a:p>
                      <a:r>
                        <a:rPr lang="pt-BR" sz="1000" b="1"/>
                        <a:t>pronova BKK - 2021-03-01 08:00:06</a:t>
                      </a:r>
                      <a:r>
                        <a:rPr lang="pt-BR" sz="1000"/>
                        <a:t>
 n/a</a:t>
                      </a:r>
                      <a:endParaRPr lang="en-US" sz="1000"/>
                    </a:p>
                  </a:txBody>
                  <a:tcPr/>
                </a:tc>
                <a:tc>
                  <a:txBody>
                    <a:bodyPr/>
                    <a:lstStyle/>
                    <a:p>
                      <a:r>
                        <a:rPr lang="en-US" sz="1000"/>
                        <a:t>201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46.02 %</a:t>
                      </a:r>
                    </a:p>
                  </a:txBody>
                  <a:tcPr/>
                </a:tc>
                <a:extLst>
                  <a:ext uri="{0D108BD9-81ED-4DB2-BD59-A6C34878D82A}">
                    <a16:rowId xmlns:a16="http://schemas.microsoft.com/office/drawing/2014/main" val="2624376410"/>
                  </a:ext>
                </a:extLst>
              </a:tr>
            </a:tbl>
          </a:graphicData>
        </a:graphic>
      </p:graphicFrame>
      <p:sp>
        <p:nvSpPr>
          <p:cNvPr id="4" name="Text Placeholder 3">
            <a:extLst>
              <a:ext uri="{FF2B5EF4-FFF2-40B4-BE49-F238E27FC236}">
                <a16:creationId xmlns:a16="http://schemas.microsoft.com/office/drawing/2014/main" id="{6D7C25FF-83DB-4B7B-937C-B8A349CCB626}"/>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237156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74632-7CBC-4F28-879F-A9666D30B937}"/>
              </a:ext>
            </a:extLst>
          </p:cNvPr>
          <p:cNvSpPr>
            <a:spLocks noGrp="1"/>
          </p:cNvSpPr>
          <p:nvPr>
            <p:ph type="title"/>
          </p:nvPr>
        </p:nvSpPr>
        <p:spPr/>
        <p:txBody>
          <a:bodyPr/>
          <a:lstStyle/>
          <a:p>
            <a:r>
              <a:rPr lang="en-US"/>
              <a:t>Facebook Videos Table | All Pages - 1 of 4</a:t>
            </a:r>
          </a:p>
        </p:txBody>
      </p:sp>
      <p:graphicFrame>
        <p:nvGraphicFramePr>
          <p:cNvPr id="5" name="Table Placeholder 4">
            <a:extLst>
              <a:ext uri="{FF2B5EF4-FFF2-40B4-BE49-F238E27FC236}">
                <a16:creationId xmlns:a16="http://schemas.microsoft.com/office/drawing/2014/main" id="{86B297A1-A20C-46FB-BF8E-D4AF1F4D7228}"/>
              </a:ext>
            </a:extLst>
          </p:cNvPr>
          <p:cNvGraphicFramePr>
            <a:graphicFrameLocks noGrp="1"/>
          </p:cNvGraphicFramePr>
          <p:nvPr>
            <p:ph type="tbl" sz="quarter" idx="13"/>
            <p:extLst>
              <p:ext uri="{D42A27DB-BD31-4B8C-83A1-F6EECF244321}">
                <p14:modId xmlns:p14="http://schemas.microsoft.com/office/powerpoint/2010/main" val="144018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3713744"/>
                    </a:ext>
                  </a:extLst>
                </a:gridCol>
                <a:gridCol w="822960">
                  <a:extLst>
                    <a:ext uri="{9D8B030D-6E8A-4147-A177-3AD203B41FA5}">
                      <a16:colId xmlns:a16="http://schemas.microsoft.com/office/drawing/2014/main" val="1059977305"/>
                    </a:ext>
                  </a:extLst>
                </a:gridCol>
                <a:gridCol w="822960">
                  <a:extLst>
                    <a:ext uri="{9D8B030D-6E8A-4147-A177-3AD203B41FA5}">
                      <a16:colId xmlns:a16="http://schemas.microsoft.com/office/drawing/2014/main" val="3103703958"/>
                    </a:ext>
                  </a:extLst>
                </a:gridCol>
                <a:gridCol w="822960">
                  <a:extLst>
                    <a:ext uri="{9D8B030D-6E8A-4147-A177-3AD203B41FA5}">
                      <a16:colId xmlns:a16="http://schemas.microsoft.com/office/drawing/2014/main" val="1306996927"/>
                    </a:ext>
                  </a:extLst>
                </a:gridCol>
                <a:gridCol w="822960">
                  <a:extLst>
                    <a:ext uri="{9D8B030D-6E8A-4147-A177-3AD203B41FA5}">
                      <a16:colId xmlns:a16="http://schemas.microsoft.com/office/drawing/2014/main" val="787754751"/>
                    </a:ext>
                  </a:extLst>
                </a:gridCol>
                <a:gridCol w="822960">
                  <a:extLst>
                    <a:ext uri="{9D8B030D-6E8A-4147-A177-3AD203B41FA5}">
                      <a16:colId xmlns:a16="http://schemas.microsoft.com/office/drawing/2014/main" val="2301300730"/>
                    </a:ext>
                  </a:extLst>
                </a:gridCol>
                <a:gridCol w="822960">
                  <a:extLst>
                    <a:ext uri="{9D8B030D-6E8A-4147-A177-3AD203B41FA5}">
                      <a16:colId xmlns:a16="http://schemas.microsoft.com/office/drawing/2014/main" val="411784029"/>
                    </a:ext>
                  </a:extLst>
                </a:gridCol>
                <a:gridCol w="822960">
                  <a:extLst>
                    <a:ext uri="{9D8B030D-6E8A-4147-A177-3AD203B41FA5}">
                      <a16:colId xmlns:a16="http://schemas.microsoft.com/office/drawing/2014/main" val="2338026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63374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2754228784"/>
                  </a:ext>
                </a:extLst>
              </a:tr>
            </a:tbl>
          </a:graphicData>
        </a:graphic>
      </p:graphicFrame>
      <p:sp>
        <p:nvSpPr>
          <p:cNvPr id="4" name="Text Placeholder 3">
            <a:extLst>
              <a:ext uri="{FF2B5EF4-FFF2-40B4-BE49-F238E27FC236}">
                <a16:creationId xmlns:a16="http://schemas.microsoft.com/office/drawing/2014/main" id="{B17B4C7C-32BC-4E31-B538-BEA71E20B2F7}"/>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63609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A0120-FD81-4A39-9D42-3967770E9E1C}"/>
              </a:ext>
            </a:extLst>
          </p:cNvPr>
          <p:cNvSpPr>
            <a:spLocks noGrp="1"/>
          </p:cNvSpPr>
          <p:nvPr>
            <p:ph type="title"/>
          </p:nvPr>
        </p:nvSpPr>
        <p:spPr/>
        <p:txBody>
          <a:bodyPr/>
          <a:lstStyle/>
          <a:p>
            <a:r>
              <a:rPr lang="en-US"/>
              <a:t>Facebook Videos Table | All Pages - 2 of 4</a:t>
            </a:r>
          </a:p>
        </p:txBody>
      </p:sp>
      <p:graphicFrame>
        <p:nvGraphicFramePr>
          <p:cNvPr id="5" name="Table Placeholder 4">
            <a:extLst>
              <a:ext uri="{FF2B5EF4-FFF2-40B4-BE49-F238E27FC236}">
                <a16:creationId xmlns:a16="http://schemas.microsoft.com/office/drawing/2014/main" id="{849006AE-B50C-48AC-B110-CB49CCB1DDF6}"/>
              </a:ext>
            </a:extLst>
          </p:cNvPr>
          <p:cNvGraphicFramePr>
            <a:graphicFrameLocks noGrp="1"/>
          </p:cNvGraphicFramePr>
          <p:nvPr>
            <p:ph type="tbl" sz="quarter" idx="13"/>
            <p:extLst>
              <p:ext uri="{D42A27DB-BD31-4B8C-83A1-F6EECF244321}">
                <p14:modId xmlns:p14="http://schemas.microsoft.com/office/powerpoint/2010/main" val="195980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6706187"/>
                    </a:ext>
                  </a:extLst>
                </a:gridCol>
                <a:gridCol w="822960">
                  <a:extLst>
                    <a:ext uri="{9D8B030D-6E8A-4147-A177-3AD203B41FA5}">
                      <a16:colId xmlns:a16="http://schemas.microsoft.com/office/drawing/2014/main" val="2627135699"/>
                    </a:ext>
                  </a:extLst>
                </a:gridCol>
                <a:gridCol w="822960">
                  <a:extLst>
                    <a:ext uri="{9D8B030D-6E8A-4147-A177-3AD203B41FA5}">
                      <a16:colId xmlns:a16="http://schemas.microsoft.com/office/drawing/2014/main" val="3200664270"/>
                    </a:ext>
                  </a:extLst>
                </a:gridCol>
                <a:gridCol w="822960">
                  <a:extLst>
                    <a:ext uri="{9D8B030D-6E8A-4147-A177-3AD203B41FA5}">
                      <a16:colId xmlns:a16="http://schemas.microsoft.com/office/drawing/2014/main" val="698313132"/>
                    </a:ext>
                  </a:extLst>
                </a:gridCol>
                <a:gridCol w="822960">
                  <a:extLst>
                    <a:ext uri="{9D8B030D-6E8A-4147-A177-3AD203B41FA5}">
                      <a16:colId xmlns:a16="http://schemas.microsoft.com/office/drawing/2014/main" val="871933608"/>
                    </a:ext>
                  </a:extLst>
                </a:gridCol>
                <a:gridCol w="822960">
                  <a:extLst>
                    <a:ext uri="{9D8B030D-6E8A-4147-A177-3AD203B41FA5}">
                      <a16:colId xmlns:a16="http://schemas.microsoft.com/office/drawing/2014/main" val="3028310264"/>
                    </a:ext>
                  </a:extLst>
                </a:gridCol>
                <a:gridCol w="822960">
                  <a:extLst>
                    <a:ext uri="{9D8B030D-6E8A-4147-A177-3AD203B41FA5}">
                      <a16:colId xmlns:a16="http://schemas.microsoft.com/office/drawing/2014/main" val="1961076831"/>
                    </a:ext>
                  </a:extLst>
                </a:gridCol>
                <a:gridCol w="822960">
                  <a:extLst>
                    <a:ext uri="{9D8B030D-6E8A-4147-A177-3AD203B41FA5}">
                      <a16:colId xmlns:a16="http://schemas.microsoft.com/office/drawing/2014/main" val="307042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45536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extLst>
                  <a:ext uri="{0D108BD9-81ED-4DB2-BD59-A6C34878D82A}">
                    <a16:rowId xmlns:a16="http://schemas.microsoft.com/office/drawing/2014/main" val="390020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extLst>
                  <a:ext uri="{0D108BD9-81ED-4DB2-BD59-A6C34878D82A}">
                    <a16:rowId xmlns:a16="http://schemas.microsoft.com/office/drawing/2014/main" val="1930075066"/>
                  </a:ext>
                </a:extLst>
              </a:tr>
            </a:tbl>
          </a:graphicData>
        </a:graphic>
      </p:graphicFrame>
      <p:sp>
        <p:nvSpPr>
          <p:cNvPr id="4" name="Text Placeholder 3">
            <a:extLst>
              <a:ext uri="{FF2B5EF4-FFF2-40B4-BE49-F238E27FC236}">
                <a16:creationId xmlns:a16="http://schemas.microsoft.com/office/drawing/2014/main" id="{31ECAF81-87F7-4919-842B-A563234C76B6}"/>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4073435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C5F6F-84D5-49C8-974F-7B6FB91CD28E}"/>
              </a:ext>
            </a:extLst>
          </p:cNvPr>
          <p:cNvSpPr>
            <a:spLocks noGrp="1"/>
          </p:cNvSpPr>
          <p:nvPr>
            <p:ph type="title"/>
          </p:nvPr>
        </p:nvSpPr>
        <p:spPr/>
        <p:txBody>
          <a:bodyPr/>
          <a:lstStyle/>
          <a:p>
            <a:r>
              <a:rPr lang="en-US"/>
              <a:t>Facebook Videos Table | All Pages - 3 of 4</a:t>
            </a:r>
          </a:p>
        </p:txBody>
      </p:sp>
      <p:graphicFrame>
        <p:nvGraphicFramePr>
          <p:cNvPr id="5" name="Table Placeholder 4">
            <a:extLst>
              <a:ext uri="{FF2B5EF4-FFF2-40B4-BE49-F238E27FC236}">
                <a16:creationId xmlns:a16="http://schemas.microsoft.com/office/drawing/2014/main" id="{620B1F59-E4E8-4769-9153-B4A009B72392}"/>
              </a:ext>
            </a:extLst>
          </p:cNvPr>
          <p:cNvGraphicFramePr>
            <a:graphicFrameLocks noGrp="1"/>
          </p:cNvGraphicFramePr>
          <p:nvPr>
            <p:ph type="tbl" sz="quarter" idx="13"/>
            <p:extLst>
              <p:ext uri="{D42A27DB-BD31-4B8C-83A1-F6EECF244321}">
                <p14:modId xmlns:p14="http://schemas.microsoft.com/office/powerpoint/2010/main" val="158174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1757108"/>
                    </a:ext>
                  </a:extLst>
                </a:gridCol>
                <a:gridCol w="822960">
                  <a:extLst>
                    <a:ext uri="{9D8B030D-6E8A-4147-A177-3AD203B41FA5}">
                      <a16:colId xmlns:a16="http://schemas.microsoft.com/office/drawing/2014/main" val="1088120149"/>
                    </a:ext>
                  </a:extLst>
                </a:gridCol>
                <a:gridCol w="822960">
                  <a:extLst>
                    <a:ext uri="{9D8B030D-6E8A-4147-A177-3AD203B41FA5}">
                      <a16:colId xmlns:a16="http://schemas.microsoft.com/office/drawing/2014/main" val="1185362939"/>
                    </a:ext>
                  </a:extLst>
                </a:gridCol>
                <a:gridCol w="822960">
                  <a:extLst>
                    <a:ext uri="{9D8B030D-6E8A-4147-A177-3AD203B41FA5}">
                      <a16:colId xmlns:a16="http://schemas.microsoft.com/office/drawing/2014/main" val="89304969"/>
                    </a:ext>
                  </a:extLst>
                </a:gridCol>
                <a:gridCol w="822960">
                  <a:extLst>
                    <a:ext uri="{9D8B030D-6E8A-4147-A177-3AD203B41FA5}">
                      <a16:colId xmlns:a16="http://schemas.microsoft.com/office/drawing/2014/main" val="1968848876"/>
                    </a:ext>
                  </a:extLst>
                </a:gridCol>
                <a:gridCol w="822960">
                  <a:extLst>
                    <a:ext uri="{9D8B030D-6E8A-4147-A177-3AD203B41FA5}">
                      <a16:colId xmlns:a16="http://schemas.microsoft.com/office/drawing/2014/main" val="2793050183"/>
                    </a:ext>
                  </a:extLst>
                </a:gridCol>
                <a:gridCol w="822960">
                  <a:extLst>
                    <a:ext uri="{9D8B030D-6E8A-4147-A177-3AD203B41FA5}">
                      <a16:colId xmlns:a16="http://schemas.microsoft.com/office/drawing/2014/main" val="3508161423"/>
                    </a:ext>
                  </a:extLst>
                </a:gridCol>
                <a:gridCol w="822960">
                  <a:extLst>
                    <a:ext uri="{9D8B030D-6E8A-4147-A177-3AD203B41FA5}">
                      <a16:colId xmlns:a16="http://schemas.microsoft.com/office/drawing/2014/main" val="110576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81848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193325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extLst>
                  <a:ext uri="{0D108BD9-81ED-4DB2-BD59-A6C34878D82A}">
                    <a16:rowId xmlns:a16="http://schemas.microsoft.com/office/drawing/2014/main" val="3919150612"/>
                  </a:ext>
                </a:extLst>
              </a:tr>
            </a:tbl>
          </a:graphicData>
        </a:graphic>
      </p:graphicFrame>
      <p:sp>
        <p:nvSpPr>
          <p:cNvPr id="4" name="Text Placeholder 3">
            <a:extLst>
              <a:ext uri="{FF2B5EF4-FFF2-40B4-BE49-F238E27FC236}">
                <a16:creationId xmlns:a16="http://schemas.microsoft.com/office/drawing/2014/main" id="{768A5F15-2F5B-4E95-965F-C7B19625A4BF}"/>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554586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BA63D-5DD9-4FC4-ABEA-A15BA48879EE}"/>
              </a:ext>
            </a:extLst>
          </p:cNvPr>
          <p:cNvSpPr>
            <a:spLocks noGrp="1"/>
          </p:cNvSpPr>
          <p:nvPr>
            <p:ph type="title"/>
          </p:nvPr>
        </p:nvSpPr>
        <p:spPr/>
        <p:txBody>
          <a:bodyPr/>
          <a:lstStyle/>
          <a:p>
            <a:r>
              <a:rPr lang="en-US"/>
              <a:t>Facebook Videos Table | All Pages - 4 of 4</a:t>
            </a:r>
          </a:p>
        </p:txBody>
      </p:sp>
      <p:graphicFrame>
        <p:nvGraphicFramePr>
          <p:cNvPr id="5" name="Table Placeholder 4">
            <a:extLst>
              <a:ext uri="{FF2B5EF4-FFF2-40B4-BE49-F238E27FC236}">
                <a16:creationId xmlns:a16="http://schemas.microsoft.com/office/drawing/2014/main" id="{C9331997-D5D4-4A59-9CC5-D833FBBAA14B}"/>
              </a:ext>
            </a:extLst>
          </p:cNvPr>
          <p:cNvGraphicFramePr>
            <a:graphicFrameLocks noGrp="1"/>
          </p:cNvGraphicFramePr>
          <p:nvPr>
            <p:ph type="tbl" sz="quarter" idx="13"/>
            <p:extLst>
              <p:ext uri="{D42A27DB-BD31-4B8C-83A1-F6EECF244321}">
                <p14:modId xmlns:p14="http://schemas.microsoft.com/office/powerpoint/2010/main" val="366051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1990600"/>
                    </a:ext>
                  </a:extLst>
                </a:gridCol>
                <a:gridCol w="822960">
                  <a:extLst>
                    <a:ext uri="{9D8B030D-6E8A-4147-A177-3AD203B41FA5}">
                      <a16:colId xmlns:a16="http://schemas.microsoft.com/office/drawing/2014/main" val="1167870089"/>
                    </a:ext>
                  </a:extLst>
                </a:gridCol>
                <a:gridCol w="822960">
                  <a:extLst>
                    <a:ext uri="{9D8B030D-6E8A-4147-A177-3AD203B41FA5}">
                      <a16:colId xmlns:a16="http://schemas.microsoft.com/office/drawing/2014/main" val="3163395695"/>
                    </a:ext>
                  </a:extLst>
                </a:gridCol>
                <a:gridCol w="822960">
                  <a:extLst>
                    <a:ext uri="{9D8B030D-6E8A-4147-A177-3AD203B41FA5}">
                      <a16:colId xmlns:a16="http://schemas.microsoft.com/office/drawing/2014/main" val="46387562"/>
                    </a:ext>
                  </a:extLst>
                </a:gridCol>
                <a:gridCol w="822960">
                  <a:extLst>
                    <a:ext uri="{9D8B030D-6E8A-4147-A177-3AD203B41FA5}">
                      <a16:colId xmlns:a16="http://schemas.microsoft.com/office/drawing/2014/main" val="948242174"/>
                    </a:ext>
                  </a:extLst>
                </a:gridCol>
                <a:gridCol w="822960">
                  <a:extLst>
                    <a:ext uri="{9D8B030D-6E8A-4147-A177-3AD203B41FA5}">
                      <a16:colId xmlns:a16="http://schemas.microsoft.com/office/drawing/2014/main" val="1196405896"/>
                    </a:ext>
                  </a:extLst>
                </a:gridCol>
                <a:gridCol w="822960">
                  <a:extLst>
                    <a:ext uri="{9D8B030D-6E8A-4147-A177-3AD203B41FA5}">
                      <a16:colId xmlns:a16="http://schemas.microsoft.com/office/drawing/2014/main" val="2535082992"/>
                    </a:ext>
                  </a:extLst>
                </a:gridCol>
                <a:gridCol w="822960">
                  <a:extLst>
                    <a:ext uri="{9D8B030D-6E8A-4147-A177-3AD203B41FA5}">
                      <a16:colId xmlns:a16="http://schemas.microsoft.com/office/drawing/2014/main" val="424409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202535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22288744"/>
                  </a:ext>
                </a:extLst>
              </a:tr>
            </a:tbl>
          </a:graphicData>
        </a:graphic>
      </p:graphicFrame>
      <p:sp>
        <p:nvSpPr>
          <p:cNvPr id="4" name="Text Placeholder 3">
            <a:extLst>
              <a:ext uri="{FF2B5EF4-FFF2-40B4-BE49-F238E27FC236}">
                <a16:creationId xmlns:a16="http://schemas.microsoft.com/office/drawing/2014/main" id="{52B5D91E-BCE8-4067-80DA-2404A7F02090}"/>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351299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7E7F-9A1E-4B64-98A7-F5A6BA5E7A05}"/>
              </a:ext>
            </a:extLst>
          </p:cNvPr>
          <p:cNvSpPr>
            <a:spLocks noGrp="1"/>
          </p:cNvSpPr>
          <p:nvPr>
            <p:ph type="title"/>
          </p:nvPr>
        </p:nvSpPr>
        <p:spPr/>
        <p:txBody>
          <a:bodyPr/>
          <a:lstStyle/>
          <a:p>
            <a:r>
              <a:rPr lang="en-US"/>
              <a:t>Instagram IGTV Videos Table | All Pages - 1 of 5</a:t>
            </a:r>
          </a:p>
        </p:txBody>
      </p:sp>
      <p:graphicFrame>
        <p:nvGraphicFramePr>
          <p:cNvPr id="5" name="Table Placeholder 4">
            <a:extLst>
              <a:ext uri="{FF2B5EF4-FFF2-40B4-BE49-F238E27FC236}">
                <a16:creationId xmlns:a16="http://schemas.microsoft.com/office/drawing/2014/main" id="{A19974F7-017C-42B0-8E1D-31A40A6ED33A}"/>
              </a:ext>
            </a:extLst>
          </p:cNvPr>
          <p:cNvGraphicFramePr>
            <a:graphicFrameLocks noGrp="1"/>
          </p:cNvGraphicFramePr>
          <p:nvPr>
            <p:ph type="tbl" sz="quarter" idx="13"/>
            <p:extLst>
              <p:ext uri="{D42A27DB-BD31-4B8C-83A1-F6EECF244321}">
                <p14:modId xmlns:p14="http://schemas.microsoft.com/office/powerpoint/2010/main" val="357129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2574088"/>
                    </a:ext>
                  </a:extLst>
                </a:gridCol>
                <a:gridCol w="658368">
                  <a:extLst>
                    <a:ext uri="{9D8B030D-6E8A-4147-A177-3AD203B41FA5}">
                      <a16:colId xmlns:a16="http://schemas.microsoft.com/office/drawing/2014/main" val="2074316651"/>
                    </a:ext>
                  </a:extLst>
                </a:gridCol>
                <a:gridCol w="658368">
                  <a:extLst>
                    <a:ext uri="{9D8B030D-6E8A-4147-A177-3AD203B41FA5}">
                      <a16:colId xmlns:a16="http://schemas.microsoft.com/office/drawing/2014/main" val="1147377572"/>
                    </a:ext>
                  </a:extLst>
                </a:gridCol>
                <a:gridCol w="658368">
                  <a:extLst>
                    <a:ext uri="{9D8B030D-6E8A-4147-A177-3AD203B41FA5}">
                      <a16:colId xmlns:a16="http://schemas.microsoft.com/office/drawing/2014/main" val="565258350"/>
                    </a:ext>
                  </a:extLst>
                </a:gridCol>
                <a:gridCol w="658368">
                  <a:extLst>
                    <a:ext uri="{9D8B030D-6E8A-4147-A177-3AD203B41FA5}">
                      <a16:colId xmlns:a16="http://schemas.microsoft.com/office/drawing/2014/main" val="949962343"/>
                    </a:ext>
                  </a:extLst>
                </a:gridCol>
                <a:gridCol w="658368">
                  <a:extLst>
                    <a:ext uri="{9D8B030D-6E8A-4147-A177-3AD203B41FA5}">
                      <a16:colId xmlns:a16="http://schemas.microsoft.com/office/drawing/2014/main" val="1618123028"/>
                    </a:ext>
                  </a:extLst>
                </a:gridCol>
                <a:gridCol w="658368">
                  <a:extLst>
                    <a:ext uri="{9D8B030D-6E8A-4147-A177-3AD203B41FA5}">
                      <a16:colId xmlns:a16="http://schemas.microsoft.com/office/drawing/2014/main" val="3206943192"/>
                    </a:ext>
                  </a:extLst>
                </a:gridCol>
                <a:gridCol w="658368">
                  <a:extLst>
                    <a:ext uri="{9D8B030D-6E8A-4147-A177-3AD203B41FA5}">
                      <a16:colId xmlns:a16="http://schemas.microsoft.com/office/drawing/2014/main" val="1181155014"/>
                    </a:ext>
                  </a:extLst>
                </a:gridCol>
                <a:gridCol w="658368">
                  <a:extLst>
                    <a:ext uri="{9D8B030D-6E8A-4147-A177-3AD203B41FA5}">
                      <a16:colId xmlns:a16="http://schemas.microsoft.com/office/drawing/2014/main" val="1358830531"/>
                    </a:ext>
                  </a:extLst>
                </a:gridCol>
                <a:gridCol w="658368">
                  <a:extLst>
                    <a:ext uri="{9D8B030D-6E8A-4147-A177-3AD203B41FA5}">
                      <a16:colId xmlns:a16="http://schemas.microsoft.com/office/drawing/2014/main" val="35174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9238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- 2021-06-30 19:01:03</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#pronovabkk #krankengeld  #arbeitsunfähigkeit #gelberschein #lohnfortzahlung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2504152266"/>
                  </a:ext>
                </a:extLst>
              </a:tr>
            </a:tbl>
          </a:graphicData>
        </a:graphic>
      </p:graphicFrame>
      <p:sp>
        <p:nvSpPr>
          <p:cNvPr id="4" name="Text Placeholder 3">
            <a:extLst>
              <a:ext uri="{FF2B5EF4-FFF2-40B4-BE49-F238E27FC236}">
                <a16:creationId xmlns:a16="http://schemas.microsoft.com/office/drawing/2014/main" id="{9E7822CB-745C-43C3-90C2-957C45FD3098}"/>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945462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4856-5564-451D-8FE3-4BE0D2326EB1}"/>
              </a:ext>
            </a:extLst>
          </p:cNvPr>
          <p:cNvSpPr>
            <a:spLocks noGrp="1"/>
          </p:cNvSpPr>
          <p:nvPr>
            <p:ph type="title"/>
          </p:nvPr>
        </p:nvSpPr>
        <p:spPr/>
        <p:txBody>
          <a:bodyPr/>
          <a:lstStyle/>
          <a:p>
            <a:r>
              <a:rPr lang="en-US"/>
              <a:t>Instagram IGTV Videos Table | All Pages - 2 of 5</a:t>
            </a:r>
          </a:p>
        </p:txBody>
      </p:sp>
      <p:graphicFrame>
        <p:nvGraphicFramePr>
          <p:cNvPr id="5" name="Table Placeholder 4">
            <a:extLst>
              <a:ext uri="{FF2B5EF4-FFF2-40B4-BE49-F238E27FC236}">
                <a16:creationId xmlns:a16="http://schemas.microsoft.com/office/drawing/2014/main" id="{558C8C62-65BC-43B1-8641-39C03A456243}"/>
              </a:ext>
            </a:extLst>
          </p:cNvPr>
          <p:cNvGraphicFramePr>
            <a:graphicFrameLocks noGrp="1"/>
          </p:cNvGraphicFramePr>
          <p:nvPr>
            <p:ph type="tbl" sz="quarter" idx="13"/>
            <p:extLst>
              <p:ext uri="{D42A27DB-BD31-4B8C-83A1-F6EECF244321}">
                <p14:modId xmlns:p14="http://schemas.microsoft.com/office/powerpoint/2010/main" val="325813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5170187"/>
                    </a:ext>
                  </a:extLst>
                </a:gridCol>
                <a:gridCol w="658368">
                  <a:extLst>
                    <a:ext uri="{9D8B030D-6E8A-4147-A177-3AD203B41FA5}">
                      <a16:colId xmlns:a16="http://schemas.microsoft.com/office/drawing/2014/main" val="2112917823"/>
                    </a:ext>
                  </a:extLst>
                </a:gridCol>
                <a:gridCol w="658368">
                  <a:extLst>
                    <a:ext uri="{9D8B030D-6E8A-4147-A177-3AD203B41FA5}">
                      <a16:colId xmlns:a16="http://schemas.microsoft.com/office/drawing/2014/main" val="1786459414"/>
                    </a:ext>
                  </a:extLst>
                </a:gridCol>
                <a:gridCol w="658368">
                  <a:extLst>
                    <a:ext uri="{9D8B030D-6E8A-4147-A177-3AD203B41FA5}">
                      <a16:colId xmlns:a16="http://schemas.microsoft.com/office/drawing/2014/main" val="1794962270"/>
                    </a:ext>
                  </a:extLst>
                </a:gridCol>
                <a:gridCol w="658368">
                  <a:extLst>
                    <a:ext uri="{9D8B030D-6E8A-4147-A177-3AD203B41FA5}">
                      <a16:colId xmlns:a16="http://schemas.microsoft.com/office/drawing/2014/main" val="1906982080"/>
                    </a:ext>
                  </a:extLst>
                </a:gridCol>
                <a:gridCol w="658368">
                  <a:extLst>
                    <a:ext uri="{9D8B030D-6E8A-4147-A177-3AD203B41FA5}">
                      <a16:colId xmlns:a16="http://schemas.microsoft.com/office/drawing/2014/main" val="1097337091"/>
                    </a:ext>
                  </a:extLst>
                </a:gridCol>
                <a:gridCol w="658368">
                  <a:extLst>
                    <a:ext uri="{9D8B030D-6E8A-4147-A177-3AD203B41FA5}">
                      <a16:colId xmlns:a16="http://schemas.microsoft.com/office/drawing/2014/main" val="3201533335"/>
                    </a:ext>
                  </a:extLst>
                </a:gridCol>
                <a:gridCol w="658368">
                  <a:extLst>
                    <a:ext uri="{9D8B030D-6E8A-4147-A177-3AD203B41FA5}">
                      <a16:colId xmlns:a16="http://schemas.microsoft.com/office/drawing/2014/main" val="320074068"/>
                    </a:ext>
                  </a:extLst>
                </a:gridCol>
                <a:gridCol w="658368">
                  <a:extLst>
                    <a:ext uri="{9D8B030D-6E8A-4147-A177-3AD203B41FA5}">
                      <a16:colId xmlns:a16="http://schemas.microsoft.com/office/drawing/2014/main" val="1357652507"/>
                    </a:ext>
                  </a:extLst>
                </a:gridCol>
                <a:gridCol w="658368">
                  <a:extLst>
                    <a:ext uri="{9D8B030D-6E8A-4147-A177-3AD203B41FA5}">
                      <a16:colId xmlns:a16="http://schemas.microsoft.com/office/drawing/2014/main" val="2781792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5666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- 2021-04-16 19:48:39</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#pronovabkk #sparenbisderarztkommt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1405893596"/>
                  </a:ext>
                </a:extLst>
              </a:tr>
            </a:tbl>
          </a:graphicData>
        </a:graphic>
      </p:graphicFrame>
      <p:sp>
        <p:nvSpPr>
          <p:cNvPr id="4" name="Text Placeholder 3">
            <a:extLst>
              <a:ext uri="{FF2B5EF4-FFF2-40B4-BE49-F238E27FC236}">
                <a16:creationId xmlns:a16="http://schemas.microsoft.com/office/drawing/2014/main" id="{0B5F13C3-286F-4B06-A8C5-067C4DFA34D7}"/>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486948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153E9-4179-4E39-8806-AF322E4C6E58}"/>
              </a:ext>
            </a:extLst>
          </p:cNvPr>
          <p:cNvSpPr>
            <a:spLocks noGrp="1"/>
          </p:cNvSpPr>
          <p:nvPr>
            <p:ph type="title"/>
          </p:nvPr>
        </p:nvSpPr>
        <p:spPr/>
        <p:txBody>
          <a:bodyPr/>
          <a:lstStyle/>
          <a:p>
            <a:r>
              <a:rPr lang="en-US"/>
              <a:t>Instagram IGTV Videos Table | All Pages - 3 of 5</a:t>
            </a:r>
          </a:p>
        </p:txBody>
      </p:sp>
      <p:graphicFrame>
        <p:nvGraphicFramePr>
          <p:cNvPr id="5" name="Table Placeholder 4">
            <a:extLst>
              <a:ext uri="{FF2B5EF4-FFF2-40B4-BE49-F238E27FC236}">
                <a16:creationId xmlns:a16="http://schemas.microsoft.com/office/drawing/2014/main" id="{C202F6B0-F1E1-4A84-8D46-132F379F46C1}"/>
              </a:ext>
            </a:extLst>
          </p:cNvPr>
          <p:cNvGraphicFramePr>
            <a:graphicFrameLocks noGrp="1"/>
          </p:cNvGraphicFramePr>
          <p:nvPr>
            <p:ph type="tbl" sz="quarter" idx="13"/>
            <p:extLst>
              <p:ext uri="{D42A27DB-BD31-4B8C-83A1-F6EECF244321}">
                <p14:modId xmlns:p14="http://schemas.microsoft.com/office/powerpoint/2010/main" val="70770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5824340"/>
                    </a:ext>
                  </a:extLst>
                </a:gridCol>
                <a:gridCol w="658368">
                  <a:extLst>
                    <a:ext uri="{9D8B030D-6E8A-4147-A177-3AD203B41FA5}">
                      <a16:colId xmlns:a16="http://schemas.microsoft.com/office/drawing/2014/main" val="2026786146"/>
                    </a:ext>
                  </a:extLst>
                </a:gridCol>
                <a:gridCol w="658368">
                  <a:extLst>
                    <a:ext uri="{9D8B030D-6E8A-4147-A177-3AD203B41FA5}">
                      <a16:colId xmlns:a16="http://schemas.microsoft.com/office/drawing/2014/main" val="2802163099"/>
                    </a:ext>
                  </a:extLst>
                </a:gridCol>
                <a:gridCol w="658368">
                  <a:extLst>
                    <a:ext uri="{9D8B030D-6E8A-4147-A177-3AD203B41FA5}">
                      <a16:colId xmlns:a16="http://schemas.microsoft.com/office/drawing/2014/main" val="3209856972"/>
                    </a:ext>
                  </a:extLst>
                </a:gridCol>
                <a:gridCol w="658368">
                  <a:extLst>
                    <a:ext uri="{9D8B030D-6E8A-4147-A177-3AD203B41FA5}">
                      <a16:colId xmlns:a16="http://schemas.microsoft.com/office/drawing/2014/main" val="367706651"/>
                    </a:ext>
                  </a:extLst>
                </a:gridCol>
                <a:gridCol w="658368">
                  <a:extLst>
                    <a:ext uri="{9D8B030D-6E8A-4147-A177-3AD203B41FA5}">
                      <a16:colId xmlns:a16="http://schemas.microsoft.com/office/drawing/2014/main" val="2243624715"/>
                    </a:ext>
                  </a:extLst>
                </a:gridCol>
                <a:gridCol w="658368">
                  <a:extLst>
                    <a:ext uri="{9D8B030D-6E8A-4147-A177-3AD203B41FA5}">
                      <a16:colId xmlns:a16="http://schemas.microsoft.com/office/drawing/2014/main" val="1782205194"/>
                    </a:ext>
                  </a:extLst>
                </a:gridCol>
                <a:gridCol w="658368">
                  <a:extLst>
                    <a:ext uri="{9D8B030D-6E8A-4147-A177-3AD203B41FA5}">
                      <a16:colId xmlns:a16="http://schemas.microsoft.com/office/drawing/2014/main" val="3036382664"/>
                    </a:ext>
                  </a:extLst>
                </a:gridCol>
                <a:gridCol w="658368">
                  <a:extLst>
                    <a:ext uri="{9D8B030D-6E8A-4147-A177-3AD203B41FA5}">
                      <a16:colId xmlns:a16="http://schemas.microsoft.com/office/drawing/2014/main" val="2552752177"/>
                    </a:ext>
                  </a:extLst>
                </a:gridCol>
                <a:gridCol w="658368">
                  <a:extLst>
                    <a:ext uri="{9D8B030D-6E8A-4147-A177-3AD203B41FA5}">
                      <a16:colId xmlns:a16="http://schemas.microsoft.com/office/drawing/2014/main" val="62657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27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extLst>
                  <a:ext uri="{0D108BD9-81ED-4DB2-BD59-A6C34878D82A}">
                    <a16:rowId xmlns:a16="http://schemas.microsoft.com/office/drawing/2014/main" val="933937585"/>
                  </a:ext>
                </a:extLst>
              </a:tr>
            </a:tbl>
          </a:graphicData>
        </a:graphic>
      </p:graphicFrame>
      <p:sp>
        <p:nvSpPr>
          <p:cNvPr id="4" name="Text Placeholder 3">
            <a:extLst>
              <a:ext uri="{FF2B5EF4-FFF2-40B4-BE49-F238E27FC236}">
                <a16:creationId xmlns:a16="http://schemas.microsoft.com/office/drawing/2014/main" id="{8D59CF89-FD4C-488E-905D-BC2CC5B64A0A}"/>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222599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F5EEC-E203-4CC2-8092-9E60D81078FA}"/>
              </a:ext>
            </a:extLst>
          </p:cNvPr>
          <p:cNvSpPr>
            <a:spLocks noGrp="1"/>
          </p:cNvSpPr>
          <p:nvPr>
            <p:ph type="title"/>
          </p:nvPr>
        </p:nvSpPr>
        <p:spPr/>
        <p:txBody>
          <a:bodyPr/>
          <a:lstStyle/>
          <a:p>
            <a:r>
              <a:rPr lang="en-US"/>
              <a:t>Instagram IGTV Videos Table | All Pages - 4 of 5</a:t>
            </a:r>
          </a:p>
        </p:txBody>
      </p:sp>
      <p:graphicFrame>
        <p:nvGraphicFramePr>
          <p:cNvPr id="5" name="Table Placeholder 4">
            <a:extLst>
              <a:ext uri="{FF2B5EF4-FFF2-40B4-BE49-F238E27FC236}">
                <a16:creationId xmlns:a16="http://schemas.microsoft.com/office/drawing/2014/main" id="{23DFCB1A-EA01-4DD5-9F88-47CB7ACEFAFF}"/>
              </a:ext>
            </a:extLst>
          </p:cNvPr>
          <p:cNvGraphicFramePr>
            <a:graphicFrameLocks noGrp="1"/>
          </p:cNvGraphicFramePr>
          <p:nvPr>
            <p:ph type="tbl" sz="quarter" idx="13"/>
            <p:extLst>
              <p:ext uri="{D42A27DB-BD31-4B8C-83A1-F6EECF244321}">
                <p14:modId xmlns:p14="http://schemas.microsoft.com/office/powerpoint/2010/main" val="387385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738998"/>
                    </a:ext>
                  </a:extLst>
                </a:gridCol>
                <a:gridCol w="658368">
                  <a:extLst>
                    <a:ext uri="{9D8B030D-6E8A-4147-A177-3AD203B41FA5}">
                      <a16:colId xmlns:a16="http://schemas.microsoft.com/office/drawing/2014/main" val="3732118679"/>
                    </a:ext>
                  </a:extLst>
                </a:gridCol>
                <a:gridCol w="658368">
                  <a:extLst>
                    <a:ext uri="{9D8B030D-6E8A-4147-A177-3AD203B41FA5}">
                      <a16:colId xmlns:a16="http://schemas.microsoft.com/office/drawing/2014/main" val="982520718"/>
                    </a:ext>
                  </a:extLst>
                </a:gridCol>
                <a:gridCol w="658368">
                  <a:extLst>
                    <a:ext uri="{9D8B030D-6E8A-4147-A177-3AD203B41FA5}">
                      <a16:colId xmlns:a16="http://schemas.microsoft.com/office/drawing/2014/main" val="1023245059"/>
                    </a:ext>
                  </a:extLst>
                </a:gridCol>
                <a:gridCol w="658368">
                  <a:extLst>
                    <a:ext uri="{9D8B030D-6E8A-4147-A177-3AD203B41FA5}">
                      <a16:colId xmlns:a16="http://schemas.microsoft.com/office/drawing/2014/main" val="2124440896"/>
                    </a:ext>
                  </a:extLst>
                </a:gridCol>
                <a:gridCol w="658368">
                  <a:extLst>
                    <a:ext uri="{9D8B030D-6E8A-4147-A177-3AD203B41FA5}">
                      <a16:colId xmlns:a16="http://schemas.microsoft.com/office/drawing/2014/main" val="3270512641"/>
                    </a:ext>
                  </a:extLst>
                </a:gridCol>
                <a:gridCol w="658368">
                  <a:extLst>
                    <a:ext uri="{9D8B030D-6E8A-4147-A177-3AD203B41FA5}">
                      <a16:colId xmlns:a16="http://schemas.microsoft.com/office/drawing/2014/main" val="2321728655"/>
                    </a:ext>
                  </a:extLst>
                </a:gridCol>
                <a:gridCol w="658368">
                  <a:extLst>
                    <a:ext uri="{9D8B030D-6E8A-4147-A177-3AD203B41FA5}">
                      <a16:colId xmlns:a16="http://schemas.microsoft.com/office/drawing/2014/main" val="1803747767"/>
                    </a:ext>
                  </a:extLst>
                </a:gridCol>
                <a:gridCol w="658368">
                  <a:extLst>
                    <a:ext uri="{9D8B030D-6E8A-4147-A177-3AD203B41FA5}">
                      <a16:colId xmlns:a16="http://schemas.microsoft.com/office/drawing/2014/main" val="1787572303"/>
                    </a:ext>
                  </a:extLst>
                </a:gridCol>
                <a:gridCol w="658368">
                  <a:extLst>
                    <a:ext uri="{9D8B030D-6E8A-4147-A177-3AD203B41FA5}">
                      <a16:colId xmlns:a16="http://schemas.microsoft.com/office/drawing/2014/main" val="3571911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5611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extLst>
                  <a:ext uri="{0D108BD9-81ED-4DB2-BD59-A6C34878D82A}">
                    <a16:rowId xmlns:a16="http://schemas.microsoft.com/office/drawing/2014/main" val="3054546118"/>
                  </a:ext>
                </a:extLst>
              </a:tr>
            </a:tbl>
          </a:graphicData>
        </a:graphic>
      </p:graphicFrame>
      <p:sp>
        <p:nvSpPr>
          <p:cNvPr id="4" name="Text Placeholder 3">
            <a:extLst>
              <a:ext uri="{FF2B5EF4-FFF2-40B4-BE49-F238E27FC236}">
                <a16:creationId xmlns:a16="http://schemas.microsoft.com/office/drawing/2014/main" id="{0971C135-3A7E-40B5-B079-1956E24EA6AD}"/>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663085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1F7F9-B2F3-4765-8323-44FAF8826C7C}"/>
              </a:ext>
            </a:extLst>
          </p:cNvPr>
          <p:cNvSpPr>
            <a:spLocks noGrp="1"/>
          </p:cNvSpPr>
          <p:nvPr>
            <p:ph type="title"/>
          </p:nvPr>
        </p:nvSpPr>
        <p:spPr/>
        <p:txBody>
          <a:bodyPr/>
          <a:lstStyle/>
          <a:p>
            <a:r>
              <a:rPr lang="en-US"/>
              <a:t>Instagram IGTV Videos Table | All Pages - 5 of 5</a:t>
            </a:r>
          </a:p>
        </p:txBody>
      </p:sp>
      <p:graphicFrame>
        <p:nvGraphicFramePr>
          <p:cNvPr id="5" name="Table Placeholder 4">
            <a:extLst>
              <a:ext uri="{FF2B5EF4-FFF2-40B4-BE49-F238E27FC236}">
                <a16:creationId xmlns:a16="http://schemas.microsoft.com/office/drawing/2014/main" id="{DA59E236-6BAC-47E3-94F5-CCEFCCB008B8}"/>
              </a:ext>
            </a:extLst>
          </p:cNvPr>
          <p:cNvGraphicFramePr>
            <a:graphicFrameLocks noGrp="1"/>
          </p:cNvGraphicFramePr>
          <p:nvPr>
            <p:ph type="tbl" sz="quarter" idx="13"/>
            <p:extLst>
              <p:ext uri="{D42A27DB-BD31-4B8C-83A1-F6EECF244321}">
                <p14:modId xmlns:p14="http://schemas.microsoft.com/office/powerpoint/2010/main" val="7551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3276937"/>
                    </a:ext>
                  </a:extLst>
                </a:gridCol>
                <a:gridCol w="658368">
                  <a:extLst>
                    <a:ext uri="{9D8B030D-6E8A-4147-A177-3AD203B41FA5}">
                      <a16:colId xmlns:a16="http://schemas.microsoft.com/office/drawing/2014/main" val="756134120"/>
                    </a:ext>
                  </a:extLst>
                </a:gridCol>
                <a:gridCol w="658368">
                  <a:extLst>
                    <a:ext uri="{9D8B030D-6E8A-4147-A177-3AD203B41FA5}">
                      <a16:colId xmlns:a16="http://schemas.microsoft.com/office/drawing/2014/main" val="3583817562"/>
                    </a:ext>
                  </a:extLst>
                </a:gridCol>
                <a:gridCol w="658368">
                  <a:extLst>
                    <a:ext uri="{9D8B030D-6E8A-4147-A177-3AD203B41FA5}">
                      <a16:colId xmlns:a16="http://schemas.microsoft.com/office/drawing/2014/main" val="2741913102"/>
                    </a:ext>
                  </a:extLst>
                </a:gridCol>
                <a:gridCol w="658368">
                  <a:extLst>
                    <a:ext uri="{9D8B030D-6E8A-4147-A177-3AD203B41FA5}">
                      <a16:colId xmlns:a16="http://schemas.microsoft.com/office/drawing/2014/main" val="104931419"/>
                    </a:ext>
                  </a:extLst>
                </a:gridCol>
                <a:gridCol w="658368">
                  <a:extLst>
                    <a:ext uri="{9D8B030D-6E8A-4147-A177-3AD203B41FA5}">
                      <a16:colId xmlns:a16="http://schemas.microsoft.com/office/drawing/2014/main" val="17156657"/>
                    </a:ext>
                  </a:extLst>
                </a:gridCol>
                <a:gridCol w="658368">
                  <a:extLst>
                    <a:ext uri="{9D8B030D-6E8A-4147-A177-3AD203B41FA5}">
                      <a16:colId xmlns:a16="http://schemas.microsoft.com/office/drawing/2014/main" val="290601896"/>
                    </a:ext>
                  </a:extLst>
                </a:gridCol>
                <a:gridCol w="658368">
                  <a:extLst>
                    <a:ext uri="{9D8B030D-6E8A-4147-A177-3AD203B41FA5}">
                      <a16:colId xmlns:a16="http://schemas.microsoft.com/office/drawing/2014/main" val="2029557372"/>
                    </a:ext>
                  </a:extLst>
                </a:gridCol>
                <a:gridCol w="658368">
                  <a:extLst>
                    <a:ext uri="{9D8B030D-6E8A-4147-A177-3AD203B41FA5}">
                      <a16:colId xmlns:a16="http://schemas.microsoft.com/office/drawing/2014/main" val="1711987736"/>
                    </a:ext>
                  </a:extLst>
                </a:gridCol>
                <a:gridCol w="658368">
                  <a:extLst>
                    <a:ext uri="{9D8B030D-6E8A-4147-A177-3AD203B41FA5}">
                      <a16:colId xmlns:a16="http://schemas.microsoft.com/office/drawing/2014/main" val="311351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7406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Video erklärt -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1038944058"/>
                  </a:ext>
                </a:extLst>
              </a:tr>
            </a:tbl>
          </a:graphicData>
        </a:graphic>
      </p:graphicFrame>
      <p:sp>
        <p:nvSpPr>
          <p:cNvPr id="4" name="Text Placeholder 3">
            <a:extLst>
              <a:ext uri="{FF2B5EF4-FFF2-40B4-BE49-F238E27FC236}">
                <a16:creationId xmlns:a16="http://schemas.microsoft.com/office/drawing/2014/main" id="{6BB32F63-1AEB-4F92-8F1F-B20D2DD518B6}"/>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426703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A89E-9F9B-4763-B163-17FD973B1D38}"/>
              </a:ext>
            </a:extLst>
          </p:cNvPr>
          <p:cNvSpPr>
            <a:spLocks noGrp="1"/>
          </p:cNvSpPr>
          <p:nvPr>
            <p:ph type="title"/>
          </p:nvPr>
        </p:nvSpPr>
        <p:spPr/>
        <p:txBody>
          <a:bodyPr/>
          <a:lstStyle/>
          <a:p>
            <a:r>
              <a:rPr lang="en-US"/>
              <a:t>Overall All Videos Table | All Pages - 1 of 6</a:t>
            </a:r>
          </a:p>
        </p:txBody>
      </p:sp>
      <p:graphicFrame>
        <p:nvGraphicFramePr>
          <p:cNvPr id="5" name="Table Placeholder 4">
            <a:extLst>
              <a:ext uri="{FF2B5EF4-FFF2-40B4-BE49-F238E27FC236}">
                <a16:creationId xmlns:a16="http://schemas.microsoft.com/office/drawing/2014/main" id="{7025AE5D-650F-442D-9ACE-9BA0D4841B38}"/>
              </a:ext>
            </a:extLst>
          </p:cNvPr>
          <p:cNvGraphicFramePr>
            <a:graphicFrameLocks noGrp="1"/>
          </p:cNvGraphicFramePr>
          <p:nvPr>
            <p:ph type="tbl" sz="quarter" idx="13"/>
            <p:extLst>
              <p:ext uri="{D42A27DB-BD31-4B8C-83A1-F6EECF244321}">
                <p14:modId xmlns:p14="http://schemas.microsoft.com/office/powerpoint/2010/main" val="256466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19840856"/>
                    </a:ext>
                  </a:extLst>
                </a:gridCol>
                <a:gridCol w="1645920">
                  <a:extLst>
                    <a:ext uri="{9D8B030D-6E8A-4147-A177-3AD203B41FA5}">
                      <a16:colId xmlns:a16="http://schemas.microsoft.com/office/drawing/2014/main" val="268187925"/>
                    </a:ext>
                  </a:extLst>
                </a:gridCol>
                <a:gridCol w="822960">
                  <a:extLst>
                    <a:ext uri="{9D8B030D-6E8A-4147-A177-3AD203B41FA5}">
                      <a16:colId xmlns:a16="http://schemas.microsoft.com/office/drawing/2014/main" val="917795677"/>
                    </a:ext>
                  </a:extLst>
                </a:gridCol>
                <a:gridCol w="822960">
                  <a:extLst>
                    <a:ext uri="{9D8B030D-6E8A-4147-A177-3AD203B41FA5}">
                      <a16:colId xmlns:a16="http://schemas.microsoft.com/office/drawing/2014/main" val="4190106142"/>
                    </a:ext>
                  </a:extLst>
                </a:gridCol>
                <a:gridCol w="822960">
                  <a:extLst>
                    <a:ext uri="{9D8B030D-6E8A-4147-A177-3AD203B41FA5}">
                      <a16:colId xmlns:a16="http://schemas.microsoft.com/office/drawing/2014/main" val="2333296698"/>
                    </a:ext>
                  </a:extLst>
                </a:gridCol>
                <a:gridCol w="822960">
                  <a:extLst>
                    <a:ext uri="{9D8B030D-6E8A-4147-A177-3AD203B41FA5}">
                      <a16:colId xmlns:a16="http://schemas.microsoft.com/office/drawing/2014/main" val="2375737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5361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https://scontent-dfw5-2.xx.fbcdn.net/v/t15.5256-10/s228x119/201401446_1018835121983354_2810854097100518026_n.jpg?_nc_cat=102&amp;ccb=1-3&amp;_nc_sid=08861d&amp;_nc_ohc=oYlqExZz06oAX9fmROn&amp;_nc_ht=scontent-dfw5-2.xx&amp;oh=e87c255ba4f7fa0800a55598c92ea712&amp;oe=610AE459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extLst>
                  <a:ext uri="{0D108BD9-81ED-4DB2-BD59-A6C34878D82A}">
                    <a16:rowId xmlns:a16="http://schemas.microsoft.com/office/drawing/2014/main" val="121272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- 2021-05-07 13:29:59</a:t>
                      </a:r>
                      <a:r>
                        <a:rPr kumimoji="0" lang="de-DE" sz="1000" b="0" i="0" u="none" strike="noStrike" kern="1200" cap="none" spc="0" normalizeH="0" baseline="0" noProof="0">
                          <a:ln>
                            <a:noFill/>
                          </a:ln>
                          <a:solidFill>
                            <a:prstClr val="black"/>
                          </a:solidFill>
                          <a:effectLst/>
                          <a:uLnTx/>
                          <a:uFillTx/>
                          <a:latin typeface="+mn-lt"/>
                          <a:ea typeface="+mn-ea"/>
                          <a:cs typeface="+mn-cs"/>
                        </a:rPr>
                        <a:t>
 Krankengeld  einfach erklärt - so sicherst du dir pünktliche Zahlungen!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https://img.youtube.com/vi/EkwHpvxR_r8/0.jpg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extLst>
                  <a:ext uri="{0D108BD9-81ED-4DB2-BD59-A6C34878D82A}">
                    <a16:rowId xmlns:a16="http://schemas.microsoft.com/office/drawing/2014/main" val="2274522796"/>
                  </a:ext>
                </a:extLst>
              </a:tr>
            </a:tbl>
          </a:graphicData>
        </a:graphic>
      </p:graphicFrame>
      <p:sp>
        <p:nvSpPr>
          <p:cNvPr id="4" name="Text Placeholder 3">
            <a:extLst>
              <a:ext uri="{FF2B5EF4-FFF2-40B4-BE49-F238E27FC236}">
                <a16:creationId xmlns:a16="http://schemas.microsoft.com/office/drawing/2014/main" id="{65B9A80E-F284-402D-BA62-F51751F6A0E9}"/>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060283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1C1C6-ABC9-48BA-A5FF-068457F6CFB0}"/>
              </a:ext>
            </a:extLst>
          </p:cNvPr>
          <p:cNvSpPr>
            <a:spLocks noGrp="1"/>
          </p:cNvSpPr>
          <p:nvPr>
            <p:ph type="title"/>
          </p:nvPr>
        </p:nvSpPr>
        <p:spPr/>
        <p:txBody>
          <a:bodyPr/>
          <a:lstStyle/>
          <a:p>
            <a:r>
              <a:rPr lang="en-US"/>
              <a:t>Overall All Videos Table | All Pages - 2 of 6</a:t>
            </a:r>
          </a:p>
        </p:txBody>
      </p:sp>
      <p:graphicFrame>
        <p:nvGraphicFramePr>
          <p:cNvPr id="5" name="Table Placeholder 4">
            <a:extLst>
              <a:ext uri="{FF2B5EF4-FFF2-40B4-BE49-F238E27FC236}">
                <a16:creationId xmlns:a16="http://schemas.microsoft.com/office/drawing/2014/main" id="{D156AFEA-1A7C-41B9-867E-AA4AEE6FE98E}"/>
              </a:ext>
            </a:extLst>
          </p:cNvPr>
          <p:cNvGraphicFramePr>
            <a:graphicFrameLocks noGrp="1"/>
          </p:cNvGraphicFramePr>
          <p:nvPr>
            <p:ph type="tbl" sz="quarter" idx="13"/>
            <p:extLst>
              <p:ext uri="{D42A27DB-BD31-4B8C-83A1-F6EECF244321}">
                <p14:modId xmlns:p14="http://schemas.microsoft.com/office/powerpoint/2010/main" val="1308854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50447352"/>
                    </a:ext>
                  </a:extLst>
                </a:gridCol>
                <a:gridCol w="1645920">
                  <a:extLst>
                    <a:ext uri="{9D8B030D-6E8A-4147-A177-3AD203B41FA5}">
                      <a16:colId xmlns:a16="http://schemas.microsoft.com/office/drawing/2014/main" val="2493835932"/>
                    </a:ext>
                  </a:extLst>
                </a:gridCol>
                <a:gridCol w="822960">
                  <a:extLst>
                    <a:ext uri="{9D8B030D-6E8A-4147-A177-3AD203B41FA5}">
                      <a16:colId xmlns:a16="http://schemas.microsoft.com/office/drawing/2014/main" val="620110880"/>
                    </a:ext>
                  </a:extLst>
                </a:gridCol>
                <a:gridCol w="822960">
                  <a:extLst>
                    <a:ext uri="{9D8B030D-6E8A-4147-A177-3AD203B41FA5}">
                      <a16:colId xmlns:a16="http://schemas.microsoft.com/office/drawing/2014/main" val="515580094"/>
                    </a:ext>
                  </a:extLst>
                </a:gridCol>
                <a:gridCol w="822960">
                  <a:extLst>
                    <a:ext uri="{9D8B030D-6E8A-4147-A177-3AD203B41FA5}">
                      <a16:colId xmlns:a16="http://schemas.microsoft.com/office/drawing/2014/main" val="2723207838"/>
                    </a:ext>
                  </a:extLst>
                </a:gridCol>
                <a:gridCol w="822960">
                  <a:extLst>
                    <a:ext uri="{9D8B030D-6E8A-4147-A177-3AD203B41FA5}">
                      <a16:colId xmlns:a16="http://schemas.microsoft.com/office/drawing/2014/main" val="204712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543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Bis zu 900 Euro Prämie von der Krankenkasse zurück: Wahltarife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167912398_272638101167660_82452334749860317_n.jpg?_nc_cat=109&amp;ccb=1-3&amp;_nc_sid=08861d&amp;_nc_ohc=hrtLJsT14PgAX-E-Ca5&amp;_nc_ht=scontent-lga3-2.xx&amp;edm=AGz5Y0wEAAAA&amp;oh=a68fac25f8dbbc55d99f96d291252121&amp;oe=610A54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extLst>
                  <a:ext uri="{0D108BD9-81ED-4DB2-BD59-A6C34878D82A}">
                    <a16:rowId xmlns:a16="http://schemas.microsoft.com/office/drawing/2014/main" val="301446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- 2021-04-16 13:08:13</a:t>
                      </a:r>
                      <a:r>
                        <a:rPr kumimoji="0" lang="de-DE" sz="1000" b="0" i="0" u="none" strike="noStrike" kern="1200" cap="none" spc="0" normalizeH="0" baseline="0" noProof="0">
                          <a:ln>
                            <a:noFill/>
                          </a:ln>
                          <a:solidFill>
                            <a:prstClr val="black"/>
                          </a:solidFill>
                          <a:effectLst/>
                          <a:uLnTx/>
                          <a:uFillTx/>
                          <a:latin typeface="+mn-lt"/>
                          <a:ea typeface="+mn-ea"/>
                          <a:cs typeface="+mn-cs"/>
                        </a:rPr>
                        <a:t>
 Wahltarife einfach erklärt: Bekomme bis zu 900 Euro Prämie von der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https://img.youtube.com/vi/KG21KuY7aBU/0.jpg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262584074"/>
                  </a:ext>
                </a:extLst>
              </a:tr>
            </a:tbl>
          </a:graphicData>
        </a:graphic>
      </p:graphicFrame>
      <p:sp>
        <p:nvSpPr>
          <p:cNvPr id="4" name="Text Placeholder 3">
            <a:extLst>
              <a:ext uri="{FF2B5EF4-FFF2-40B4-BE49-F238E27FC236}">
                <a16:creationId xmlns:a16="http://schemas.microsoft.com/office/drawing/2014/main" id="{0769F1C1-7F4E-4A40-8841-B62B5EC94E68}"/>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556989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2A74-196C-4916-B238-ACF4466DABA3}"/>
              </a:ext>
            </a:extLst>
          </p:cNvPr>
          <p:cNvSpPr>
            <a:spLocks noGrp="1"/>
          </p:cNvSpPr>
          <p:nvPr>
            <p:ph type="title"/>
          </p:nvPr>
        </p:nvSpPr>
        <p:spPr/>
        <p:txBody>
          <a:bodyPr/>
          <a:lstStyle/>
          <a:p>
            <a:r>
              <a:rPr lang="en-US"/>
              <a:t>Overall All Videos Table | All Pages - 3 of 6</a:t>
            </a:r>
          </a:p>
        </p:txBody>
      </p:sp>
      <p:graphicFrame>
        <p:nvGraphicFramePr>
          <p:cNvPr id="5" name="Table Placeholder 4">
            <a:extLst>
              <a:ext uri="{FF2B5EF4-FFF2-40B4-BE49-F238E27FC236}">
                <a16:creationId xmlns:a16="http://schemas.microsoft.com/office/drawing/2014/main" id="{1FB2D194-3376-45F4-A887-6AF8A05346C8}"/>
              </a:ext>
            </a:extLst>
          </p:cNvPr>
          <p:cNvGraphicFramePr>
            <a:graphicFrameLocks noGrp="1"/>
          </p:cNvGraphicFramePr>
          <p:nvPr>
            <p:ph type="tbl" sz="quarter" idx="13"/>
            <p:extLst>
              <p:ext uri="{D42A27DB-BD31-4B8C-83A1-F6EECF244321}">
                <p14:modId xmlns:p14="http://schemas.microsoft.com/office/powerpoint/2010/main" val="402139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6923600"/>
                    </a:ext>
                  </a:extLst>
                </a:gridCol>
                <a:gridCol w="1645920">
                  <a:extLst>
                    <a:ext uri="{9D8B030D-6E8A-4147-A177-3AD203B41FA5}">
                      <a16:colId xmlns:a16="http://schemas.microsoft.com/office/drawing/2014/main" val="2931805805"/>
                    </a:ext>
                  </a:extLst>
                </a:gridCol>
                <a:gridCol w="822960">
                  <a:extLst>
                    <a:ext uri="{9D8B030D-6E8A-4147-A177-3AD203B41FA5}">
                      <a16:colId xmlns:a16="http://schemas.microsoft.com/office/drawing/2014/main" val="2629730553"/>
                    </a:ext>
                  </a:extLst>
                </a:gridCol>
                <a:gridCol w="822960">
                  <a:extLst>
                    <a:ext uri="{9D8B030D-6E8A-4147-A177-3AD203B41FA5}">
                      <a16:colId xmlns:a16="http://schemas.microsoft.com/office/drawing/2014/main" val="4248572796"/>
                    </a:ext>
                  </a:extLst>
                </a:gridCol>
                <a:gridCol w="822960">
                  <a:extLst>
                    <a:ext uri="{9D8B030D-6E8A-4147-A177-3AD203B41FA5}">
                      <a16:colId xmlns:a16="http://schemas.microsoft.com/office/drawing/2014/main" val="2866292723"/>
                    </a:ext>
                  </a:extLst>
                </a:gridCol>
                <a:gridCol w="822960">
                  <a:extLst>
                    <a:ext uri="{9D8B030D-6E8A-4147-A177-3AD203B41FA5}">
                      <a16:colId xmlns:a16="http://schemas.microsoft.com/office/drawing/2014/main" val="131606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1518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151386273_791313384927403_2071536996250190498_n.jpg?_nc_cat=111&amp;ccb=1-3&amp;_nc_sid=08861d&amp;_nc_ohc=h0Dnnap8FRsAX85NCD7&amp;_nc_ht=scontent-iad3-2.xx&amp;edm=AGz5Y0wEAAAA&amp;oh=75eccb5a47f719b0da827544da5be7cd&amp;oe=610B72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extLst>
                  <a:ext uri="{0D108BD9-81ED-4DB2-BD59-A6C34878D82A}">
                    <a16:rowId xmlns:a16="http://schemas.microsoft.com/office/drawing/2014/main" val="1183256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04024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extLst>
                  <a:ext uri="{0D108BD9-81ED-4DB2-BD59-A6C34878D82A}">
                    <a16:rowId xmlns:a16="http://schemas.microsoft.com/office/drawing/2014/main" val="2766316137"/>
                  </a:ext>
                </a:extLst>
              </a:tr>
            </a:tbl>
          </a:graphicData>
        </a:graphic>
      </p:graphicFrame>
      <p:sp>
        <p:nvSpPr>
          <p:cNvPr id="4" name="Text Placeholder 3">
            <a:extLst>
              <a:ext uri="{FF2B5EF4-FFF2-40B4-BE49-F238E27FC236}">
                <a16:creationId xmlns:a16="http://schemas.microsoft.com/office/drawing/2014/main" id="{4169E541-A6A2-44E0-BDAF-50EEDA933508}"/>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970488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91C03-20C6-4398-B8CA-41BFA4D09C38}"/>
              </a:ext>
            </a:extLst>
          </p:cNvPr>
          <p:cNvSpPr>
            <a:spLocks noGrp="1"/>
          </p:cNvSpPr>
          <p:nvPr>
            <p:ph type="title"/>
          </p:nvPr>
        </p:nvSpPr>
        <p:spPr/>
        <p:txBody>
          <a:bodyPr/>
          <a:lstStyle/>
          <a:p>
            <a:r>
              <a:rPr lang="en-US"/>
              <a:t>Overall All Videos Table | All Pages - 4 of 6</a:t>
            </a:r>
          </a:p>
        </p:txBody>
      </p:sp>
      <p:graphicFrame>
        <p:nvGraphicFramePr>
          <p:cNvPr id="5" name="Table Placeholder 4">
            <a:extLst>
              <a:ext uri="{FF2B5EF4-FFF2-40B4-BE49-F238E27FC236}">
                <a16:creationId xmlns:a16="http://schemas.microsoft.com/office/drawing/2014/main" id="{0DE6D07A-7CD9-4C1C-9ED1-425DC9892BC3}"/>
              </a:ext>
            </a:extLst>
          </p:cNvPr>
          <p:cNvGraphicFramePr>
            <a:graphicFrameLocks noGrp="1"/>
          </p:cNvGraphicFramePr>
          <p:nvPr>
            <p:ph type="tbl" sz="quarter" idx="13"/>
            <p:extLst>
              <p:ext uri="{D42A27DB-BD31-4B8C-83A1-F6EECF244321}">
                <p14:modId xmlns:p14="http://schemas.microsoft.com/office/powerpoint/2010/main" val="4175374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19418473"/>
                    </a:ext>
                  </a:extLst>
                </a:gridCol>
                <a:gridCol w="1645920">
                  <a:extLst>
                    <a:ext uri="{9D8B030D-6E8A-4147-A177-3AD203B41FA5}">
                      <a16:colId xmlns:a16="http://schemas.microsoft.com/office/drawing/2014/main" val="3166600810"/>
                    </a:ext>
                  </a:extLst>
                </a:gridCol>
                <a:gridCol w="822960">
                  <a:extLst>
                    <a:ext uri="{9D8B030D-6E8A-4147-A177-3AD203B41FA5}">
                      <a16:colId xmlns:a16="http://schemas.microsoft.com/office/drawing/2014/main" val="45891010"/>
                    </a:ext>
                  </a:extLst>
                </a:gridCol>
                <a:gridCol w="822960">
                  <a:extLst>
                    <a:ext uri="{9D8B030D-6E8A-4147-A177-3AD203B41FA5}">
                      <a16:colId xmlns:a16="http://schemas.microsoft.com/office/drawing/2014/main" val="1354575712"/>
                    </a:ext>
                  </a:extLst>
                </a:gridCol>
                <a:gridCol w="822960">
                  <a:extLst>
                    <a:ext uri="{9D8B030D-6E8A-4147-A177-3AD203B41FA5}">
                      <a16:colId xmlns:a16="http://schemas.microsoft.com/office/drawing/2014/main" val="4227589920"/>
                    </a:ext>
                  </a:extLst>
                </a:gridCol>
                <a:gridCol w="822960">
                  <a:extLst>
                    <a:ext uri="{9D8B030D-6E8A-4147-A177-3AD203B41FA5}">
                      <a16:colId xmlns:a16="http://schemas.microsoft.com/office/drawing/2014/main" val="1198614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3132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https://scontent-iad3-2.xx.fbcdn.net/v/t15.5256-10/s228x119/151641573_2517577555213981_4257352259893699479_n.jpg?_nc_cat=104&amp;ccb=1-3&amp;_nc_sid=08861d&amp;_nc_ohc=dVKl883zeKUAX-vOBxg&amp;_nc_ht=scontent-iad3-2.xx&amp;oh=8b98a6dd98bc7dff3b74c28df11f6ae4&amp;oe=61066363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147566056"/>
                  </a:ext>
                </a:extLst>
              </a:tr>
            </a:tbl>
          </a:graphicData>
        </a:graphic>
      </p:graphicFrame>
      <p:sp>
        <p:nvSpPr>
          <p:cNvPr id="4" name="Text Placeholder 3">
            <a:extLst>
              <a:ext uri="{FF2B5EF4-FFF2-40B4-BE49-F238E27FC236}">
                <a16:creationId xmlns:a16="http://schemas.microsoft.com/office/drawing/2014/main" id="{E662E701-6216-4C91-BAB0-7AC158B5B3F7}"/>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43625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F2D9C-3112-4613-9B69-BCE0703DD166}"/>
              </a:ext>
            </a:extLst>
          </p:cNvPr>
          <p:cNvSpPr>
            <a:spLocks noGrp="1"/>
          </p:cNvSpPr>
          <p:nvPr>
            <p:ph type="title"/>
          </p:nvPr>
        </p:nvSpPr>
        <p:spPr/>
        <p:txBody>
          <a:bodyPr/>
          <a:lstStyle/>
          <a:p>
            <a:r>
              <a:rPr lang="en-US"/>
              <a:t>Overall All Videos Table | All Pages - 5 of 6</a:t>
            </a:r>
          </a:p>
        </p:txBody>
      </p:sp>
      <p:graphicFrame>
        <p:nvGraphicFramePr>
          <p:cNvPr id="5" name="Table Placeholder 4">
            <a:extLst>
              <a:ext uri="{FF2B5EF4-FFF2-40B4-BE49-F238E27FC236}">
                <a16:creationId xmlns:a16="http://schemas.microsoft.com/office/drawing/2014/main" id="{F83005B6-0567-425D-BAB9-A47EF8517388}"/>
              </a:ext>
            </a:extLst>
          </p:cNvPr>
          <p:cNvGraphicFramePr>
            <a:graphicFrameLocks noGrp="1"/>
          </p:cNvGraphicFramePr>
          <p:nvPr>
            <p:ph type="tbl" sz="quarter" idx="13"/>
            <p:extLst>
              <p:ext uri="{D42A27DB-BD31-4B8C-83A1-F6EECF244321}">
                <p14:modId xmlns:p14="http://schemas.microsoft.com/office/powerpoint/2010/main" val="152438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76549772"/>
                    </a:ext>
                  </a:extLst>
                </a:gridCol>
                <a:gridCol w="1645920">
                  <a:extLst>
                    <a:ext uri="{9D8B030D-6E8A-4147-A177-3AD203B41FA5}">
                      <a16:colId xmlns:a16="http://schemas.microsoft.com/office/drawing/2014/main" val="3015113717"/>
                    </a:ext>
                  </a:extLst>
                </a:gridCol>
                <a:gridCol w="822960">
                  <a:extLst>
                    <a:ext uri="{9D8B030D-6E8A-4147-A177-3AD203B41FA5}">
                      <a16:colId xmlns:a16="http://schemas.microsoft.com/office/drawing/2014/main" val="2197447466"/>
                    </a:ext>
                  </a:extLst>
                </a:gridCol>
                <a:gridCol w="822960">
                  <a:extLst>
                    <a:ext uri="{9D8B030D-6E8A-4147-A177-3AD203B41FA5}">
                      <a16:colId xmlns:a16="http://schemas.microsoft.com/office/drawing/2014/main" val="3554737373"/>
                    </a:ext>
                  </a:extLst>
                </a:gridCol>
                <a:gridCol w="822960">
                  <a:extLst>
                    <a:ext uri="{9D8B030D-6E8A-4147-A177-3AD203B41FA5}">
                      <a16:colId xmlns:a16="http://schemas.microsoft.com/office/drawing/2014/main" val="3569029911"/>
                    </a:ext>
                  </a:extLst>
                </a:gridCol>
                <a:gridCol w="822960">
                  <a:extLst>
                    <a:ext uri="{9D8B030D-6E8A-4147-A177-3AD203B41FA5}">
                      <a16:colId xmlns:a16="http://schemas.microsoft.com/office/drawing/2014/main" val="1514891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2524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ca2TjGYXYMwAX92Kmcz&amp;_nc_ht=scontent-iad3-1.xx&amp;edm=AGz5Y0wEAAAA&amp;oh=1f3916b594c5a72e4279ae3b277f6432&amp;oe=610B250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extLst>
                  <a:ext uri="{0D108BD9-81ED-4DB2-BD59-A6C34878D82A}">
                    <a16:rowId xmlns:a16="http://schemas.microsoft.com/office/drawing/2014/main" val="3227116688"/>
                  </a:ext>
                </a:extLst>
              </a:tr>
            </a:tbl>
          </a:graphicData>
        </a:graphic>
      </p:graphicFrame>
      <p:sp>
        <p:nvSpPr>
          <p:cNvPr id="4" name="Text Placeholder 3">
            <a:extLst>
              <a:ext uri="{FF2B5EF4-FFF2-40B4-BE49-F238E27FC236}">
                <a16:creationId xmlns:a16="http://schemas.microsoft.com/office/drawing/2014/main" id="{08E43552-8605-4135-BFB1-029223D5B9B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176950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7C563-069B-4564-9109-F990832B7AC2}"/>
              </a:ext>
            </a:extLst>
          </p:cNvPr>
          <p:cNvSpPr>
            <a:spLocks noGrp="1"/>
          </p:cNvSpPr>
          <p:nvPr>
            <p:ph type="title"/>
          </p:nvPr>
        </p:nvSpPr>
        <p:spPr/>
        <p:txBody>
          <a:bodyPr/>
          <a:lstStyle/>
          <a:p>
            <a:r>
              <a:rPr lang="en-US"/>
              <a:t>Overall All Videos Table | All Pages - 6 of 6</a:t>
            </a:r>
          </a:p>
        </p:txBody>
      </p:sp>
      <p:graphicFrame>
        <p:nvGraphicFramePr>
          <p:cNvPr id="5" name="Table Placeholder 4">
            <a:extLst>
              <a:ext uri="{FF2B5EF4-FFF2-40B4-BE49-F238E27FC236}">
                <a16:creationId xmlns:a16="http://schemas.microsoft.com/office/drawing/2014/main" id="{78E96070-C75A-4498-BD06-B4BA106EEDB1}"/>
              </a:ext>
            </a:extLst>
          </p:cNvPr>
          <p:cNvGraphicFramePr>
            <a:graphicFrameLocks noGrp="1"/>
          </p:cNvGraphicFramePr>
          <p:nvPr>
            <p:ph type="tbl" sz="quarter" idx="13"/>
            <p:extLst>
              <p:ext uri="{D42A27DB-BD31-4B8C-83A1-F6EECF244321}">
                <p14:modId xmlns:p14="http://schemas.microsoft.com/office/powerpoint/2010/main" val="2625505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323506"/>
                    </a:ext>
                  </a:extLst>
                </a:gridCol>
                <a:gridCol w="1645920">
                  <a:extLst>
                    <a:ext uri="{9D8B030D-6E8A-4147-A177-3AD203B41FA5}">
                      <a16:colId xmlns:a16="http://schemas.microsoft.com/office/drawing/2014/main" val="2439112250"/>
                    </a:ext>
                  </a:extLst>
                </a:gridCol>
                <a:gridCol w="822960">
                  <a:extLst>
                    <a:ext uri="{9D8B030D-6E8A-4147-A177-3AD203B41FA5}">
                      <a16:colId xmlns:a16="http://schemas.microsoft.com/office/drawing/2014/main" val="919798096"/>
                    </a:ext>
                  </a:extLst>
                </a:gridCol>
                <a:gridCol w="822960">
                  <a:extLst>
                    <a:ext uri="{9D8B030D-6E8A-4147-A177-3AD203B41FA5}">
                      <a16:colId xmlns:a16="http://schemas.microsoft.com/office/drawing/2014/main" val="4002883212"/>
                    </a:ext>
                  </a:extLst>
                </a:gridCol>
                <a:gridCol w="822960">
                  <a:extLst>
                    <a:ext uri="{9D8B030D-6E8A-4147-A177-3AD203B41FA5}">
                      <a16:colId xmlns:a16="http://schemas.microsoft.com/office/drawing/2014/main" val="900139113"/>
                    </a:ext>
                  </a:extLst>
                </a:gridCol>
                <a:gridCol w="822960">
                  <a:extLst>
                    <a:ext uri="{9D8B030D-6E8A-4147-A177-3AD203B41FA5}">
                      <a16:colId xmlns:a16="http://schemas.microsoft.com/office/drawing/2014/main" val="1924418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9781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OD36cVNCKlIAX-jXQDe&amp;_nc_ht=scontent-iad3-2.xx&amp;edm=AGz5Y0wEAAAA&amp;oh=7a4b98bc8ef29af65f676e43284195bf&amp;oe=610B862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extLst>
                  <a:ext uri="{0D108BD9-81ED-4DB2-BD59-A6C34878D82A}">
                    <a16:rowId xmlns:a16="http://schemas.microsoft.com/office/drawing/2014/main" val="315791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YouTube 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extLst>
                  <a:ext uri="{0D108BD9-81ED-4DB2-BD59-A6C34878D82A}">
                    <a16:rowId xmlns:a16="http://schemas.microsoft.com/office/drawing/2014/main" val="2351905595"/>
                  </a:ext>
                </a:extLst>
              </a:tr>
            </a:tbl>
          </a:graphicData>
        </a:graphic>
      </p:graphicFrame>
      <p:sp>
        <p:nvSpPr>
          <p:cNvPr id="4" name="Text Placeholder 3">
            <a:extLst>
              <a:ext uri="{FF2B5EF4-FFF2-40B4-BE49-F238E27FC236}">
                <a16:creationId xmlns:a16="http://schemas.microsoft.com/office/drawing/2014/main" id="{099188A3-872D-4741-A76D-6E476AB18D12}"/>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091372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ECAF2-2B1B-43D5-BD55-6A8677AC88BA}"/>
              </a:ext>
            </a:extLst>
          </p:cNvPr>
          <p:cNvSpPr>
            <a:spLocks noGrp="1"/>
          </p:cNvSpPr>
          <p:nvPr>
            <p:ph type="title"/>
          </p:nvPr>
        </p:nvSpPr>
        <p:spPr/>
        <p:txBody>
          <a:bodyPr/>
          <a:lstStyle/>
          <a:p>
            <a:r>
              <a:rPr lang="en-US"/>
              <a:t>Facebook Own Videos Demographics Table | All Pages - 1 of 7</a:t>
            </a:r>
          </a:p>
        </p:txBody>
      </p:sp>
      <p:graphicFrame>
        <p:nvGraphicFramePr>
          <p:cNvPr id="5" name="Table Placeholder 4">
            <a:extLst>
              <a:ext uri="{FF2B5EF4-FFF2-40B4-BE49-F238E27FC236}">
                <a16:creationId xmlns:a16="http://schemas.microsoft.com/office/drawing/2014/main" id="{76042D6B-1A9E-44E8-92A3-EC564E34E82D}"/>
              </a:ext>
            </a:extLst>
          </p:cNvPr>
          <p:cNvGraphicFramePr>
            <a:graphicFrameLocks noGrp="1"/>
          </p:cNvGraphicFramePr>
          <p:nvPr>
            <p:ph type="tbl" sz="quarter" idx="13"/>
            <p:extLst>
              <p:ext uri="{D42A27DB-BD31-4B8C-83A1-F6EECF244321}">
                <p14:modId xmlns:p14="http://schemas.microsoft.com/office/powerpoint/2010/main" val="82957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84523515"/>
                    </a:ext>
                  </a:extLst>
                </a:gridCol>
                <a:gridCol w="740664">
                  <a:extLst>
                    <a:ext uri="{9D8B030D-6E8A-4147-A177-3AD203B41FA5}">
                      <a16:colId xmlns:a16="http://schemas.microsoft.com/office/drawing/2014/main" val="3883959581"/>
                    </a:ext>
                  </a:extLst>
                </a:gridCol>
                <a:gridCol w="246888">
                  <a:extLst>
                    <a:ext uri="{9D8B030D-6E8A-4147-A177-3AD203B41FA5}">
                      <a16:colId xmlns:a16="http://schemas.microsoft.com/office/drawing/2014/main" val="3285624810"/>
                    </a:ext>
                  </a:extLst>
                </a:gridCol>
                <a:gridCol w="246888">
                  <a:extLst>
                    <a:ext uri="{9D8B030D-6E8A-4147-A177-3AD203B41FA5}">
                      <a16:colId xmlns:a16="http://schemas.microsoft.com/office/drawing/2014/main" val="323521252"/>
                    </a:ext>
                  </a:extLst>
                </a:gridCol>
                <a:gridCol w="246888">
                  <a:extLst>
                    <a:ext uri="{9D8B030D-6E8A-4147-A177-3AD203B41FA5}">
                      <a16:colId xmlns:a16="http://schemas.microsoft.com/office/drawing/2014/main" val="2243154286"/>
                    </a:ext>
                  </a:extLst>
                </a:gridCol>
                <a:gridCol w="246888">
                  <a:extLst>
                    <a:ext uri="{9D8B030D-6E8A-4147-A177-3AD203B41FA5}">
                      <a16:colId xmlns:a16="http://schemas.microsoft.com/office/drawing/2014/main" val="257668193"/>
                    </a:ext>
                  </a:extLst>
                </a:gridCol>
                <a:gridCol w="246888">
                  <a:extLst>
                    <a:ext uri="{9D8B030D-6E8A-4147-A177-3AD203B41FA5}">
                      <a16:colId xmlns:a16="http://schemas.microsoft.com/office/drawing/2014/main" val="2327069155"/>
                    </a:ext>
                  </a:extLst>
                </a:gridCol>
                <a:gridCol w="246888">
                  <a:extLst>
                    <a:ext uri="{9D8B030D-6E8A-4147-A177-3AD203B41FA5}">
                      <a16:colId xmlns:a16="http://schemas.microsoft.com/office/drawing/2014/main" val="2990122097"/>
                    </a:ext>
                  </a:extLst>
                </a:gridCol>
                <a:gridCol w="246888">
                  <a:extLst>
                    <a:ext uri="{9D8B030D-6E8A-4147-A177-3AD203B41FA5}">
                      <a16:colId xmlns:a16="http://schemas.microsoft.com/office/drawing/2014/main" val="1512012704"/>
                    </a:ext>
                  </a:extLst>
                </a:gridCol>
                <a:gridCol w="246888">
                  <a:extLst>
                    <a:ext uri="{9D8B030D-6E8A-4147-A177-3AD203B41FA5}">
                      <a16:colId xmlns:a16="http://schemas.microsoft.com/office/drawing/2014/main" val="856814759"/>
                    </a:ext>
                  </a:extLst>
                </a:gridCol>
                <a:gridCol w="246888">
                  <a:extLst>
                    <a:ext uri="{9D8B030D-6E8A-4147-A177-3AD203B41FA5}">
                      <a16:colId xmlns:a16="http://schemas.microsoft.com/office/drawing/2014/main" val="2154442971"/>
                    </a:ext>
                  </a:extLst>
                </a:gridCol>
                <a:gridCol w="246888">
                  <a:extLst>
                    <a:ext uri="{9D8B030D-6E8A-4147-A177-3AD203B41FA5}">
                      <a16:colId xmlns:a16="http://schemas.microsoft.com/office/drawing/2014/main" val="1828779889"/>
                    </a:ext>
                  </a:extLst>
                </a:gridCol>
                <a:gridCol w="246888">
                  <a:extLst>
                    <a:ext uri="{9D8B030D-6E8A-4147-A177-3AD203B41FA5}">
                      <a16:colId xmlns:a16="http://schemas.microsoft.com/office/drawing/2014/main" val="2679296264"/>
                    </a:ext>
                  </a:extLst>
                </a:gridCol>
                <a:gridCol w="246888">
                  <a:extLst>
                    <a:ext uri="{9D8B030D-6E8A-4147-A177-3AD203B41FA5}">
                      <a16:colId xmlns:a16="http://schemas.microsoft.com/office/drawing/2014/main" val="3714325299"/>
                    </a:ext>
                  </a:extLst>
                </a:gridCol>
                <a:gridCol w="246888">
                  <a:extLst>
                    <a:ext uri="{9D8B030D-6E8A-4147-A177-3AD203B41FA5}">
                      <a16:colId xmlns:a16="http://schemas.microsoft.com/office/drawing/2014/main" val="1588902216"/>
                    </a:ext>
                  </a:extLst>
                </a:gridCol>
                <a:gridCol w="246888">
                  <a:extLst>
                    <a:ext uri="{9D8B030D-6E8A-4147-A177-3AD203B41FA5}">
                      <a16:colId xmlns:a16="http://schemas.microsoft.com/office/drawing/2014/main" val="668880164"/>
                    </a:ext>
                  </a:extLst>
                </a:gridCol>
                <a:gridCol w="246888">
                  <a:extLst>
                    <a:ext uri="{9D8B030D-6E8A-4147-A177-3AD203B41FA5}">
                      <a16:colId xmlns:a16="http://schemas.microsoft.com/office/drawing/2014/main" val="631410997"/>
                    </a:ext>
                  </a:extLst>
                </a:gridCol>
                <a:gridCol w="246888">
                  <a:extLst>
                    <a:ext uri="{9D8B030D-6E8A-4147-A177-3AD203B41FA5}">
                      <a16:colId xmlns:a16="http://schemas.microsoft.com/office/drawing/2014/main" val="2658743474"/>
                    </a:ext>
                  </a:extLst>
                </a:gridCol>
                <a:gridCol w="246888">
                  <a:extLst>
                    <a:ext uri="{9D8B030D-6E8A-4147-A177-3AD203B41FA5}">
                      <a16:colId xmlns:a16="http://schemas.microsoft.com/office/drawing/2014/main" val="2686779409"/>
                    </a:ext>
                  </a:extLst>
                </a:gridCol>
                <a:gridCol w="246888">
                  <a:extLst>
                    <a:ext uri="{9D8B030D-6E8A-4147-A177-3AD203B41FA5}">
                      <a16:colId xmlns:a16="http://schemas.microsoft.com/office/drawing/2014/main" val="78588838"/>
                    </a:ext>
                  </a:extLst>
                </a:gridCol>
                <a:gridCol w="246888">
                  <a:extLst>
                    <a:ext uri="{9D8B030D-6E8A-4147-A177-3AD203B41FA5}">
                      <a16:colId xmlns:a16="http://schemas.microsoft.com/office/drawing/2014/main" val="3683926625"/>
                    </a:ext>
                  </a:extLst>
                </a:gridCol>
                <a:gridCol w="246888">
                  <a:extLst>
                    <a:ext uri="{9D8B030D-6E8A-4147-A177-3AD203B41FA5}">
                      <a16:colId xmlns:a16="http://schemas.microsoft.com/office/drawing/2014/main" val="6200500"/>
                    </a:ext>
                  </a:extLst>
                </a:gridCol>
                <a:gridCol w="246888">
                  <a:extLst>
                    <a:ext uri="{9D8B030D-6E8A-4147-A177-3AD203B41FA5}">
                      <a16:colId xmlns:a16="http://schemas.microsoft.com/office/drawing/2014/main" val="3719575287"/>
                    </a:ext>
                  </a:extLst>
                </a:gridCol>
                <a:gridCol w="246888">
                  <a:extLst>
                    <a:ext uri="{9D8B030D-6E8A-4147-A177-3AD203B41FA5}">
                      <a16:colId xmlns:a16="http://schemas.microsoft.com/office/drawing/2014/main" val="1947077722"/>
                    </a:ext>
                  </a:extLst>
                </a:gridCol>
                <a:gridCol w="246888">
                  <a:extLst>
                    <a:ext uri="{9D8B030D-6E8A-4147-A177-3AD203B41FA5}">
                      <a16:colId xmlns:a16="http://schemas.microsoft.com/office/drawing/2014/main" val="3049609036"/>
                    </a:ext>
                  </a:extLst>
                </a:gridCol>
                <a:gridCol w="246888">
                  <a:extLst>
                    <a:ext uri="{9D8B030D-6E8A-4147-A177-3AD203B41FA5}">
                      <a16:colId xmlns:a16="http://schemas.microsoft.com/office/drawing/2014/main" val="171383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374477778"/>
                  </a:ext>
                </a:extLst>
              </a:tr>
            </a:tbl>
          </a:graphicData>
        </a:graphic>
      </p:graphicFrame>
      <p:sp>
        <p:nvSpPr>
          <p:cNvPr id="4" name="Text Placeholder 3">
            <a:extLst>
              <a:ext uri="{FF2B5EF4-FFF2-40B4-BE49-F238E27FC236}">
                <a16:creationId xmlns:a16="http://schemas.microsoft.com/office/drawing/2014/main" id="{48285D31-B92E-4CAE-B882-49AB6F5CF56D}"/>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245330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911B-A9BA-403F-9DF5-767F584F78B9}"/>
              </a:ext>
            </a:extLst>
          </p:cNvPr>
          <p:cNvSpPr>
            <a:spLocks noGrp="1"/>
          </p:cNvSpPr>
          <p:nvPr>
            <p:ph type="title"/>
          </p:nvPr>
        </p:nvSpPr>
        <p:spPr/>
        <p:txBody>
          <a:bodyPr/>
          <a:lstStyle/>
          <a:p>
            <a:r>
              <a:rPr lang="en-US"/>
              <a:t>Facebook Own Videos Demographics Table | All Pages - 2 of 7</a:t>
            </a:r>
          </a:p>
        </p:txBody>
      </p:sp>
      <p:graphicFrame>
        <p:nvGraphicFramePr>
          <p:cNvPr id="5" name="Table Placeholder 4">
            <a:extLst>
              <a:ext uri="{FF2B5EF4-FFF2-40B4-BE49-F238E27FC236}">
                <a16:creationId xmlns:a16="http://schemas.microsoft.com/office/drawing/2014/main" id="{70A63742-0687-4E70-A9FA-071B738C2CCC}"/>
              </a:ext>
            </a:extLst>
          </p:cNvPr>
          <p:cNvGraphicFramePr>
            <a:graphicFrameLocks noGrp="1"/>
          </p:cNvGraphicFramePr>
          <p:nvPr>
            <p:ph type="tbl" sz="quarter" idx="13"/>
            <p:extLst>
              <p:ext uri="{D42A27DB-BD31-4B8C-83A1-F6EECF244321}">
                <p14:modId xmlns:p14="http://schemas.microsoft.com/office/powerpoint/2010/main" val="444378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99752662"/>
                    </a:ext>
                  </a:extLst>
                </a:gridCol>
                <a:gridCol w="740664">
                  <a:extLst>
                    <a:ext uri="{9D8B030D-6E8A-4147-A177-3AD203B41FA5}">
                      <a16:colId xmlns:a16="http://schemas.microsoft.com/office/drawing/2014/main" val="811136244"/>
                    </a:ext>
                  </a:extLst>
                </a:gridCol>
                <a:gridCol w="246888">
                  <a:extLst>
                    <a:ext uri="{9D8B030D-6E8A-4147-A177-3AD203B41FA5}">
                      <a16:colId xmlns:a16="http://schemas.microsoft.com/office/drawing/2014/main" val="1148540847"/>
                    </a:ext>
                  </a:extLst>
                </a:gridCol>
                <a:gridCol w="246888">
                  <a:extLst>
                    <a:ext uri="{9D8B030D-6E8A-4147-A177-3AD203B41FA5}">
                      <a16:colId xmlns:a16="http://schemas.microsoft.com/office/drawing/2014/main" val="358699367"/>
                    </a:ext>
                  </a:extLst>
                </a:gridCol>
                <a:gridCol w="246888">
                  <a:extLst>
                    <a:ext uri="{9D8B030D-6E8A-4147-A177-3AD203B41FA5}">
                      <a16:colId xmlns:a16="http://schemas.microsoft.com/office/drawing/2014/main" val="1786887284"/>
                    </a:ext>
                  </a:extLst>
                </a:gridCol>
                <a:gridCol w="246888">
                  <a:extLst>
                    <a:ext uri="{9D8B030D-6E8A-4147-A177-3AD203B41FA5}">
                      <a16:colId xmlns:a16="http://schemas.microsoft.com/office/drawing/2014/main" val="1637218314"/>
                    </a:ext>
                  </a:extLst>
                </a:gridCol>
                <a:gridCol w="246888">
                  <a:extLst>
                    <a:ext uri="{9D8B030D-6E8A-4147-A177-3AD203B41FA5}">
                      <a16:colId xmlns:a16="http://schemas.microsoft.com/office/drawing/2014/main" val="1331384633"/>
                    </a:ext>
                  </a:extLst>
                </a:gridCol>
                <a:gridCol w="246888">
                  <a:extLst>
                    <a:ext uri="{9D8B030D-6E8A-4147-A177-3AD203B41FA5}">
                      <a16:colId xmlns:a16="http://schemas.microsoft.com/office/drawing/2014/main" val="2185233979"/>
                    </a:ext>
                  </a:extLst>
                </a:gridCol>
                <a:gridCol w="246888">
                  <a:extLst>
                    <a:ext uri="{9D8B030D-6E8A-4147-A177-3AD203B41FA5}">
                      <a16:colId xmlns:a16="http://schemas.microsoft.com/office/drawing/2014/main" val="3988291523"/>
                    </a:ext>
                  </a:extLst>
                </a:gridCol>
                <a:gridCol w="246888">
                  <a:extLst>
                    <a:ext uri="{9D8B030D-6E8A-4147-A177-3AD203B41FA5}">
                      <a16:colId xmlns:a16="http://schemas.microsoft.com/office/drawing/2014/main" val="3777131649"/>
                    </a:ext>
                  </a:extLst>
                </a:gridCol>
                <a:gridCol w="246888">
                  <a:extLst>
                    <a:ext uri="{9D8B030D-6E8A-4147-A177-3AD203B41FA5}">
                      <a16:colId xmlns:a16="http://schemas.microsoft.com/office/drawing/2014/main" val="3341224923"/>
                    </a:ext>
                  </a:extLst>
                </a:gridCol>
                <a:gridCol w="246888">
                  <a:extLst>
                    <a:ext uri="{9D8B030D-6E8A-4147-A177-3AD203B41FA5}">
                      <a16:colId xmlns:a16="http://schemas.microsoft.com/office/drawing/2014/main" val="3106888694"/>
                    </a:ext>
                  </a:extLst>
                </a:gridCol>
                <a:gridCol w="246888">
                  <a:extLst>
                    <a:ext uri="{9D8B030D-6E8A-4147-A177-3AD203B41FA5}">
                      <a16:colId xmlns:a16="http://schemas.microsoft.com/office/drawing/2014/main" val="3407104689"/>
                    </a:ext>
                  </a:extLst>
                </a:gridCol>
                <a:gridCol w="246888">
                  <a:extLst>
                    <a:ext uri="{9D8B030D-6E8A-4147-A177-3AD203B41FA5}">
                      <a16:colId xmlns:a16="http://schemas.microsoft.com/office/drawing/2014/main" val="298495632"/>
                    </a:ext>
                  </a:extLst>
                </a:gridCol>
                <a:gridCol w="246888">
                  <a:extLst>
                    <a:ext uri="{9D8B030D-6E8A-4147-A177-3AD203B41FA5}">
                      <a16:colId xmlns:a16="http://schemas.microsoft.com/office/drawing/2014/main" val="2247106977"/>
                    </a:ext>
                  </a:extLst>
                </a:gridCol>
                <a:gridCol w="246888">
                  <a:extLst>
                    <a:ext uri="{9D8B030D-6E8A-4147-A177-3AD203B41FA5}">
                      <a16:colId xmlns:a16="http://schemas.microsoft.com/office/drawing/2014/main" val="3311624390"/>
                    </a:ext>
                  </a:extLst>
                </a:gridCol>
                <a:gridCol w="246888">
                  <a:extLst>
                    <a:ext uri="{9D8B030D-6E8A-4147-A177-3AD203B41FA5}">
                      <a16:colId xmlns:a16="http://schemas.microsoft.com/office/drawing/2014/main" val="136291955"/>
                    </a:ext>
                  </a:extLst>
                </a:gridCol>
                <a:gridCol w="246888">
                  <a:extLst>
                    <a:ext uri="{9D8B030D-6E8A-4147-A177-3AD203B41FA5}">
                      <a16:colId xmlns:a16="http://schemas.microsoft.com/office/drawing/2014/main" val="1576668583"/>
                    </a:ext>
                  </a:extLst>
                </a:gridCol>
                <a:gridCol w="246888">
                  <a:extLst>
                    <a:ext uri="{9D8B030D-6E8A-4147-A177-3AD203B41FA5}">
                      <a16:colId xmlns:a16="http://schemas.microsoft.com/office/drawing/2014/main" val="752411186"/>
                    </a:ext>
                  </a:extLst>
                </a:gridCol>
                <a:gridCol w="246888">
                  <a:extLst>
                    <a:ext uri="{9D8B030D-6E8A-4147-A177-3AD203B41FA5}">
                      <a16:colId xmlns:a16="http://schemas.microsoft.com/office/drawing/2014/main" val="1938403969"/>
                    </a:ext>
                  </a:extLst>
                </a:gridCol>
                <a:gridCol w="246888">
                  <a:extLst>
                    <a:ext uri="{9D8B030D-6E8A-4147-A177-3AD203B41FA5}">
                      <a16:colId xmlns:a16="http://schemas.microsoft.com/office/drawing/2014/main" val="2329257505"/>
                    </a:ext>
                  </a:extLst>
                </a:gridCol>
                <a:gridCol w="246888">
                  <a:extLst>
                    <a:ext uri="{9D8B030D-6E8A-4147-A177-3AD203B41FA5}">
                      <a16:colId xmlns:a16="http://schemas.microsoft.com/office/drawing/2014/main" val="4037238519"/>
                    </a:ext>
                  </a:extLst>
                </a:gridCol>
                <a:gridCol w="246888">
                  <a:extLst>
                    <a:ext uri="{9D8B030D-6E8A-4147-A177-3AD203B41FA5}">
                      <a16:colId xmlns:a16="http://schemas.microsoft.com/office/drawing/2014/main" val="2938607881"/>
                    </a:ext>
                  </a:extLst>
                </a:gridCol>
                <a:gridCol w="246888">
                  <a:extLst>
                    <a:ext uri="{9D8B030D-6E8A-4147-A177-3AD203B41FA5}">
                      <a16:colId xmlns:a16="http://schemas.microsoft.com/office/drawing/2014/main" val="2852166729"/>
                    </a:ext>
                  </a:extLst>
                </a:gridCol>
                <a:gridCol w="246888">
                  <a:extLst>
                    <a:ext uri="{9D8B030D-6E8A-4147-A177-3AD203B41FA5}">
                      <a16:colId xmlns:a16="http://schemas.microsoft.com/office/drawing/2014/main" val="1259646548"/>
                    </a:ext>
                  </a:extLst>
                </a:gridCol>
                <a:gridCol w="246888">
                  <a:extLst>
                    <a:ext uri="{9D8B030D-6E8A-4147-A177-3AD203B41FA5}">
                      <a16:colId xmlns:a16="http://schemas.microsoft.com/office/drawing/2014/main" val="4257428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1344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- 2021-06-30 17:52:04</a:t>
                      </a:r>
                      <a:r>
                        <a:rPr kumimoji="0" lang="de-DE" sz="1000" b="0" i="0" u="none" strike="noStrike" kern="1200" cap="none" spc="0" normalizeH="0" baseline="0" noProof="0">
                          <a:ln>
                            <a:noFill/>
                          </a:ln>
                          <a:solidFill>
                            <a:prstClr val="black"/>
                          </a:solidFill>
                          <a:effectLst/>
                          <a:uLnTx/>
                          <a:uFillTx/>
                          <a:latin typeface="+mn-lt"/>
                          <a:ea typeface="+mn-ea"/>
                          <a:cs typeface="+mn-cs"/>
                        </a:rPr>
                        <a:t>
 Bist du länger als sechs Wochen krankgeschrieben, zahlt dir dein Arbeitgeber kein Gehalt mehr! Marc erklärt dir, wie du jetzt Krankengeld von deiner Krankenversicherung bekommst.
Den Krankengeldrechner und weitere Infos zum Nachlesen findest du hier:
https://www.pronovabkk.de/video-krankengeld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https://scontent-dfw5-2.xx.fbcdn.net/v/t15.5256-10/s228x119/201401446_1018835121983354_2810854097100518026_n.jpg?_nc_cat=102&amp;ccb=1-3&amp;_nc_sid=08861d&amp;_nc_ohc=oYlqExZz06oAX9fmROn&amp;_nc_ht=scontent-dfw5-2.xx&amp;oh=e87c255ba4f7fa0800a55598c92ea712&amp;oe=610AE459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49.887733333333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70.640616666667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25.485966666667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42.825483333333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20.487483333333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0.056216666666667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9993143"/>
                  </a:ext>
                </a:extLst>
              </a:tr>
            </a:tbl>
          </a:graphicData>
        </a:graphic>
      </p:graphicFrame>
      <p:sp>
        <p:nvSpPr>
          <p:cNvPr id="4" name="Text Placeholder 3">
            <a:extLst>
              <a:ext uri="{FF2B5EF4-FFF2-40B4-BE49-F238E27FC236}">
                <a16:creationId xmlns:a16="http://schemas.microsoft.com/office/drawing/2014/main" id="{8CACFAE3-A346-4FD6-AFD3-6190EB3082CA}"/>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4270834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E560D-122E-410B-A3F7-E662C9FC607F}"/>
              </a:ext>
            </a:extLst>
          </p:cNvPr>
          <p:cNvSpPr>
            <a:spLocks noGrp="1"/>
          </p:cNvSpPr>
          <p:nvPr>
            <p:ph type="title"/>
          </p:nvPr>
        </p:nvSpPr>
        <p:spPr/>
        <p:txBody>
          <a:bodyPr/>
          <a:lstStyle/>
          <a:p>
            <a:r>
              <a:rPr lang="en-US"/>
              <a:t>Facebook Own Videos Demographics Table | All Pages - 3 of 7</a:t>
            </a:r>
          </a:p>
        </p:txBody>
      </p:sp>
      <p:graphicFrame>
        <p:nvGraphicFramePr>
          <p:cNvPr id="5" name="Table Placeholder 4">
            <a:extLst>
              <a:ext uri="{FF2B5EF4-FFF2-40B4-BE49-F238E27FC236}">
                <a16:creationId xmlns:a16="http://schemas.microsoft.com/office/drawing/2014/main" id="{A6BAB0C9-C223-425D-8E96-50CC78582674}"/>
              </a:ext>
            </a:extLst>
          </p:cNvPr>
          <p:cNvGraphicFramePr>
            <a:graphicFrameLocks noGrp="1"/>
          </p:cNvGraphicFramePr>
          <p:nvPr>
            <p:ph type="tbl" sz="quarter" idx="13"/>
            <p:extLst>
              <p:ext uri="{D42A27DB-BD31-4B8C-83A1-F6EECF244321}">
                <p14:modId xmlns:p14="http://schemas.microsoft.com/office/powerpoint/2010/main" val="2100796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95624982"/>
                    </a:ext>
                  </a:extLst>
                </a:gridCol>
                <a:gridCol w="740664">
                  <a:extLst>
                    <a:ext uri="{9D8B030D-6E8A-4147-A177-3AD203B41FA5}">
                      <a16:colId xmlns:a16="http://schemas.microsoft.com/office/drawing/2014/main" val="4167048686"/>
                    </a:ext>
                  </a:extLst>
                </a:gridCol>
                <a:gridCol w="246888">
                  <a:extLst>
                    <a:ext uri="{9D8B030D-6E8A-4147-A177-3AD203B41FA5}">
                      <a16:colId xmlns:a16="http://schemas.microsoft.com/office/drawing/2014/main" val="517046191"/>
                    </a:ext>
                  </a:extLst>
                </a:gridCol>
                <a:gridCol w="246888">
                  <a:extLst>
                    <a:ext uri="{9D8B030D-6E8A-4147-A177-3AD203B41FA5}">
                      <a16:colId xmlns:a16="http://schemas.microsoft.com/office/drawing/2014/main" val="1524570699"/>
                    </a:ext>
                  </a:extLst>
                </a:gridCol>
                <a:gridCol w="246888">
                  <a:extLst>
                    <a:ext uri="{9D8B030D-6E8A-4147-A177-3AD203B41FA5}">
                      <a16:colId xmlns:a16="http://schemas.microsoft.com/office/drawing/2014/main" val="2195569513"/>
                    </a:ext>
                  </a:extLst>
                </a:gridCol>
                <a:gridCol w="246888">
                  <a:extLst>
                    <a:ext uri="{9D8B030D-6E8A-4147-A177-3AD203B41FA5}">
                      <a16:colId xmlns:a16="http://schemas.microsoft.com/office/drawing/2014/main" val="982052415"/>
                    </a:ext>
                  </a:extLst>
                </a:gridCol>
                <a:gridCol w="246888">
                  <a:extLst>
                    <a:ext uri="{9D8B030D-6E8A-4147-A177-3AD203B41FA5}">
                      <a16:colId xmlns:a16="http://schemas.microsoft.com/office/drawing/2014/main" val="2862785294"/>
                    </a:ext>
                  </a:extLst>
                </a:gridCol>
                <a:gridCol w="246888">
                  <a:extLst>
                    <a:ext uri="{9D8B030D-6E8A-4147-A177-3AD203B41FA5}">
                      <a16:colId xmlns:a16="http://schemas.microsoft.com/office/drawing/2014/main" val="3887163176"/>
                    </a:ext>
                  </a:extLst>
                </a:gridCol>
                <a:gridCol w="246888">
                  <a:extLst>
                    <a:ext uri="{9D8B030D-6E8A-4147-A177-3AD203B41FA5}">
                      <a16:colId xmlns:a16="http://schemas.microsoft.com/office/drawing/2014/main" val="1762984556"/>
                    </a:ext>
                  </a:extLst>
                </a:gridCol>
                <a:gridCol w="246888">
                  <a:extLst>
                    <a:ext uri="{9D8B030D-6E8A-4147-A177-3AD203B41FA5}">
                      <a16:colId xmlns:a16="http://schemas.microsoft.com/office/drawing/2014/main" val="2178299002"/>
                    </a:ext>
                  </a:extLst>
                </a:gridCol>
                <a:gridCol w="246888">
                  <a:extLst>
                    <a:ext uri="{9D8B030D-6E8A-4147-A177-3AD203B41FA5}">
                      <a16:colId xmlns:a16="http://schemas.microsoft.com/office/drawing/2014/main" val="370540247"/>
                    </a:ext>
                  </a:extLst>
                </a:gridCol>
                <a:gridCol w="246888">
                  <a:extLst>
                    <a:ext uri="{9D8B030D-6E8A-4147-A177-3AD203B41FA5}">
                      <a16:colId xmlns:a16="http://schemas.microsoft.com/office/drawing/2014/main" val="2889928036"/>
                    </a:ext>
                  </a:extLst>
                </a:gridCol>
                <a:gridCol w="246888">
                  <a:extLst>
                    <a:ext uri="{9D8B030D-6E8A-4147-A177-3AD203B41FA5}">
                      <a16:colId xmlns:a16="http://schemas.microsoft.com/office/drawing/2014/main" val="1320240852"/>
                    </a:ext>
                  </a:extLst>
                </a:gridCol>
                <a:gridCol w="246888">
                  <a:extLst>
                    <a:ext uri="{9D8B030D-6E8A-4147-A177-3AD203B41FA5}">
                      <a16:colId xmlns:a16="http://schemas.microsoft.com/office/drawing/2014/main" val="31544616"/>
                    </a:ext>
                  </a:extLst>
                </a:gridCol>
                <a:gridCol w="246888">
                  <a:extLst>
                    <a:ext uri="{9D8B030D-6E8A-4147-A177-3AD203B41FA5}">
                      <a16:colId xmlns:a16="http://schemas.microsoft.com/office/drawing/2014/main" val="1461999940"/>
                    </a:ext>
                  </a:extLst>
                </a:gridCol>
                <a:gridCol w="246888">
                  <a:extLst>
                    <a:ext uri="{9D8B030D-6E8A-4147-A177-3AD203B41FA5}">
                      <a16:colId xmlns:a16="http://schemas.microsoft.com/office/drawing/2014/main" val="2403421066"/>
                    </a:ext>
                  </a:extLst>
                </a:gridCol>
                <a:gridCol w="246888">
                  <a:extLst>
                    <a:ext uri="{9D8B030D-6E8A-4147-A177-3AD203B41FA5}">
                      <a16:colId xmlns:a16="http://schemas.microsoft.com/office/drawing/2014/main" val="1983353275"/>
                    </a:ext>
                  </a:extLst>
                </a:gridCol>
                <a:gridCol w="246888">
                  <a:extLst>
                    <a:ext uri="{9D8B030D-6E8A-4147-A177-3AD203B41FA5}">
                      <a16:colId xmlns:a16="http://schemas.microsoft.com/office/drawing/2014/main" val="1315655606"/>
                    </a:ext>
                  </a:extLst>
                </a:gridCol>
                <a:gridCol w="246888">
                  <a:extLst>
                    <a:ext uri="{9D8B030D-6E8A-4147-A177-3AD203B41FA5}">
                      <a16:colId xmlns:a16="http://schemas.microsoft.com/office/drawing/2014/main" val="2958385697"/>
                    </a:ext>
                  </a:extLst>
                </a:gridCol>
                <a:gridCol w="246888">
                  <a:extLst>
                    <a:ext uri="{9D8B030D-6E8A-4147-A177-3AD203B41FA5}">
                      <a16:colId xmlns:a16="http://schemas.microsoft.com/office/drawing/2014/main" val="3876563744"/>
                    </a:ext>
                  </a:extLst>
                </a:gridCol>
                <a:gridCol w="246888">
                  <a:extLst>
                    <a:ext uri="{9D8B030D-6E8A-4147-A177-3AD203B41FA5}">
                      <a16:colId xmlns:a16="http://schemas.microsoft.com/office/drawing/2014/main" val="3961124926"/>
                    </a:ext>
                  </a:extLst>
                </a:gridCol>
                <a:gridCol w="246888">
                  <a:extLst>
                    <a:ext uri="{9D8B030D-6E8A-4147-A177-3AD203B41FA5}">
                      <a16:colId xmlns:a16="http://schemas.microsoft.com/office/drawing/2014/main" val="1438672988"/>
                    </a:ext>
                  </a:extLst>
                </a:gridCol>
                <a:gridCol w="246888">
                  <a:extLst>
                    <a:ext uri="{9D8B030D-6E8A-4147-A177-3AD203B41FA5}">
                      <a16:colId xmlns:a16="http://schemas.microsoft.com/office/drawing/2014/main" val="4120431999"/>
                    </a:ext>
                  </a:extLst>
                </a:gridCol>
                <a:gridCol w="246888">
                  <a:extLst>
                    <a:ext uri="{9D8B030D-6E8A-4147-A177-3AD203B41FA5}">
                      <a16:colId xmlns:a16="http://schemas.microsoft.com/office/drawing/2014/main" val="1789413173"/>
                    </a:ext>
                  </a:extLst>
                </a:gridCol>
                <a:gridCol w="246888">
                  <a:extLst>
                    <a:ext uri="{9D8B030D-6E8A-4147-A177-3AD203B41FA5}">
                      <a16:colId xmlns:a16="http://schemas.microsoft.com/office/drawing/2014/main" val="831585732"/>
                    </a:ext>
                  </a:extLst>
                </a:gridCol>
                <a:gridCol w="246888">
                  <a:extLst>
                    <a:ext uri="{9D8B030D-6E8A-4147-A177-3AD203B41FA5}">
                      <a16:colId xmlns:a16="http://schemas.microsoft.com/office/drawing/2014/main" val="314459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853584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- 2021-04-16 17:08:04</a:t>
                      </a:r>
                      <a:r>
                        <a:rPr kumimoji="0" lang="de-DE" sz="1000" b="0" i="0" u="none" strike="noStrike" kern="1200" cap="none" spc="0" normalizeH="0" baseline="0" noProof="0">
                          <a:ln>
                            <a:noFill/>
                          </a:ln>
                          <a:solidFill>
                            <a:prstClr val="black"/>
                          </a:solidFill>
                          <a:effectLst/>
                          <a:uLnTx/>
                          <a:uFillTx/>
                          <a:latin typeface="+mn-lt"/>
                          <a:ea typeface="+mn-ea"/>
                          <a:cs typeface="+mn-cs"/>
                        </a:rPr>
                        <a:t>
 Bei deiner pronova BKK hast du die Wahl!
Denn bei uns kannst du dich zwischen sechs Tarifen entscheiden, mit denen du bares Geld sparst. Wie das funktioniert, erklären wir dir in diesem Video.
Wenn du mehr wissen willst, beraten wir dich gerne individuell💙💛
https://www.pronovabkk.de/wahltarife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167912398_272638101167660_82452334749860317_n.jpg?_nc_cat=109&amp;ccb=1-3&amp;_nc_sid=08861d&amp;_nc_ohc=hrtLJsT14PgAX-E-Ca5&amp;_nc_ht=scontent-lga3-2.xx&amp;edm=AGz5Y0wEAAAA&amp;oh=a68fac25f8dbbc55d99f96d291252121&amp;oe=610A54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75.610533333333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100.25953333333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39.054416666667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12.296583333333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32.369633333333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41.725533333333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19.495266666667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5459834"/>
                  </a:ext>
                </a:extLst>
              </a:tr>
            </a:tbl>
          </a:graphicData>
        </a:graphic>
      </p:graphicFrame>
      <p:sp>
        <p:nvSpPr>
          <p:cNvPr id="4" name="Text Placeholder 3">
            <a:extLst>
              <a:ext uri="{FF2B5EF4-FFF2-40B4-BE49-F238E27FC236}">
                <a16:creationId xmlns:a16="http://schemas.microsoft.com/office/drawing/2014/main" id="{CC4A4912-10C3-4D87-9270-7CCF34A54A3A}"/>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1260669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10B80-6EA2-45DB-A29F-2C6396D3D337}"/>
              </a:ext>
            </a:extLst>
          </p:cNvPr>
          <p:cNvSpPr>
            <a:spLocks noGrp="1"/>
          </p:cNvSpPr>
          <p:nvPr>
            <p:ph type="title"/>
          </p:nvPr>
        </p:nvSpPr>
        <p:spPr/>
        <p:txBody>
          <a:bodyPr/>
          <a:lstStyle/>
          <a:p>
            <a:r>
              <a:rPr lang="en-US"/>
              <a:t>Facebook Own Videos Demographics Table | All Pages - 4 of 7</a:t>
            </a:r>
          </a:p>
        </p:txBody>
      </p:sp>
      <p:graphicFrame>
        <p:nvGraphicFramePr>
          <p:cNvPr id="5" name="Table Placeholder 4">
            <a:extLst>
              <a:ext uri="{FF2B5EF4-FFF2-40B4-BE49-F238E27FC236}">
                <a16:creationId xmlns:a16="http://schemas.microsoft.com/office/drawing/2014/main" id="{C7A145D4-DAB4-459A-BF4E-490F54C28737}"/>
              </a:ext>
            </a:extLst>
          </p:cNvPr>
          <p:cNvGraphicFramePr>
            <a:graphicFrameLocks noGrp="1"/>
          </p:cNvGraphicFramePr>
          <p:nvPr>
            <p:ph type="tbl" sz="quarter" idx="13"/>
            <p:extLst>
              <p:ext uri="{D42A27DB-BD31-4B8C-83A1-F6EECF244321}">
                <p14:modId xmlns:p14="http://schemas.microsoft.com/office/powerpoint/2010/main" val="281496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5230891"/>
                    </a:ext>
                  </a:extLst>
                </a:gridCol>
                <a:gridCol w="740664">
                  <a:extLst>
                    <a:ext uri="{9D8B030D-6E8A-4147-A177-3AD203B41FA5}">
                      <a16:colId xmlns:a16="http://schemas.microsoft.com/office/drawing/2014/main" val="3403836173"/>
                    </a:ext>
                  </a:extLst>
                </a:gridCol>
                <a:gridCol w="246888">
                  <a:extLst>
                    <a:ext uri="{9D8B030D-6E8A-4147-A177-3AD203B41FA5}">
                      <a16:colId xmlns:a16="http://schemas.microsoft.com/office/drawing/2014/main" val="1515936476"/>
                    </a:ext>
                  </a:extLst>
                </a:gridCol>
                <a:gridCol w="246888">
                  <a:extLst>
                    <a:ext uri="{9D8B030D-6E8A-4147-A177-3AD203B41FA5}">
                      <a16:colId xmlns:a16="http://schemas.microsoft.com/office/drawing/2014/main" val="2566743684"/>
                    </a:ext>
                  </a:extLst>
                </a:gridCol>
                <a:gridCol w="246888">
                  <a:extLst>
                    <a:ext uri="{9D8B030D-6E8A-4147-A177-3AD203B41FA5}">
                      <a16:colId xmlns:a16="http://schemas.microsoft.com/office/drawing/2014/main" val="295587358"/>
                    </a:ext>
                  </a:extLst>
                </a:gridCol>
                <a:gridCol w="246888">
                  <a:extLst>
                    <a:ext uri="{9D8B030D-6E8A-4147-A177-3AD203B41FA5}">
                      <a16:colId xmlns:a16="http://schemas.microsoft.com/office/drawing/2014/main" val="1774771039"/>
                    </a:ext>
                  </a:extLst>
                </a:gridCol>
                <a:gridCol w="246888">
                  <a:extLst>
                    <a:ext uri="{9D8B030D-6E8A-4147-A177-3AD203B41FA5}">
                      <a16:colId xmlns:a16="http://schemas.microsoft.com/office/drawing/2014/main" val="2081650404"/>
                    </a:ext>
                  </a:extLst>
                </a:gridCol>
                <a:gridCol w="246888">
                  <a:extLst>
                    <a:ext uri="{9D8B030D-6E8A-4147-A177-3AD203B41FA5}">
                      <a16:colId xmlns:a16="http://schemas.microsoft.com/office/drawing/2014/main" val="1328974084"/>
                    </a:ext>
                  </a:extLst>
                </a:gridCol>
                <a:gridCol w="246888">
                  <a:extLst>
                    <a:ext uri="{9D8B030D-6E8A-4147-A177-3AD203B41FA5}">
                      <a16:colId xmlns:a16="http://schemas.microsoft.com/office/drawing/2014/main" val="3859141584"/>
                    </a:ext>
                  </a:extLst>
                </a:gridCol>
                <a:gridCol w="246888">
                  <a:extLst>
                    <a:ext uri="{9D8B030D-6E8A-4147-A177-3AD203B41FA5}">
                      <a16:colId xmlns:a16="http://schemas.microsoft.com/office/drawing/2014/main" val="1587059457"/>
                    </a:ext>
                  </a:extLst>
                </a:gridCol>
                <a:gridCol w="246888">
                  <a:extLst>
                    <a:ext uri="{9D8B030D-6E8A-4147-A177-3AD203B41FA5}">
                      <a16:colId xmlns:a16="http://schemas.microsoft.com/office/drawing/2014/main" val="3789212436"/>
                    </a:ext>
                  </a:extLst>
                </a:gridCol>
                <a:gridCol w="246888">
                  <a:extLst>
                    <a:ext uri="{9D8B030D-6E8A-4147-A177-3AD203B41FA5}">
                      <a16:colId xmlns:a16="http://schemas.microsoft.com/office/drawing/2014/main" val="3521032786"/>
                    </a:ext>
                  </a:extLst>
                </a:gridCol>
                <a:gridCol w="246888">
                  <a:extLst>
                    <a:ext uri="{9D8B030D-6E8A-4147-A177-3AD203B41FA5}">
                      <a16:colId xmlns:a16="http://schemas.microsoft.com/office/drawing/2014/main" val="2169357236"/>
                    </a:ext>
                  </a:extLst>
                </a:gridCol>
                <a:gridCol w="246888">
                  <a:extLst>
                    <a:ext uri="{9D8B030D-6E8A-4147-A177-3AD203B41FA5}">
                      <a16:colId xmlns:a16="http://schemas.microsoft.com/office/drawing/2014/main" val="601528657"/>
                    </a:ext>
                  </a:extLst>
                </a:gridCol>
                <a:gridCol w="246888">
                  <a:extLst>
                    <a:ext uri="{9D8B030D-6E8A-4147-A177-3AD203B41FA5}">
                      <a16:colId xmlns:a16="http://schemas.microsoft.com/office/drawing/2014/main" val="2858683689"/>
                    </a:ext>
                  </a:extLst>
                </a:gridCol>
                <a:gridCol w="246888">
                  <a:extLst>
                    <a:ext uri="{9D8B030D-6E8A-4147-A177-3AD203B41FA5}">
                      <a16:colId xmlns:a16="http://schemas.microsoft.com/office/drawing/2014/main" val="3342141132"/>
                    </a:ext>
                  </a:extLst>
                </a:gridCol>
                <a:gridCol w="246888">
                  <a:extLst>
                    <a:ext uri="{9D8B030D-6E8A-4147-A177-3AD203B41FA5}">
                      <a16:colId xmlns:a16="http://schemas.microsoft.com/office/drawing/2014/main" val="1682494347"/>
                    </a:ext>
                  </a:extLst>
                </a:gridCol>
                <a:gridCol w="246888">
                  <a:extLst>
                    <a:ext uri="{9D8B030D-6E8A-4147-A177-3AD203B41FA5}">
                      <a16:colId xmlns:a16="http://schemas.microsoft.com/office/drawing/2014/main" val="3536747766"/>
                    </a:ext>
                  </a:extLst>
                </a:gridCol>
                <a:gridCol w="246888">
                  <a:extLst>
                    <a:ext uri="{9D8B030D-6E8A-4147-A177-3AD203B41FA5}">
                      <a16:colId xmlns:a16="http://schemas.microsoft.com/office/drawing/2014/main" val="1594767165"/>
                    </a:ext>
                  </a:extLst>
                </a:gridCol>
                <a:gridCol w="246888">
                  <a:extLst>
                    <a:ext uri="{9D8B030D-6E8A-4147-A177-3AD203B41FA5}">
                      <a16:colId xmlns:a16="http://schemas.microsoft.com/office/drawing/2014/main" val="1918756016"/>
                    </a:ext>
                  </a:extLst>
                </a:gridCol>
                <a:gridCol w="246888">
                  <a:extLst>
                    <a:ext uri="{9D8B030D-6E8A-4147-A177-3AD203B41FA5}">
                      <a16:colId xmlns:a16="http://schemas.microsoft.com/office/drawing/2014/main" val="217810701"/>
                    </a:ext>
                  </a:extLst>
                </a:gridCol>
                <a:gridCol w="246888">
                  <a:extLst>
                    <a:ext uri="{9D8B030D-6E8A-4147-A177-3AD203B41FA5}">
                      <a16:colId xmlns:a16="http://schemas.microsoft.com/office/drawing/2014/main" val="1719315435"/>
                    </a:ext>
                  </a:extLst>
                </a:gridCol>
                <a:gridCol w="246888">
                  <a:extLst>
                    <a:ext uri="{9D8B030D-6E8A-4147-A177-3AD203B41FA5}">
                      <a16:colId xmlns:a16="http://schemas.microsoft.com/office/drawing/2014/main" val="1412792887"/>
                    </a:ext>
                  </a:extLst>
                </a:gridCol>
                <a:gridCol w="246888">
                  <a:extLst>
                    <a:ext uri="{9D8B030D-6E8A-4147-A177-3AD203B41FA5}">
                      <a16:colId xmlns:a16="http://schemas.microsoft.com/office/drawing/2014/main" val="2727124108"/>
                    </a:ext>
                  </a:extLst>
                </a:gridCol>
                <a:gridCol w="246888">
                  <a:extLst>
                    <a:ext uri="{9D8B030D-6E8A-4147-A177-3AD203B41FA5}">
                      <a16:colId xmlns:a16="http://schemas.microsoft.com/office/drawing/2014/main" val="1303777183"/>
                    </a:ext>
                  </a:extLst>
                </a:gridCol>
                <a:gridCol w="246888">
                  <a:extLst>
                    <a:ext uri="{9D8B030D-6E8A-4147-A177-3AD203B41FA5}">
                      <a16:colId xmlns:a16="http://schemas.microsoft.com/office/drawing/2014/main" val="236964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98483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151386273_791313384927403_2071536996250190498_n.jpg?_nc_cat=111&amp;ccb=1-3&amp;_nc_sid=08861d&amp;_nc_ohc=h0Dnnap8FRsAX85NCD7&amp;_nc_ht=scontent-iad3-2.xx&amp;edm=AGz5Y0wEAAAA&amp;oh=75eccb5a47f719b0da827544da5be7cd&amp;oe=610B72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53.830066666667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87.476133333333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13.882783333333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25.536866666667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19.115633333333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14.343383333333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37322335"/>
                  </a:ext>
                </a:extLst>
              </a:tr>
            </a:tbl>
          </a:graphicData>
        </a:graphic>
      </p:graphicFrame>
      <p:sp>
        <p:nvSpPr>
          <p:cNvPr id="4" name="Text Placeholder 3">
            <a:extLst>
              <a:ext uri="{FF2B5EF4-FFF2-40B4-BE49-F238E27FC236}">
                <a16:creationId xmlns:a16="http://schemas.microsoft.com/office/drawing/2014/main" id="{D3D77484-A06D-4B43-AC6F-A96FC1B4AB6A}"/>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2790939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97376-26CD-484A-9FEC-5FEB3BD4ACAD}"/>
              </a:ext>
            </a:extLst>
          </p:cNvPr>
          <p:cNvSpPr>
            <a:spLocks noGrp="1"/>
          </p:cNvSpPr>
          <p:nvPr>
            <p:ph type="title"/>
          </p:nvPr>
        </p:nvSpPr>
        <p:spPr/>
        <p:txBody>
          <a:bodyPr/>
          <a:lstStyle/>
          <a:p>
            <a:r>
              <a:rPr lang="en-US"/>
              <a:t>Facebook Own Videos Demographics Table | All Pages - 5 of 7</a:t>
            </a:r>
          </a:p>
        </p:txBody>
      </p:sp>
      <p:graphicFrame>
        <p:nvGraphicFramePr>
          <p:cNvPr id="5" name="Table Placeholder 4">
            <a:extLst>
              <a:ext uri="{FF2B5EF4-FFF2-40B4-BE49-F238E27FC236}">
                <a16:creationId xmlns:a16="http://schemas.microsoft.com/office/drawing/2014/main" id="{67DD2EF1-E8C6-45E7-9DE5-03035FDB702F}"/>
              </a:ext>
            </a:extLst>
          </p:cNvPr>
          <p:cNvGraphicFramePr>
            <a:graphicFrameLocks noGrp="1"/>
          </p:cNvGraphicFramePr>
          <p:nvPr>
            <p:ph type="tbl" sz="quarter" idx="13"/>
            <p:extLst>
              <p:ext uri="{D42A27DB-BD31-4B8C-83A1-F6EECF244321}">
                <p14:modId xmlns:p14="http://schemas.microsoft.com/office/powerpoint/2010/main" val="400114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17723284"/>
                    </a:ext>
                  </a:extLst>
                </a:gridCol>
                <a:gridCol w="740664">
                  <a:extLst>
                    <a:ext uri="{9D8B030D-6E8A-4147-A177-3AD203B41FA5}">
                      <a16:colId xmlns:a16="http://schemas.microsoft.com/office/drawing/2014/main" val="3797255865"/>
                    </a:ext>
                  </a:extLst>
                </a:gridCol>
                <a:gridCol w="246888">
                  <a:extLst>
                    <a:ext uri="{9D8B030D-6E8A-4147-A177-3AD203B41FA5}">
                      <a16:colId xmlns:a16="http://schemas.microsoft.com/office/drawing/2014/main" val="3696260843"/>
                    </a:ext>
                  </a:extLst>
                </a:gridCol>
                <a:gridCol w="246888">
                  <a:extLst>
                    <a:ext uri="{9D8B030D-6E8A-4147-A177-3AD203B41FA5}">
                      <a16:colId xmlns:a16="http://schemas.microsoft.com/office/drawing/2014/main" val="174833126"/>
                    </a:ext>
                  </a:extLst>
                </a:gridCol>
                <a:gridCol w="246888">
                  <a:extLst>
                    <a:ext uri="{9D8B030D-6E8A-4147-A177-3AD203B41FA5}">
                      <a16:colId xmlns:a16="http://schemas.microsoft.com/office/drawing/2014/main" val="2224381131"/>
                    </a:ext>
                  </a:extLst>
                </a:gridCol>
                <a:gridCol w="246888">
                  <a:extLst>
                    <a:ext uri="{9D8B030D-6E8A-4147-A177-3AD203B41FA5}">
                      <a16:colId xmlns:a16="http://schemas.microsoft.com/office/drawing/2014/main" val="3405811935"/>
                    </a:ext>
                  </a:extLst>
                </a:gridCol>
                <a:gridCol w="246888">
                  <a:extLst>
                    <a:ext uri="{9D8B030D-6E8A-4147-A177-3AD203B41FA5}">
                      <a16:colId xmlns:a16="http://schemas.microsoft.com/office/drawing/2014/main" val="1108308896"/>
                    </a:ext>
                  </a:extLst>
                </a:gridCol>
                <a:gridCol w="246888">
                  <a:extLst>
                    <a:ext uri="{9D8B030D-6E8A-4147-A177-3AD203B41FA5}">
                      <a16:colId xmlns:a16="http://schemas.microsoft.com/office/drawing/2014/main" val="3786247499"/>
                    </a:ext>
                  </a:extLst>
                </a:gridCol>
                <a:gridCol w="246888">
                  <a:extLst>
                    <a:ext uri="{9D8B030D-6E8A-4147-A177-3AD203B41FA5}">
                      <a16:colId xmlns:a16="http://schemas.microsoft.com/office/drawing/2014/main" val="3543399881"/>
                    </a:ext>
                  </a:extLst>
                </a:gridCol>
                <a:gridCol w="246888">
                  <a:extLst>
                    <a:ext uri="{9D8B030D-6E8A-4147-A177-3AD203B41FA5}">
                      <a16:colId xmlns:a16="http://schemas.microsoft.com/office/drawing/2014/main" val="430866332"/>
                    </a:ext>
                  </a:extLst>
                </a:gridCol>
                <a:gridCol w="246888">
                  <a:extLst>
                    <a:ext uri="{9D8B030D-6E8A-4147-A177-3AD203B41FA5}">
                      <a16:colId xmlns:a16="http://schemas.microsoft.com/office/drawing/2014/main" val="4236373124"/>
                    </a:ext>
                  </a:extLst>
                </a:gridCol>
                <a:gridCol w="246888">
                  <a:extLst>
                    <a:ext uri="{9D8B030D-6E8A-4147-A177-3AD203B41FA5}">
                      <a16:colId xmlns:a16="http://schemas.microsoft.com/office/drawing/2014/main" val="2041564241"/>
                    </a:ext>
                  </a:extLst>
                </a:gridCol>
                <a:gridCol w="246888">
                  <a:extLst>
                    <a:ext uri="{9D8B030D-6E8A-4147-A177-3AD203B41FA5}">
                      <a16:colId xmlns:a16="http://schemas.microsoft.com/office/drawing/2014/main" val="1394776026"/>
                    </a:ext>
                  </a:extLst>
                </a:gridCol>
                <a:gridCol w="246888">
                  <a:extLst>
                    <a:ext uri="{9D8B030D-6E8A-4147-A177-3AD203B41FA5}">
                      <a16:colId xmlns:a16="http://schemas.microsoft.com/office/drawing/2014/main" val="3621155980"/>
                    </a:ext>
                  </a:extLst>
                </a:gridCol>
                <a:gridCol w="246888">
                  <a:extLst>
                    <a:ext uri="{9D8B030D-6E8A-4147-A177-3AD203B41FA5}">
                      <a16:colId xmlns:a16="http://schemas.microsoft.com/office/drawing/2014/main" val="2469024467"/>
                    </a:ext>
                  </a:extLst>
                </a:gridCol>
                <a:gridCol w="246888">
                  <a:extLst>
                    <a:ext uri="{9D8B030D-6E8A-4147-A177-3AD203B41FA5}">
                      <a16:colId xmlns:a16="http://schemas.microsoft.com/office/drawing/2014/main" val="2557653246"/>
                    </a:ext>
                  </a:extLst>
                </a:gridCol>
                <a:gridCol w="246888">
                  <a:extLst>
                    <a:ext uri="{9D8B030D-6E8A-4147-A177-3AD203B41FA5}">
                      <a16:colId xmlns:a16="http://schemas.microsoft.com/office/drawing/2014/main" val="387781215"/>
                    </a:ext>
                  </a:extLst>
                </a:gridCol>
                <a:gridCol w="246888">
                  <a:extLst>
                    <a:ext uri="{9D8B030D-6E8A-4147-A177-3AD203B41FA5}">
                      <a16:colId xmlns:a16="http://schemas.microsoft.com/office/drawing/2014/main" val="2487292507"/>
                    </a:ext>
                  </a:extLst>
                </a:gridCol>
                <a:gridCol w="246888">
                  <a:extLst>
                    <a:ext uri="{9D8B030D-6E8A-4147-A177-3AD203B41FA5}">
                      <a16:colId xmlns:a16="http://schemas.microsoft.com/office/drawing/2014/main" val="2753531245"/>
                    </a:ext>
                  </a:extLst>
                </a:gridCol>
                <a:gridCol w="246888">
                  <a:extLst>
                    <a:ext uri="{9D8B030D-6E8A-4147-A177-3AD203B41FA5}">
                      <a16:colId xmlns:a16="http://schemas.microsoft.com/office/drawing/2014/main" val="2455535038"/>
                    </a:ext>
                  </a:extLst>
                </a:gridCol>
                <a:gridCol w="246888">
                  <a:extLst>
                    <a:ext uri="{9D8B030D-6E8A-4147-A177-3AD203B41FA5}">
                      <a16:colId xmlns:a16="http://schemas.microsoft.com/office/drawing/2014/main" val="3589451431"/>
                    </a:ext>
                  </a:extLst>
                </a:gridCol>
                <a:gridCol w="246888">
                  <a:extLst>
                    <a:ext uri="{9D8B030D-6E8A-4147-A177-3AD203B41FA5}">
                      <a16:colId xmlns:a16="http://schemas.microsoft.com/office/drawing/2014/main" val="1376167727"/>
                    </a:ext>
                  </a:extLst>
                </a:gridCol>
                <a:gridCol w="246888">
                  <a:extLst>
                    <a:ext uri="{9D8B030D-6E8A-4147-A177-3AD203B41FA5}">
                      <a16:colId xmlns:a16="http://schemas.microsoft.com/office/drawing/2014/main" val="800399836"/>
                    </a:ext>
                  </a:extLst>
                </a:gridCol>
                <a:gridCol w="246888">
                  <a:extLst>
                    <a:ext uri="{9D8B030D-6E8A-4147-A177-3AD203B41FA5}">
                      <a16:colId xmlns:a16="http://schemas.microsoft.com/office/drawing/2014/main" val="4001875904"/>
                    </a:ext>
                  </a:extLst>
                </a:gridCol>
                <a:gridCol w="246888">
                  <a:extLst>
                    <a:ext uri="{9D8B030D-6E8A-4147-A177-3AD203B41FA5}">
                      <a16:colId xmlns:a16="http://schemas.microsoft.com/office/drawing/2014/main" val="2155615037"/>
                    </a:ext>
                  </a:extLst>
                </a:gridCol>
                <a:gridCol w="246888">
                  <a:extLst>
                    <a:ext uri="{9D8B030D-6E8A-4147-A177-3AD203B41FA5}">
                      <a16:colId xmlns:a16="http://schemas.microsoft.com/office/drawing/2014/main" val="335451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53163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https://scontent-iad3-2.xx.fbcdn.net/v/t15.5256-10/s228x119/151641573_2517577555213981_4257352259893699479_n.jpg?_nc_cat=104&amp;ccb=1-3&amp;_nc_sid=08861d&amp;_nc_ohc=dVKl883zeKUAX-vOBxg&amp;_nc_ht=scontent-iad3-2.xx&amp;oh=8b98a6dd98bc7dff3b74c28df11f6ae4&amp;oe=61066363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5102645"/>
                  </a:ext>
                </a:extLst>
              </a:tr>
            </a:tbl>
          </a:graphicData>
        </a:graphic>
      </p:graphicFrame>
      <p:sp>
        <p:nvSpPr>
          <p:cNvPr id="4" name="Text Placeholder 3">
            <a:extLst>
              <a:ext uri="{FF2B5EF4-FFF2-40B4-BE49-F238E27FC236}">
                <a16:creationId xmlns:a16="http://schemas.microsoft.com/office/drawing/2014/main" id="{0D8FD71E-D2E5-4FE6-BC6A-EBEDAE8B2DC0}"/>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547973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8C0F-D530-4C60-9359-759BA29617D3}"/>
              </a:ext>
            </a:extLst>
          </p:cNvPr>
          <p:cNvSpPr>
            <a:spLocks noGrp="1"/>
          </p:cNvSpPr>
          <p:nvPr>
            <p:ph type="title"/>
          </p:nvPr>
        </p:nvSpPr>
        <p:spPr/>
        <p:txBody>
          <a:bodyPr/>
          <a:lstStyle/>
          <a:p>
            <a:r>
              <a:rPr lang="en-US"/>
              <a:t>Facebook Own Videos Demographics Table | All Pages - 6 of 7</a:t>
            </a:r>
          </a:p>
        </p:txBody>
      </p:sp>
      <p:graphicFrame>
        <p:nvGraphicFramePr>
          <p:cNvPr id="5" name="Table Placeholder 4">
            <a:extLst>
              <a:ext uri="{FF2B5EF4-FFF2-40B4-BE49-F238E27FC236}">
                <a16:creationId xmlns:a16="http://schemas.microsoft.com/office/drawing/2014/main" id="{DAA98050-18F1-41B6-9FC5-FF33538517E3}"/>
              </a:ext>
            </a:extLst>
          </p:cNvPr>
          <p:cNvGraphicFramePr>
            <a:graphicFrameLocks noGrp="1"/>
          </p:cNvGraphicFramePr>
          <p:nvPr>
            <p:ph type="tbl" sz="quarter" idx="13"/>
            <p:extLst>
              <p:ext uri="{D42A27DB-BD31-4B8C-83A1-F6EECF244321}">
                <p14:modId xmlns:p14="http://schemas.microsoft.com/office/powerpoint/2010/main" val="399024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7839697"/>
                    </a:ext>
                  </a:extLst>
                </a:gridCol>
                <a:gridCol w="740664">
                  <a:extLst>
                    <a:ext uri="{9D8B030D-6E8A-4147-A177-3AD203B41FA5}">
                      <a16:colId xmlns:a16="http://schemas.microsoft.com/office/drawing/2014/main" val="369960195"/>
                    </a:ext>
                  </a:extLst>
                </a:gridCol>
                <a:gridCol w="246888">
                  <a:extLst>
                    <a:ext uri="{9D8B030D-6E8A-4147-A177-3AD203B41FA5}">
                      <a16:colId xmlns:a16="http://schemas.microsoft.com/office/drawing/2014/main" val="1904777068"/>
                    </a:ext>
                  </a:extLst>
                </a:gridCol>
                <a:gridCol w="246888">
                  <a:extLst>
                    <a:ext uri="{9D8B030D-6E8A-4147-A177-3AD203B41FA5}">
                      <a16:colId xmlns:a16="http://schemas.microsoft.com/office/drawing/2014/main" val="961218904"/>
                    </a:ext>
                  </a:extLst>
                </a:gridCol>
                <a:gridCol w="246888">
                  <a:extLst>
                    <a:ext uri="{9D8B030D-6E8A-4147-A177-3AD203B41FA5}">
                      <a16:colId xmlns:a16="http://schemas.microsoft.com/office/drawing/2014/main" val="934589541"/>
                    </a:ext>
                  </a:extLst>
                </a:gridCol>
                <a:gridCol w="246888">
                  <a:extLst>
                    <a:ext uri="{9D8B030D-6E8A-4147-A177-3AD203B41FA5}">
                      <a16:colId xmlns:a16="http://schemas.microsoft.com/office/drawing/2014/main" val="4030977634"/>
                    </a:ext>
                  </a:extLst>
                </a:gridCol>
                <a:gridCol w="246888">
                  <a:extLst>
                    <a:ext uri="{9D8B030D-6E8A-4147-A177-3AD203B41FA5}">
                      <a16:colId xmlns:a16="http://schemas.microsoft.com/office/drawing/2014/main" val="757808797"/>
                    </a:ext>
                  </a:extLst>
                </a:gridCol>
                <a:gridCol w="246888">
                  <a:extLst>
                    <a:ext uri="{9D8B030D-6E8A-4147-A177-3AD203B41FA5}">
                      <a16:colId xmlns:a16="http://schemas.microsoft.com/office/drawing/2014/main" val="569503852"/>
                    </a:ext>
                  </a:extLst>
                </a:gridCol>
                <a:gridCol w="246888">
                  <a:extLst>
                    <a:ext uri="{9D8B030D-6E8A-4147-A177-3AD203B41FA5}">
                      <a16:colId xmlns:a16="http://schemas.microsoft.com/office/drawing/2014/main" val="2557699616"/>
                    </a:ext>
                  </a:extLst>
                </a:gridCol>
                <a:gridCol w="246888">
                  <a:extLst>
                    <a:ext uri="{9D8B030D-6E8A-4147-A177-3AD203B41FA5}">
                      <a16:colId xmlns:a16="http://schemas.microsoft.com/office/drawing/2014/main" val="1263750567"/>
                    </a:ext>
                  </a:extLst>
                </a:gridCol>
                <a:gridCol w="246888">
                  <a:extLst>
                    <a:ext uri="{9D8B030D-6E8A-4147-A177-3AD203B41FA5}">
                      <a16:colId xmlns:a16="http://schemas.microsoft.com/office/drawing/2014/main" val="351451294"/>
                    </a:ext>
                  </a:extLst>
                </a:gridCol>
                <a:gridCol w="246888">
                  <a:extLst>
                    <a:ext uri="{9D8B030D-6E8A-4147-A177-3AD203B41FA5}">
                      <a16:colId xmlns:a16="http://schemas.microsoft.com/office/drawing/2014/main" val="1193401580"/>
                    </a:ext>
                  </a:extLst>
                </a:gridCol>
                <a:gridCol w="246888">
                  <a:extLst>
                    <a:ext uri="{9D8B030D-6E8A-4147-A177-3AD203B41FA5}">
                      <a16:colId xmlns:a16="http://schemas.microsoft.com/office/drawing/2014/main" val="3818927506"/>
                    </a:ext>
                  </a:extLst>
                </a:gridCol>
                <a:gridCol w="246888">
                  <a:extLst>
                    <a:ext uri="{9D8B030D-6E8A-4147-A177-3AD203B41FA5}">
                      <a16:colId xmlns:a16="http://schemas.microsoft.com/office/drawing/2014/main" val="2336534952"/>
                    </a:ext>
                  </a:extLst>
                </a:gridCol>
                <a:gridCol w="246888">
                  <a:extLst>
                    <a:ext uri="{9D8B030D-6E8A-4147-A177-3AD203B41FA5}">
                      <a16:colId xmlns:a16="http://schemas.microsoft.com/office/drawing/2014/main" val="2847586058"/>
                    </a:ext>
                  </a:extLst>
                </a:gridCol>
                <a:gridCol w="246888">
                  <a:extLst>
                    <a:ext uri="{9D8B030D-6E8A-4147-A177-3AD203B41FA5}">
                      <a16:colId xmlns:a16="http://schemas.microsoft.com/office/drawing/2014/main" val="3273591011"/>
                    </a:ext>
                  </a:extLst>
                </a:gridCol>
                <a:gridCol w="246888">
                  <a:extLst>
                    <a:ext uri="{9D8B030D-6E8A-4147-A177-3AD203B41FA5}">
                      <a16:colId xmlns:a16="http://schemas.microsoft.com/office/drawing/2014/main" val="259867260"/>
                    </a:ext>
                  </a:extLst>
                </a:gridCol>
                <a:gridCol w="246888">
                  <a:extLst>
                    <a:ext uri="{9D8B030D-6E8A-4147-A177-3AD203B41FA5}">
                      <a16:colId xmlns:a16="http://schemas.microsoft.com/office/drawing/2014/main" val="20709894"/>
                    </a:ext>
                  </a:extLst>
                </a:gridCol>
                <a:gridCol w="246888">
                  <a:extLst>
                    <a:ext uri="{9D8B030D-6E8A-4147-A177-3AD203B41FA5}">
                      <a16:colId xmlns:a16="http://schemas.microsoft.com/office/drawing/2014/main" val="2849423809"/>
                    </a:ext>
                  </a:extLst>
                </a:gridCol>
                <a:gridCol w="246888">
                  <a:extLst>
                    <a:ext uri="{9D8B030D-6E8A-4147-A177-3AD203B41FA5}">
                      <a16:colId xmlns:a16="http://schemas.microsoft.com/office/drawing/2014/main" val="2103313051"/>
                    </a:ext>
                  </a:extLst>
                </a:gridCol>
                <a:gridCol w="246888">
                  <a:extLst>
                    <a:ext uri="{9D8B030D-6E8A-4147-A177-3AD203B41FA5}">
                      <a16:colId xmlns:a16="http://schemas.microsoft.com/office/drawing/2014/main" val="345073166"/>
                    </a:ext>
                  </a:extLst>
                </a:gridCol>
                <a:gridCol w="246888">
                  <a:extLst>
                    <a:ext uri="{9D8B030D-6E8A-4147-A177-3AD203B41FA5}">
                      <a16:colId xmlns:a16="http://schemas.microsoft.com/office/drawing/2014/main" val="2453923726"/>
                    </a:ext>
                  </a:extLst>
                </a:gridCol>
                <a:gridCol w="246888">
                  <a:extLst>
                    <a:ext uri="{9D8B030D-6E8A-4147-A177-3AD203B41FA5}">
                      <a16:colId xmlns:a16="http://schemas.microsoft.com/office/drawing/2014/main" val="2463182052"/>
                    </a:ext>
                  </a:extLst>
                </a:gridCol>
                <a:gridCol w="246888">
                  <a:extLst>
                    <a:ext uri="{9D8B030D-6E8A-4147-A177-3AD203B41FA5}">
                      <a16:colId xmlns:a16="http://schemas.microsoft.com/office/drawing/2014/main" val="3626553463"/>
                    </a:ext>
                  </a:extLst>
                </a:gridCol>
                <a:gridCol w="246888">
                  <a:extLst>
                    <a:ext uri="{9D8B030D-6E8A-4147-A177-3AD203B41FA5}">
                      <a16:colId xmlns:a16="http://schemas.microsoft.com/office/drawing/2014/main" val="136118376"/>
                    </a:ext>
                  </a:extLst>
                </a:gridCol>
                <a:gridCol w="246888">
                  <a:extLst>
                    <a:ext uri="{9D8B030D-6E8A-4147-A177-3AD203B41FA5}">
                      <a16:colId xmlns:a16="http://schemas.microsoft.com/office/drawing/2014/main" val="3515536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48664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149303537_515861379384443_8759795998459636118_n.jpg?_nc_cat=100&amp;ccb=1-3&amp;_nc_sid=08861d&amp;_nc_ohc=ca2TjGYXYMwAX92Kmcz&amp;_nc_ht=scontent-iad3-1.xx&amp;edm=AGz5Y0wEAAAA&amp;oh=1f3916b594c5a72e4279ae3b277f6432&amp;oe=610B250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8.2798666666667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66.821633333333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19.065816666667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8745174"/>
                  </a:ext>
                </a:extLst>
              </a:tr>
            </a:tbl>
          </a:graphicData>
        </a:graphic>
      </p:graphicFrame>
      <p:sp>
        <p:nvSpPr>
          <p:cNvPr id="4" name="Text Placeholder 3">
            <a:extLst>
              <a:ext uri="{FF2B5EF4-FFF2-40B4-BE49-F238E27FC236}">
                <a16:creationId xmlns:a16="http://schemas.microsoft.com/office/drawing/2014/main" id="{DD37A69C-EE93-4A0E-BAF4-5580C72876C3}"/>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679188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78B8-4A45-4D75-A9EE-551942F0AFE2}"/>
              </a:ext>
            </a:extLst>
          </p:cNvPr>
          <p:cNvSpPr>
            <a:spLocks noGrp="1"/>
          </p:cNvSpPr>
          <p:nvPr>
            <p:ph type="title"/>
          </p:nvPr>
        </p:nvSpPr>
        <p:spPr/>
        <p:txBody>
          <a:bodyPr/>
          <a:lstStyle/>
          <a:p>
            <a:r>
              <a:rPr lang="en-US"/>
              <a:t>Facebook Own Videos Demographics Table | All Pages - 7 of 7</a:t>
            </a:r>
          </a:p>
        </p:txBody>
      </p:sp>
      <p:graphicFrame>
        <p:nvGraphicFramePr>
          <p:cNvPr id="5" name="Table Placeholder 4">
            <a:extLst>
              <a:ext uri="{FF2B5EF4-FFF2-40B4-BE49-F238E27FC236}">
                <a16:creationId xmlns:a16="http://schemas.microsoft.com/office/drawing/2014/main" id="{A53427B4-909E-4CBD-BD55-D98C18E5716B}"/>
              </a:ext>
            </a:extLst>
          </p:cNvPr>
          <p:cNvGraphicFramePr>
            <a:graphicFrameLocks noGrp="1"/>
          </p:cNvGraphicFramePr>
          <p:nvPr>
            <p:ph type="tbl" sz="quarter" idx="13"/>
            <p:extLst>
              <p:ext uri="{D42A27DB-BD31-4B8C-83A1-F6EECF244321}">
                <p14:modId xmlns:p14="http://schemas.microsoft.com/office/powerpoint/2010/main" val="147150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20300107"/>
                    </a:ext>
                  </a:extLst>
                </a:gridCol>
                <a:gridCol w="740664">
                  <a:extLst>
                    <a:ext uri="{9D8B030D-6E8A-4147-A177-3AD203B41FA5}">
                      <a16:colId xmlns:a16="http://schemas.microsoft.com/office/drawing/2014/main" val="1362718355"/>
                    </a:ext>
                  </a:extLst>
                </a:gridCol>
                <a:gridCol w="246888">
                  <a:extLst>
                    <a:ext uri="{9D8B030D-6E8A-4147-A177-3AD203B41FA5}">
                      <a16:colId xmlns:a16="http://schemas.microsoft.com/office/drawing/2014/main" val="327116360"/>
                    </a:ext>
                  </a:extLst>
                </a:gridCol>
                <a:gridCol w="246888">
                  <a:extLst>
                    <a:ext uri="{9D8B030D-6E8A-4147-A177-3AD203B41FA5}">
                      <a16:colId xmlns:a16="http://schemas.microsoft.com/office/drawing/2014/main" val="429857289"/>
                    </a:ext>
                  </a:extLst>
                </a:gridCol>
                <a:gridCol w="246888">
                  <a:extLst>
                    <a:ext uri="{9D8B030D-6E8A-4147-A177-3AD203B41FA5}">
                      <a16:colId xmlns:a16="http://schemas.microsoft.com/office/drawing/2014/main" val="3068774930"/>
                    </a:ext>
                  </a:extLst>
                </a:gridCol>
                <a:gridCol w="246888">
                  <a:extLst>
                    <a:ext uri="{9D8B030D-6E8A-4147-A177-3AD203B41FA5}">
                      <a16:colId xmlns:a16="http://schemas.microsoft.com/office/drawing/2014/main" val="2527300782"/>
                    </a:ext>
                  </a:extLst>
                </a:gridCol>
                <a:gridCol w="246888">
                  <a:extLst>
                    <a:ext uri="{9D8B030D-6E8A-4147-A177-3AD203B41FA5}">
                      <a16:colId xmlns:a16="http://schemas.microsoft.com/office/drawing/2014/main" val="3725758811"/>
                    </a:ext>
                  </a:extLst>
                </a:gridCol>
                <a:gridCol w="246888">
                  <a:extLst>
                    <a:ext uri="{9D8B030D-6E8A-4147-A177-3AD203B41FA5}">
                      <a16:colId xmlns:a16="http://schemas.microsoft.com/office/drawing/2014/main" val="2464295389"/>
                    </a:ext>
                  </a:extLst>
                </a:gridCol>
                <a:gridCol w="246888">
                  <a:extLst>
                    <a:ext uri="{9D8B030D-6E8A-4147-A177-3AD203B41FA5}">
                      <a16:colId xmlns:a16="http://schemas.microsoft.com/office/drawing/2014/main" val="3459221185"/>
                    </a:ext>
                  </a:extLst>
                </a:gridCol>
                <a:gridCol w="246888">
                  <a:extLst>
                    <a:ext uri="{9D8B030D-6E8A-4147-A177-3AD203B41FA5}">
                      <a16:colId xmlns:a16="http://schemas.microsoft.com/office/drawing/2014/main" val="146799496"/>
                    </a:ext>
                  </a:extLst>
                </a:gridCol>
                <a:gridCol w="246888">
                  <a:extLst>
                    <a:ext uri="{9D8B030D-6E8A-4147-A177-3AD203B41FA5}">
                      <a16:colId xmlns:a16="http://schemas.microsoft.com/office/drawing/2014/main" val="2146940949"/>
                    </a:ext>
                  </a:extLst>
                </a:gridCol>
                <a:gridCol w="246888">
                  <a:extLst>
                    <a:ext uri="{9D8B030D-6E8A-4147-A177-3AD203B41FA5}">
                      <a16:colId xmlns:a16="http://schemas.microsoft.com/office/drawing/2014/main" val="2170376482"/>
                    </a:ext>
                  </a:extLst>
                </a:gridCol>
                <a:gridCol w="246888">
                  <a:extLst>
                    <a:ext uri="{9D8B030D-6E8A-4147-A177-3AD203B41FA5}">
                      <a16:colId xmlns:a16="http://schemas.microsoft.com/office/drawing/2014/main" val="1723694481"/>
                    </a:ext>
                  </a:extLst>
                </a:gridCol>
                <a:gridCol w="246888">
                  <a:extLst>
                    <a:ext uri="{9D8B030D-6E8A-4147-A177-3AD203B41FA5}">
                      <a16:colId xmlns:a16="http://schemas.microsoft.com/office/drawing/2014/main" val="2281218109"/>
                    </a:ext>
                  </a:extLst>
                </a:gridCol>
                <a:gridCol w="246888">
                  <a:extLst>
                    <a:ext uri="{9D8B030D-6E8A-4147-A177-3AD203B41FA5}">
                      <a16:colId xmlns:a16="http://schemas.microsoft.com/office/drawing/2014/main" val="1287379016"/>
                    </a:ext>
                  </a:extLst>
                </a:gridCol>
                <a:gridCol w="246888">
                  <a:extLst>
                    <a:ext uri="{9D8B030D-6E8A-4147-A177-3AD203B41FA5}">
                      <a16:colId xmlns:a16="http://schemas.microsoft.com/office/drawing/2014/main" val="1144841170"/>
                    </a:ext>
                  </a:extLst>
                </a:gridCol>
                <a:gridCol w="246888">
                  <a:extLst>
                    <a:ext uri="{9D8B030D-6E8A-4147-A177-3AD203B41FA5}">
                      <a16:colId xmlns:a16="http://schemas.microsoft.com/office/drawing/2014/main" val="3700338320"/>
                    </a:ext>
                  </a:extLst>
                </a:gridCol>
                <a:gridCol w="246888">
                  <a:extLst>
                    <a:ext uri="{9D8B030D-6E8A-4147-A177-3AD203B41FA5}">
                      <a16:colId xmlns:a16="http://schemas.microsoft.com/office/drawing/2014/main" val="2387958587"/>
                    </a:ext>
                  </a:extLst>
                </a:gridCol>
                <a:gridCol w="246888">
                  <a:extLst>
                    <a:ext uri="{9D8B030D-6E8A-4147-A177-3AD203B41FA5}">
                      <a16:colId xmlns:a16="http://schemas.microsoft.com/office/drawing/2014/main" val="1789133635"/>
                    </a:ext>
                  </a:extLst>
                </a:gridCol>
                <a:gridCol w="246888">
                  <a:extLst>
                    <a:ext uri="{9D8B030D-6E8A-4147-A177-3AD203B41FA5}">
                      <a16:colId xmlns:a16="http://schemas.microsoft.com/office/drawing/2014/main" val="2303933575"/>
                    </a:ext>
                  </a:extLst>
                </a:gridCol>
                <a:gridCol w="246888">
                  <a:extLst>
                    <a:ext uri="{9D8B030D-6E8A-4147-A177-3AD203B41FA5}">
                      <a16:colId xmlns:a16="http://schemas.microsoft.com/office/drawing/2014/main" val="2169286456"/>
                    </a:ext>
                  </a:extLst>
                </a:gridCol>
                <a:gridCol w="246888">
                  <a:extLst>
                    <a:ext uri="{9D8B030D-6E8A-4147-A177-3AD203B41FA5}">
                      <a16:colId xmlns:a16="http://schemas.microsoft.com/office/drawing/2014/main" val="3667844318"/>
                    </a:ext>
                  </a:extLst>
                </a:gridCol>
                <a:gridCol w="246888">
                  <a:extLst>
                    <a:ext uri="{9D8B030D-6E8A-4147-A177-3AD203B41FA5}">
                      <a16:colId xmlns:a16="http://schemas.microsoft.com/office/drawing/2014/main" val="4205588892"/>
                    </a:ext>
                  </a:extLst>
                </a:gridCol>
                <a:gridCol w="246888">
                  <a:extLst>
                    <a:ext uri="{9D8B030D-6E8A-4147-A177-3AD203B41FA5}">
                      <a16:colId xmlns:a16="http://schemas.microsoft.com/office/drawing/2014/main" val="1061223861"/>
                    </a:ext>
                  </a:extLst>
                </a:gridCol>
                <a:gridCol w="246888">
                  <a:extLst>
                    <a:ext uri="{9D8B030D-6E8A-4147-A177-3AD203B41FA5}">
                      <a16:colId xmlns:a16="http://schemas.microsoft.com/office/drawing/2014/main" val="2736760647"/>
                    </a:ext>
                  </a:extLst>
                </a:gridCol>
                <a:gridCol w="246888">
                  <a:extLst>
                    <a:ext uri="{9D8B030D-6E8A-4147-A177-3AD203B41FA5}">
                      <a16:colId xmlns:a16="http://schemas.microsoft.com/office/drawing/2014/main" val="357580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63815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149815243_774655860139702_8724155221591746748_n.jpg?_nc_cat=109&amp;ccb=1-3&amp;_nc_sid=08861d&amp;_nc_ohc=OD36cVNCKlIAX-jXQDe&amp;_nc_ht=scontent-iad3-2.xx&amp;edm=AGz5Y0wEAAAA&amp;oh=7a4b98bc8ef29af65f676e43284195bf&amp;oe=610B862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8.3047833333333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54.998566666667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75.863433333333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17.808283333333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21.252833333333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14.884016666667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0.042583333333333</a:t>
                      </a:r>
                    </a:p>
                  </a:txBody>
                  <a:tcPr/>
                </a:tc>
                <a:extLst>
                  <a:ext uri="{0D108BD9-81ED-4DB2-BD59-A6C34878D82A}">
                    <a16:rowId xmlns:a16="http://schemas.microsoft.com/office/drawing/2014/main" val="2077494198"/>
                  </a:ext>
                </a:extLst>
              </a:tr>
            </a:tbl>
          </a:graphicData>
        </a:graphic>
      </p:graphicFrame>
      <p:sp>
        <p:nvSpPr>
          <p:cNvPr id="4" name="Text Placeholder 3">
            <a:extLst>
              <a:ext uri="{FF2B5EF4-FFF2-40B4-BE49-F238E27FC236}">
                <a16:creationId xmlns:a16="http://schemas.microsoft.com/office/drawing/2014/main" id="{1848F0CD-9AB0-4D17-A466-2F692FFAD0FD}"/>
              </a:ext>
            </a:extLst>
          </p:cNvPr>
          <p:cNvSpPr>
            <a:spLocks noGrp="1"/>
          </p:cNvSpPr>
          <p:nvPr>
            <p:ph type="body" sz="quarter" idx="14"/>
          </p:nvPr>
        </p:nvSpPr>
        <p:spPr/>
        <p:txBody>
          <a:bodyPr/>
          <a:lstStyle/>
          <a:p>
            <a:r>
              <a:rPr lang="en-US"/>
              <a:t>02/01/2021 - 07/31/2021</a:t>
            </a:r>
          </a:p>
        </p:txBody>
      </p:sp>
    </p:spTree>
    <p:extLst>
      <p:ext uri="{BB962C8B-B14F-4D97-AF65-F5344CB8AC3E}">
        <p14:creationId xmlns:p14="http://schemas.microsoft.com/office/powerpoint/2010/main" val="34628508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2923</Words>
  <Application>Microsoft Office PowerPoint</Application>
  <PresentationFormat>On-screen Show (4:3)</PresentationFormat>
  <Paragraphs>710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HtK</vt:lpstr>
      <vt:lpstr>Youtube Private Top Videos Table | All Pages</vt:lpstr>
      <vt:lpstr>Facebook Videos Table | All Pages - 1 of 4</vt:lpstr>
      <vt:lpstr>Facebook Videos Table | All Pages - 2 of 4</vt:lpstr>
      <vt:lpstr>Facebook Videos Table | All Pages - 3 of 4</vt:lpstr>
      <vt:lpstr>Facebook Videos Table | All Pages - 4 of 4</vt:lpstr>
      <vt:lpstr>Instagram IGTV Videos Table | All Pages - 1 of 5</vt:lpstr>
      <vt:lpstr>Instagram IGTV Videos Table | All Pages - 2 of 5</vt:lpstr>
      <vt:lpstr>Instagram IGTV Videos Table | All Pages - 3 of 5</vt:lpstr>
      <vt:lpstr>Instagram IGTV Videos Table | All Pages - 4 of 5</vt:lpstr>
      <vt:lpstr>Instagram IGTV Videos Table | All Pages - 5 of 5</vt:lpstr>
      <vt:lpstr>Overall All Videos Table | All Pages - 1 of 6</vt:lpstr>
      <vt:lpstr>Overall All Videos Table | All Pages - 2 of 6</vt:lpstr>
      <vt:lpstr>Overall All Videos Table | All Pages - 3 of 6</vt:lpstr>
      <vt:lpstr>Overall All Videos Table | All Pages - 4 of 6</vt:lpstr>
      <vt:lpstr>Overall All Videos Table | All Pages - 5 of 6</vt:lpstr>
      <vt:lpstr>Overall All Videos Table | All Pages - 6 of 6</vt:lpstr>
      <vt:lpstr>Facebook Own Videos Demographics Table | All Pages - 1 of 7</vt:lpstr>
      <vt:lpstr>Facebook Own Videos Demographics Table | All Pages - 2 of 7</vt:lpstr>
      <vt:lpstr>Facebook Own Videos Demographics Table | All Pages - 3 of 7</vt:lpstr>
      <vt:lpstr>Facebook Own Videos Demographics Table | All Pages - 4 of 7</vt:lpstr>
      <vt:lpstr>Facebook Own Videos Demographics Table | All Pages - 5 of 7</vt:lpstr>
      <vt:lpstr>Facebook Own Videos Demographics Table | All Pages - 6 of 7</vt:lpstr>
      <vt:lpstr>Facebook Own Videos Demographics Table | All Pages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2021-08-02T14:27:28Z</dcterms:created>
  <dcterms:modified xsi:type="dcterms:W3CDTF">2021-08-02T14:28:32Z</dcterms:modified>
</cp:coreProperties>
</file>