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70" r:id="rId13"/>
    <p:sldId id="271" r:id="rId14"/>
    <p:sldId id="272" r:id="rId15"/>
    <p:sldId id="273" r:id="rId16"/>
    <p:sldId id="274" r:id="rId17"/>
    <p:sldId id="275" r:id="rId18"/>
    <p:sldId id="277" r:id="rId19"/>
    <p:sldId id="278" r:id="rId20"/>
    <p:sldId id="279" r:id="rId21"/>
    <p:sldId id="280" r:id="rId22"/>
    <p:sldId id="281" r:id="rId23"/>
    <p:sldId id="282" r:id="rId24"/>
    <p:sldId id="283"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10056-A16D-4E00-9F6C-6C1E7E4B13AC}"/>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794413B1-90E7-4EE4-A2F2-8D77402B40C1}"/>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339599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18CF7-8A9A-4530-AA26-69412668CBEB}"/>
              </a:ext>
            </a:extLst>
          </p:cNvPr>
          <p:cNvSpPr>
            <a:spLocks noGrp="1"/>
          </p:cNvSpPr>
          <p:nvPr>
            <p:ph type="title"/>
          </p:nvPr>
        </p:nvSpPr>
        <p:spPr/>
        <p:txBody>
          <a:bodyPr/>
          <a:lstStyle/>
          <a:p>
            <a:r>
              <a:rPr lang="en-US"/>
              <a:t>Youtube Private Top Videos Table | All Pages</a:t>
            </a:r>
          </a:p>
        </p:txBody>
      </p:sp>
      <p:graphicFrame>
        <p:nvGraphicFramePr>
          <p:cNvPr id="5" name="Table Placeholder 4">
            <a:extLst>
              <a:ext uri="{FF2B5EF4-FFF2-40B4-BE49-F238E27FC236}">
                <a16:creationId xmlns:a16="http://schemas.microsoft.com/office/drawing/2014/main" id="{554E2BED-C0BF-4994-878D-094D20053638}"/>
              </a:ext>
            </a:extLst>
          </p:cNvPr>
          <p:cNvGraphicFramePr>
            <a:graphicFrameLocks noGrp="1"/>
          </p:cNvGraphicFramePr>
          <p:nvPr>
            <p:ph type="tbl" sz="quarter" idx="13"/>
            <p:extLst>
              <p:ext uri="{D42A27DB-BD31-4B8C-83A1-F6EECF244321}">
                <p14:modId xmlns:p14="http://schemas.microsoft.com/office/powerpoint/2010/main" val="197871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1581130"/>
                    </a:ext>
                  </a:extLst>
                </a:gridCol>
                <a:gridCol w="822960">
                  <a:extLst>
                    <a:ext uri="{9D8B030D-6E8A-4147-A177-3AD203B41FA5}">
                      <a16:colId xmlns:a16="http://schemas.microsoft.com/office/drawing/2014/main" val="2784442313"/>
                    </a:ext>
                  </a:extLst>
                </a:gridCol>
                <a:gridCol w="822960">
                  <a:extLst>
                    <a:ext uri="{9D8B030D-6E8A-4147-A177-3AD203B41FA5}">
                      <a16:colId xmlns:a16="http://schemas.microsoft.com/office/drawing/2014/main" val="1254846001"/>
                    </a:ext>
                  </a:extLst>
                </a:gridCol>
                <a:gridCol w="822960">
                  <a:extLst>
                    <a:ext uri="{9D8B030D-6E8A-4147-A177-3AD203B41FA5}">
                      <a16:colId xmlns:a16="http://schemas.microsoft.com/office/drawing/2014/main" val="619224766"/>
                    </a:ext>
                  </a:extLst>
                </a:gridCol>
                <a:gridCol w="822960">
                  <a:extLst>
                    <a:ext uri="{9D8B030D-6E8A-4147-A177-3AD203B41FA5}">
                      <a16:colId xmlns:a16="http://schemas.microsoft.com/office/drawing/2014/main" val="3177195300"/>
                    </a:ext>
                  </a:extLst>
                </a:gridCol>
                <a:gridCol w="822960">
                  <a:extLst>
                    <a:ext uri="{9D8B030D-6E8A-4147-A177-3AD203B41FA5}">
                      <a16:colId xmlns:a16="http://schemas.microsoft.com/office/drawing/2014/main" val="287618197"/>
                    </a:ext>
                  </a:extLst>
                </a:gridCol>
                <a:gridCol w="822960">
                  <a:extLst>
                    <a:ext uri="{9D8B030D-6E8A-4147-A177-3AD203B41FA5}">
                      <a16:colId xmlns:a16="http://schemas.microsoft.com/office/drawing/2014/main" val="1250851246"/>
                    </a:ext>
                  </a:extLst>
                </a:gridCol>
              </a:tblGrid>
              <a:tr h="370840">
                <a:tc>
                  <a:txBody>
                    <a:bodyPr/>
                    <a:lstStyle/>
                    <a:p>
                      <a:r>
                        <a:rPr lang="en-US" sz="1000"/>
                        <a:t>Video</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Average View Percentage</a:t>
                      </a:r>
                    </a:p>
                  </a:txBody>
                  <a:tcPr/>
                </a:tc>
                <a:extLst>
                  <a:ext uri="{0D108BD9-81ED-4DB2-BD59-A6C34878D82A}">
                    <a16:rowId xmlns:a16="http://schemas.microsoft.com/office/drawing/2014/main" val="703006082"/>
                  </a:ext>
                </a:extLst>
              </a:tr>
              <a:tr h="370840">
                <a:tc>
                  <a:txBody>
                    <a:bodyPr/>
                    <a:lstStyle/>
                    <a:p>
                      <a:r>
                        <a:rPr lang="pt-BR" sz="1000" b="1"/>
                        <a:t>pronova BKK - 2021-02-25 13:00:05</a:t>
                      </a:r>
                      <a:r>
                        <a:rPr lang="pt-BR" sz="1000"/>
                        <a:t>
 n/a</a:t>
                      </a:r>
                      <a:endParaRPr lang="en-US" sz="1000"/>
                    </a:p>
                  </a:txBody>
                  <a:tcPr/>
                </a:tc>
                <a:tc>
                  <a:txBody>
                    <a:bodyPr/>
                    <a:lstStyle/>
                    <a:p>
                      <a:r>
                        <a:rPr lang="en-US" sz="1000"/>
                        <a:t>1013</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25</a:t>
                      </a:r>
                    </a:p>
                  </a:txBody>
                  <a:tcPr/>
                </a:tc>
                <a:tc>
                  <a:txBody>
                    <a:bodyPr/>
                    <a:lstStyle/>
                    <a:p>
                      <a:r>
                        <a:rPr lang="en-US" sz="1000"/>
                        <a:t>38.9 %</a:t>
                      </a:r>
                    </a:p>
                  </a:txBody>
                  <a:tcPr/>
                </a:tc>
                <a:extLst>
                  <a:ext uri="{0D108BD9-81ED-4DB2-BD59-A6C34878D82A}">
                    <a16:rowId xmlns:a16="http://schemas.microsoft.com/office/drawing/2014/main" val="1728789884"/>
                  </a:ext>
                </a:extLst>
              </a:tr>
              <a:tr h="370840">
                <a:tc>
                  <a:txBody>
                    <a:bodyPr/>
                    <a:lstStyle/>
                    <a:p>
                      <a:r>
                        <a:rPr lang="pt-BR" sz="1000" b="1"/>
                        <a:t>pronova BKK - 2021-04-16 13:08:13</a:t>
                      </a:r>
                      <a:r>
                        <a:rPr lang="pt-BR" sz="1000"/>
                        <a:t>
 n/a</a:t>
                      </a:r>
                      <a:endParaRPr lang="en-US" sz="1000"/>
                    </a:p>
                  </a:txBody>
                  <a:tcPr/>
                </a:tc>
                <a:tc>
                  <a:txBody>
                    <a:bodyPr/>
                    <a:lstStyle/>
                    <a:p>
                      <a:r>
                        <a:rPr lang="en-US" sz="1000"/>
                        <a:t>530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36.44 %</a:t>
                      </a:r>
                    </a:p>
                  </a:txBody>
                  <a:tcPr/>
                </a:tc>
                <a:extLst>
                  <a:ext uri="{0D108BD9-81ED-4DB2-BD59-A6C34878D82A}">
                    <a16:rowId xmlns:a16="http://schemas.microsoft.com/office/drawing/2014/main" val="2550002051"/>
                  </a:ext>
                </a:extLst>
              </a:tr>
              <a:tr h="370840">
                <a:tc>
                  <a:txBody>
                    <a:bodyPr/>
                    <a:lstStyle/>
                    <a:p>
                      <a:r>
                        <a:rPr lang="pt-BR" sz="1000" b="1"/>
                        <a:t>pronova BKK - 2021-02-27 10:00:01</a:t>
                      </a:r>
                      <a:r>
                        <a:rPr lang="pt-BR" sz="1000"/>
                        <a:t>
 n/a</a:t>
                      </a:r>
                      <a:endParaRPr lang="en-US" sz="1000"/>
                    </a:p>
                  </a:txBody>
                  <a:tcPr/>
                </a:tc>
                <a:tc>
                  <a:txBody>
                    <a:bodyPr/>
                    <a:lstStyle/>
                    <a:p>
                      <a:r>
                        <a:rPr lang="en-US" sz="1000"/>
                        <a:t>437</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41.54 %</a:t>
                      </a:r>
                    </a:p>
                  </a:txBody>
                  <a:tcPr/>
                </a:tc>
                <a:extLst>
                  <a:ext uri="{0D108BD9-81ED-4DB2-BD59-A6C34878D82A}">
                    <a16:rowId xmlns:a16="http://schemas.microsoft.com/office/drawing/2014/main" val="3729978493"/>
                  </a:ext>
                </a:extLst>
              </a:tr>
              <a:tr h="370840">
                <a:tc>
                  <a:txBody>
                    <a:bodyPr/>
                    <a:lstStyle/>
                    <a:p>
                      <a:r>
                        <a:rPr lang="pt-BR" sz="1000" b="1"/>
                        <a:t>pronova BKK - 2021-05-07 13:29:59</a:t>
                      </a:r>
                      <a:r>
                        <a:rPr lang="pt-BR" sz="1000"/>
                        <a:t>
 n/a</a:t>
                      </a:r>
                      <a:endParaRPr lang="en-US" sz="1000"/>
                    </a:p>
                  </a:txBody>
                  <a:tcPr/>
                </a:tc>
                <a:tc>
                  <a:txBody>
                    <a:bodyPr/>
                    <a:lstStyle/>
                    <a:p>
                      <a:r>
                        <a:rPr lang="en-US" sz="1000"/>
                        <a:t>261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44.97 %</a:t>
                      </a:r>
                    </a:p>
                  </a:txBody>
                  <a:tcPr/>
                </a:tc>
                <a:extLst>
                  <a:ext uri="{0D108BD9-81ED-4DB2-BD59-A6C34878D82A}">
                    <a16:rowId xmlns:a16="http://schemas.microsoft.com/office/drawing/2014/main" val="2282023879"/>
                  </a:ext>
                </a:extLst>
              </a:tr>
              <a:tr h="370840">
                <a:tc>
                  <a:txBody>
                    <a:bodyPr/>
                    <a:lstStyle/>
                    <a:p>
                      <a:r>
                        <a:rPr lang="pt-BR" sz="1000" b="1"/>
                        <a:t>pronova BKK - 2021-03-01 08:00:06</a:t>
                      </a:r>
                      <a:r>
                        <a:rPr lang="pt-BR" sz="1000"/>
                        <a:t>
 n/a</a:t>
                      </a:r>
                      <a:endParaRPr lang="en-US" sz="1000"/>
                    </a:p>
                  </a:txBody>
                  <a:tcPr/>
                </a:tc>
                <a:tc>
                  <a:txBody>
                    <a:bodyPr/>
                    <a:lstStyle/>
                    <a:p>
                      <a:r>
                        <a:rPr lang="en-US" sz="1000"/>
                        <a:t>201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46.02 %</a:t>
                      </a:r>
                    </a:p>
                  </a:txBody>
                  <a:tcPr/>
                </a:tc>
                <a:extLst>
                  <a:ext uri="{0D108BD9-81ED-4DB2-BD59-A6C34878D82A}">
                    <a16:rowId xmlns:a16="http://schemas.microsoft.com/office/drawing/2014/main" val="616712019"/>
                  </a:ext>
                </a:extLst>
              </a:tr>
            </a:tbl>
          </a:graphicData>
        </a:graphic>
      </p:graphicFrame>
      <p:sp>
        <p:nvSpPr>
          <p:cNvPr id="4" name="Text Placeholder 3">
            <a:extLst>
              <a:ext uri="{FF2B5EF4-FFF2-40B4-BE49-F238E27FC236}">
                <a16:creationId xmlns:a16="http://schemas.microsoft.com/office/drawing/2014/main" id="{FAE93D7E-C73D-4A07-8F3A-AE0C149B41EF}"/>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07336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D1477-CC79-4C25-8398-FC75CE44D9D8}"/>
              </a:ext>
            </a:extLst>
          </p:cNvPr>
          <p:cNvSpPr>
            <a:spLocks noGrp="1"/>
          </p:cNvSpPr>
          <p:nvPr>
            <p:ph type="title"/>
          </p:nvPr>
        </p:nvSpPr>
        <p:spPr/>
        <p:txBody>
          <a:bodyPr/>
          <a:lstStyle/>
          <a:p>
            <a:r>
              <a:rPr lang="en-US"/>
              <a:t>Facebook Videos Table | All Pages - 1 of 4</a:t>
            </a:r>
          </a:p>
        </p:txBody>
      </p:sp>
      <p:graphicFrame>
        <p:nvGraphicFramePr>
          <p:cNvPr id="5" name="Table Placeholder 4">
            <a:extLst>
              <a:ext uri="{FF2B5EF4-FFF2-40B4-BE49-F238E27FC236}">
                <a16:creationId xmlns:a16="http://schemas.microsoft.com/office/drawing/2014/main" id="{DCA54093-64D9-40BD-AD03-3F794AB71404}"/>
              </a:ext>
            </a:extLst>
          </p:cNvPr>
          <p:cNvGraphicFramePr>
            <a:graphicFrameLocks noGrp="1"/>
          </p:cNvGraphicFramePr>
          <p:nvPr>
            <p:ph type="tbl" sz="quarter" idx="13"/>
            <p:extLst>
              <p:ext uri="{D42A27DB-BD31-4B8C-83A1-F6EECF244321}">
                <p14:modId xmlns:p14="http://schemas.microsoft.com/office/powerpoint/2010/main" val="358440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8367249"/>
                    </a:ext>
                  </a:extLst>
                </a:gridCol>
                <a:gridCol w="822960">
                  <a:extLst>
                    <a:ext uri="{9D8B030D-6E8A-4147-A177-3AD203B41FA5}">
                      <a16:colId xmlns:a16="http://schemas.microsoft.com/office/drawing/2014/main" val="2774902235"/>
                    </a:ext>
                  </a:extLst>
                </a:gridCol>
                <a:gridCol w="822960">
                  <a:extLst>
                    <a:ext uri="{9D8B030D-6E8A-4147-A177-3AD203B41FA5}">
                      <a16:colId xmlns:a16="http://schemas.microsoft.com/office/drawing/2014/main" val="3980306668"/>
                    </a:ext>
                  </a:extLst>
                </a:gridCol>
                <a:gridCol w="822960">
                  <a:extLst>
                    <a:ext uri="{9D8B030D-6E8A-4147-A177-3AD203B41FA5}">
                      <a16:colId xmlns:a16="http://schemas.microsoft.com/office/drawing/2014/main" val="645390729"/>
                    </a:ext>
                  </a:extLst>
                </a:gridCol>
                <a:gridCol w="822960">
                  <a:extLst>
                    <a:ext uri="{9D8B030D-6E8A-4147-A177-3AD203B41FA5}">
                      <a16:colId xmlns:a16="http://schemas.microsoft.com/office/drawing/2014/main" val="2556006016"/>
                    </a:ext>
                  </a:extLst>
                </a:gridCol>
                <a:gridCol w="822960">
                  <a:extLst>
                    <a:ext uri="{9D8B030D-6E8A-4147-A177-3AD203B41FA5}">
                      <a16:colId xmlns:a16="http://schemas.microsoft.com/office/drawing/2014/main" val="3017231228"/>
                    </a:ext>
                  </a:extLst>
                </a:gridCol>
                <a:gridCol w="822960">
                  <a:extLst>
                    <a:ext uri="{9D8B030D-6E8A-4147-A177-3AD203B41FA5}">
                      <a16:colId xmlns:a16="http://schemas.microsoft.com/office/drawing/2014/main" val="970393928"/>
                    </a:ext>
                  </a:extLst>
                </a:gridCol>
                <a:gridCol w="822960">
                  <a:extLst>
                    <a:ext uri="{9D8B030D-6E8A-4147-A177-3AD203B41FA5}">
                      <a16:colId xmlns:a16="http://schemas.microsoft.com/office/drawing/2014/main" val="295962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129208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3557566014"/>
                  </a:ext>
                </a:extLst>
              </a:tr>
            </a:tbl>
          </a:graphicData>
        </a:graphic>
      </p:graphicFrame>
      <p:sp>
        <p:nvSpPr>
          <p:cNvPr id="4" name="Text Placeholder 3">
            <a:extLst>
              <a:ext uri="{FF2B5EF4-FFF2-40B4-BE49-F238E27FC236}">
                <a16:creationId xmlns:a16="http://schemas.microsoft.com/office/drawing/2014/main" id="{303952DC-3B34-4725-9001-1AA8ED6FE777}"/>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068255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3A31A-A6C2-446F-9F28-9C0FCB23E581}"/>
              </a:ext>
            </a:extLst>
          </p:cNvPr>
          <p:cNvSpPr>
            <a:spLocks noGrp="1"/>
          </p:cNvSpPr>
          <p:nvPr>
            <p:ph type="title"/>
          </p:nvPr>
        </p:nvSpPr>
        <p:spPr/>
        <p:txBody>
          <a:bodyPr/>
          <a:lstStyle/>
          <a:p>
            <a:r>
              <a:rPr lang="en-US"/>
              <a:t>Facebook Videos Table | All Pages - 2 of 4</a:t>
            </a:r>
          </a:p>
        </p:txBody>
      </p:sp>
      <p:graphicFrame>
        <p:nvGraphicFramePr>
          <p:cNvPr id="5" name="Table Placeholder 4">
            <a:extLst>
              <a:ext uri="{FF2B5EF4-FFF2-40B4-BE49-F238E27FC236}">
                <a16:creationId xmlns:a16="http://schemas.microsoft.com/office/drawing/2014/main" id="{6533B7AE-E6CE-40A3-933D-2170251E71B8}"/>
              </a:ext>
            </a:extLst>
          </p:cNvPr>
          <p:cNvGraphicFramePr>
            <a:graphicFrameLocks noGrp="1"/>
          </p:cNvGraphicFramePr>
          <p:nvPr>
            <p:ph type="tbl" sz="quarter" idx="13"/>
            <p:extLst>
              <p:ext uri="{D42A27DB-BD31-4B8C-83A1-F6EECF244321}">
                <p14:modId xmlns:p14="http://schemas.microsoft.com/office/powerpoint/2010/main" val="730322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691056"/>
                    </a:ext>
                  </a:extLst>
                </a:gridCol>
                <a:gridCol w="822960">
                  <a:extLst>
                    <a:ext uri="{9D8B030D-6E8A-4147-A177-3AD203B41FA5}">
                      <a16:colId xmlns:a16="http://schemas.microsoft.com/office/drawing/2014/main" val="14211681"/>
                    </a:ext>
                  </a:extLst>
                </a:gridCol>
                <a:gridCol w="822960">
                  <a:extLst>
                    <a:ext uri="{9D8B030D-6E8A-4147-A177-3AD203B41FA5}">
                      <a16:colId xmlns:a16="http://schemas.microsoft.com/office/drawing/2014/main" val="3425393127"/>
                    </a:ext>
                  </a:extLst>
                </a:gridCol>
                <a:gridCol w="822960">
                  <a:extLst>
                    <a:ext uri="{9D8B030D-6E8A-4147-A177-3AD203B41FA5}">
                      <a16:colId xmlns:a16="http://schemas.microsoft.com/office/drawing/2014/main" val="325344948"/>
                    </a:ext>
                  </a:extLst>
                </a:gridCol>
                <a:gridCol w="822960">
                  <a:extLst>
                    <a:ext uri="{9D8B030D-6E8A-4147-A177-3AD203B41FA5}">
                      <a16:colId xmlns:a16="http://schemas.microsoft.com/office/drawing/2014/main" val="4231438976"/>
                    </a:ext>
                  </a:extLst>
                </a:gridCol>
                <a:gridCol w="822960">
                  <a:extLst>
                    <a:ext uri="{9D8B030D-6E8A-4147-A177-3AD203B41FA5}">
                      <a16:colId xmlns:a16="http://schemas.microsoft.com/office/drawing/2014/main" val="283193843"/>
                    </a:ext>
                  </a:extLst>
                </a:gridCol>
                <a:gridCol w="822960">
                  <a:extLst>
                    <a:ext uri="{9D8B030D-6E8A-4147-A177-3AD203B41FA5}">
                      <a16:colId xmlns:a16="http://schemas.microsoft.com/office/drawing/2014/main" val="2309498169"/>
                    </a:ext>
                  </a:extLst>
                </a:gridCol>
                <a:gridCol w="822960">
                  <a:extLst>
                    <a:ext uri="{9D8B030D-6E8A-4147-A177-3AD203B41FA5}">
                      <a16:colId xmlns:a16="http://schemas.microsoft.com/office/drawing/2014/main" val="388609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47734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extLst>
                  <a:ext uri="{0D108BD9-81ED-4DB2-BD59-A6C34878D82A}">
                    <a16:rowId xmlns:a16="http://schemas.microsoft.com/office/drawing/2014/main" val="221720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extLst>
                  <a:ext uri="{0D108BD9-81ED-4DB2-BD59-A6C34878D82A}">
                    <a16:rowId xmlns:a16="http://schemas.microsoft.com/office/drawing/2014/main" val="1251354356"/>
                  </a:ext>
                </a:extLst>
              </a:tr>
            </a:tbl>
          </a:graphicData>
        </a:graphic>
      </p:graphicFrame>
      <p:sp>
        <p:nvSpPr>
          <p:cNvPr id="4" name="Text Placeholder 3">
            <a:extLst>
              <a:ext uri="{FF2B5EF4-FFF2-40B4-BE49-F238E27FC236}">
                <a16:creationId xmlns:a16="http://schemas.microsoft.com/office/drawing/2014/main" id="{70E26B1D-A134-413E-9D64-11F308B1B892}"/>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439290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77EB0-472E-4BFD-B67C-66CD5031ED7C}"/>
              </a:ext>
            </a:extLst>
          </p:cNvPr>
          <p:cNvSpPr>
            <a:spLocks noGrp="1"/>
          </p:cNvSpPr>
          <p:nvPr>
            <p:ph type="title"/>
          </p:nvPr>
        </p:nvSpPr>
        <p:spPr/>
        <p:txBody>
          <a:bodyPr/>
          <a:lstStyle/>
          <a:p>
            <a:r>
              <a:rPr lang="en-US"/>
              <a:t>Facebook Videos Table | All Pages - 3 of 4</a:t>
            </a:r>
          </a:p>
        </p:txBody>
      </p:sp>
      <p:graphicFrame>
        <p:nvGraphicFramePr>
          <p:cNvPr id="5" name="Table Placeholder 4">
            <a:extLst>
              <a:ext uri="{FF2B5EF4-FFF2-40B4-BE49-F238E27FC236}">
                <a16:creationId xmlns:a16="http://schemas.microsoft.com/office/drawing/2014/main" id="{6538E263-5111-4C1C-89FA-E80E76A048A9}"/>
              </a:ext>
            </a:extLst>
          </p:cNvPr>
          <p:cNvGraphicFramePr>
            <a:graphicFrameLocks noGrp="1"/>
          </p:cNvGraphicFramePr>
          <p:nvPr>
            <p:ph type="tbl" sz="quarter" idx="13"/>
            <p:extLst>
              <p:ext uri="{D42A27DB-BD31-4B8C-83A1-F6EECF244321}">
                <p14:modId xmlns:p14="http://schemas.microsoft.com/office/powerpoint/2010/main" val="235089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05897157"/>
                    </a:ext>
                  </a:extLst>
                </a:gridCol>
                <a:gridCol w="822960">
                  <a:extLst>
                    <a:ext uri="{9D8B030D-6E8A-4147-A177-3AD203B41FA5}">
                      <a16:colId xmlns:a16="http://schemas.microsoft.com/office/drawing/2014/main" val="1291372381"/>
                    </a:ext>
                  </a:extLst>
                </a:gridCol>
                <a:gridCol w="822960">
                  <a:extLst>
                    <a:ext uri="{9D8B030D-6E8A-4147-A177-3AD203B41FA5}">
                      <a16:colId xmlns:a16="http://schemas.microsoft.com/office/drawing/2014/main" val="2368051908"/>
                    </a:ext>
                  </a:extLst>
                </a:gridCol>
                <a:gridCol w="822960">
                  <a:extLst>
                    <a:ext uri="{9D8B030D-6E8A-4147-A177-3AD203B41FA5}">
                      <a16:colId xmlns:a16="http://schemas.microsoft.com/office/drawing/2014/main" val="3899229198"/>
                    </a:ext>
                  </a:extLst>
                </a:gridCol>
                <a:gridCol w="822960">
                  <a:extLst>
                    <a:ext uri="{9D8B030D-6E8A-4147-A177-3AD203B41FA5}">
                      <a16:colId xmlns:a16="http://schemas.microsoft.com/office/drawing/2014/main" val="2926071945"/>
                    </a:ext>
                  </a:extLst>
                </a:gridCol>
                <a:gridCol w="822960">
                  <a:extLst>
                    <a:ext uri="{9D8B030D-6E8A-4147-A177-3AD203B41FA5}">
                      <a16:colId xmlns:a16="http://schemas.microsoft.com/office/drawing/2014/main" val="3931130543"/>
                    </a:ext>
                  </a:extLst>
                </a:gridCol>
                <a:gridCol w="822960">
                  <a:extLst>
                    <a:ext uri="{9D8B030D-6E8A-4147-A177-3AD203B41FA5}">
                      <a16:colId xmlns:a16="http://schemas.microsoft.com/office/drawing/2014/main" val="4182842572"/>
                    </a:ext>
                  </a:extLst>
                </a:gridCol>
                <a:gridCol w="822960">
                  <a:extLst>
                    <a:ext uri="{9D8B030D-6E8A-4147-A177-3AD203B41FA5}">
                      <a16:colId xmlns:a16="http://schemas.microsoft.com/office/drawing/2014/main" val="341484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07713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409400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extLst>
                  <a:ext uri="{0D108BD9-81ED-4DB2-BD59-A6C34878D82A}">
                    <a16:rowId xmlns:a16="http://schemas.microsoft.com/office/drawing/2014/main" val="2479930605"/>
                  </a:ext>
                </a:extLst>
              </a:tr>
            </a:tbl>
          </a:graphicData>
        </a:graphic>
      </p:graphicFrame>
      <p:sp>
        <p:nvSpPr>
          <p:cNvPr id="4" name="Text Placeholder 3">
            <a:extLst>
              <a:ext uri="{FF2B5EF4-FFF2-40B4-BE49-F238E27FC236}">
                <a16:creationId xmlns:a16="http://schemas.microsoft.com/office/drawing/2014/main" id="{C74D8EB2-8675-4D67-95EA-1F0DA10E986C}"/>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893377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39C54-4053-4343-8275-107D5A19C49C}"/>
              </a:ext>
            </a:extLst>
          </p:cNvPr>
          <p:cNvSpPr>
            <a:spLocks noGrp="1"/>
          </p:cNvSpPr>
          <p:nvPr>
            <p:ph type="title"/>
          </p:nvPr>
        </p:nvSpPr>
        <p:spPr/>
        <p:txBody>
          <a:bodyPr/>
          <a:lstStyle/>
          <a:p>
            <a:r>
              <a:rPr lang="en-US"/>
              <a:t>Facebook Videos Table | All Pages - 4 of 4</a:t>
            </a:r>
          </a:p>
        </p:txBody>
      </p:sp>
      <p:graphicFrame>
        <p:nvGraphicFramePr>
          <p:cNvPr id="5" name="Table Placeholder 4">
            <a:extLst>
              <a:ext uri="{FF2B5EF4-FFF2-40B4-BE49-F238E27FC236}">
                <a16:creationId xmlns:a16="http://schemas.microsoft.com/office/drawing/2014/main" id="{8D6A99BF-891C-4AFD-8FEC-AE4A56B4C71E}"/>
              </a:ext>
            </a:extLst>
          </p:cNvPr>
          <p:cNvGraphicFramePr>
            <a:graphicFrameLocks noGrp="1"/>
          </p:cNvGraphicFramePr>
          <p:nvPr>
            <p:ph type="tbl" sz="quarter" idx="13"/>
            <p:extLst>
              <p:ext uri="{D42A27DB-BD31-4B8C-83A1-F6EECF244321}">
                <p14:modId xmlns:p14="http://schemas.microsoft.com/office/powerpoint/2010/main" val="1018118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9798689"/>
                    </a:ext>
                  </a:extLst>
                </a:gridCol>
                <a:gridCol w="822960">
                  <a:extLst>
                    <a:ext uri="{9D8B030D-6E8A-4147-A177-3AD203B41FA5}">
                      <a16:colId xmlns:a16="http://schemas.microsoft.com/office/drawing/2014/main" val="733940418"/>
                    </a:ext>
                  </a:extLst>
                </a:gridCol>
                <a:gridCol w="822960">
                  <a:extLst>
                    <a:ext uri="{9D8B030D-6E8A-4147-A177-3AD203B41FA5}">
                      <a16:colId xmlns:a16="http://schemas.microsoft.com/office/drawing/2014/main" val="784589883"/>
                    </a:ext>
                  </a:extLst>
                </a:gridCol>
                <a:gridCol w="822960">
                  <a:extLst>
                    <a:ext uri="{9D8B030D-6E8A-4147-A177-3AD203B41FA5}">
                      <a16:colId xmlns:a16="http://schemas.microsoft.com/office/drawing/2014/main" val="315367275"/>
                    </a:ext>
                  </a:extLst>
                </a:gridCol>
                <a:gridCol w="822960">
                  <a:extLst>
                    <a:ext uri="{9D8B030D-6E8A-4147-A177-3AD203B41FA5}">
                      <a16:colId xmlns:a16="http://schemas.microsoft.com/office/drawing/2014/main" val="3051768170"/>
                    </a:ext>
                  </a:extLst>
                </a:gridCol>
                <a:gridCol w="822960">
                  <a:extLst>
                    <a:ext uri="{9D8B030D-6E8A-4147-A177-3AD203B41FA5}">
                      <a16:colId xmlns:a16="http://schemas.microsoft.com/office/drawing/2014/main" val="3282647576"/>
                    </a:ext>
                  </a:extLst>
                </a:gridCol>
                <a:gridCol w="822960">
                  <a:extLst>
                    <a:ext uri="{9D8B030D-6E8A-4147-A177-3AD203B41FA5}">
                      <a16:colId xmlns:a16="http://schemas.microsoft.com/office/drawing/2014/main" val="1872857353"/>
                    </a:ext>
                  </a:extLst>
                </a:gridCol>
                <a:gridCol w="822960">
                  <a:extLst>
                    <a:ext uri="{9D8B030D-6E8A-4147-A177-3AD203B41FA5}">
                      <a16:colId xmlns:a16="http://schemas.microsoft.com/office/drawing/2014/main" val="121456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46812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776911222"/>
                  </a:ext>
                </a:extLst>
              </a:tr>
            </a:tbl>
          </a:graphicData>
        </a:graphic>
      </p:graphicFrame>
      <p:sp>
        <p:nvSpPr>
          <p:cNvPr id="4" name="Text Placeholder 3">
            <a:extLst>
              <a:ext uri="{FF2B5EF4-FFF2-40B4-BE49-F238E27FC236}">
                <a16:creationId xmlns:a16="http://schemas.microsoft.com/office/drawing/2014/main" id="{4EF287B7-7221-45A1-8E00-7591192428AD}"/>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029262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78E22-916A-450E-B07B-EB8882802519}"/>
              </a:ext>
            </a:extLst>
          </p:cNvPr>
          <p:cNvSpPr>
            <a:spLocks noGrp="1"/>
          </p:cNvSpPr>
          <p:nvPr>
            <p:ph type="title"/>
          </p:nvPr>
        </p:nvSpPr>
        <p:spPr/>
        <p:txBody>
          <a:bodyPr/>
          <a:lstStyle/>
          <a:p>
            <a:r>
              <a:rPr lang="en-US"/>
              <a:t>Instagram IGTV Videos Table | All Pages - 1 of 5</a:t>
            </a:r>
          </a:p>
        </p:txBody>
      </p:sp>
      <p:graphicFrame>
        <p:nvGraphicFramePr>
          <p:cNvPr id="5" name="Table Placeholder 4">
            <a:extLst>
              <a:ext uri="{FF2B5EF4-FFF2-40B4-BE49-F238E27FC236}">
                <a16:creationId xmlns:a16="http://schemas.microsoft.com/office/drawing/2014/main" id="{437AF9A7-AD8A-40F6-9B37-F9D148AA882E}"/>
              </a:ext>
            </a:extLst>
          </p:cNvPr>
          <p:cNvGraphicFramePr>
            <a:graphicFrameLocks noGrp="1"/>
          </p:cNvGraphicFramePr>
          <p:nvPr>
            <p:ph type="tbl" sz="quarter" idx="13"/>
            <p:extLst>
              <p:ext uri="{D42A27DB-BD31-4B8C-83A1-F6EECF244321}">
                <p14:modId xmlns:p14="http://schemas.microsoft.com/office/powerpoint/2010/main" val="76337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2004789"/>
                    </a:ext>
                  </a:extLst>
                </a:gridCol>
                <a:gridCol w="658368">
                  <a:extLst>
                    <a:ext uri="{9D8B030D-6E8A-4147-A177-3AD203B41FA5}">
                      <a16:colId xmlns:a16="http://schemas.microsoft.com/office/drawing/2014/main" val="29489671"/>
                    </a:ext>
                  </a:extLst>
                </a:gridCol>
                <a:gridCol w="658368">
                  <a:extLst>
                    <a:ext uri="{9D8B030D-6E8A-4147-A177-3AD203B41FA5}">
                      <a16:colId xmlns:a16="http://schemas.microsoft.com/office/drawing/2014/main" val="3102994136"/>
                    </a:ext>
                  </a:extLst>
                </a:gridCol>
                <a:gridCol w="658368">
                  <a:extLst>
                    <a:ext uri="{9D8B030D-6E8A-4147-A177-3AD203B41FA5}">
                      <a16:colId xmlns:a16="http://schemas.microsoft.com/office/drawing/2014/main" val="550345336"/>
                    </a:ext>
                  </a:extLst>
                </a:gridCol>
                <a:gridCol w="658368">
                  <a:extLst>
                    <a:ext uri="{9D8B030D-6E8A-4147-A177-3AD203B41FA5}">
                      <a16:colId xmlns:a16="http://schemas.microsoft.com/office/drawing/2014/main" val="3683791296"/>
                    </a:ext>
                  </a:extLst>
                </a:gridCol>
                <a:gridCol w="658368">
                  <a:extLst>
                    <a:ext uri="{9D8B030D-6E8A-4147-A177-3AD203B41FA5}">
                      <a16:colId xmlns:a16="http://schemas.microsoft.com/office/drawing/2014/main" val="1176818658"/>
                    </a:ext>
                  </a:extLst>
                </a:gridCol>
                <a:gridCol w="658368">
                  <a:extLst>
                    <a:ext uri="{9D8B030D-6E8A-4147-A177-3AD203B41FA5}">
                      <a16:colId xmlns:a16="http://schemas.microsoft.com/office/drawing/2014/main" val="3212318599"/>
                    </a:ext>
                  </a:extLst>
                </a:gridCol>
                <a:gridCol w="658368">
                  <a:extLst>
                    <a:ext uri="{9D8B030D-6E8A-4147-A177-3AD203B41FA5}">
                      <a16:colId xmlns:a16="http://schemas.microsoft.com/office/drawing/2014/main" val="3223103547"/>
                    </a:ext>
                  </a:extLst>
                </a:gridCol>
                <a:gridCol w="658368">
                  <a:extLst>
                    <a:ext uri="{9D8B030D-6E8A-4147-A177-3AD203B41FA5}">
                      <a16:colId xmlns:a16="http://schemas.microsoft.com/office/drawing/2014/main" val="1115080846"/>
                    </a:ext>
                  </a:extLst>
                </a:gridCol>
                <a:gridCol w="658368">
                  <a:extLst>
                    <a:ext uri="{9D8B030D-6E8A-4147-A177-3AD203B41FA5}">
                      <a16:colId xmlns:a16="http://schemas.microsoft.com/office/drawing/2014/main" val="950237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5801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- 2021-06-30 19:01:03</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#pronovabkk #krankengeld  #arbeitsunfähigkeit #gelberschein #lohnfortzahlung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377175785"/>
                  </a:ext>
                </a:extLst>
              </a:tr>
            </a:tbl>
          </a:graphicData>
        </a:graphic>
      </p:graphicFrame>
      <p:sp>
        <p:nvSpPr>
          <p:cNvPr id="4" name="Text Placeholder 3">
            <a:extLst>
              <a:ext uri="{FF2B5EF4-FFF2-40B4-BE49-F238E27FC236}">
                <a16:creationId xmlns:a16="http://schemas.microsoft.com/office/drawing/2014/main" id="{C7AC44FD-F65C-4DA6-90E0-9AF7D93075AD}"/>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309110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D034-69D8-475D-9C32-B07FEC6C78CC}"/>
              </a:ext>
            </a:extLst>
          </p:cNvPr>
          <p:cNvSpPr>
            <a:spLocks noGrp="1"/>
          </p:cNvSpPr>
          <p:nvPr>
            <p:ph type="title"/>
          </p:nvPr>
        </p:nvSpPr>
        <p:spPr/>
        <p:txBody>
          <a:bodyPr/>
          <a:lstStyle/>
          <a:p>
            <a:r>
              <a:rPr lang="en-US"/>
              <a:t>Instagram IGTV Videos Table | All Pages - 2 of 5</a:t>
            </a:r>
          </a:p>
        </p:txBody>
      </p:sp>
      <p:graphicFrame>
        <p:nvGraphicFramePr>
          <p:cNvPr id="5" name="Table Placeholder 4">
            <a:extLst>
              <a:ext uri="{FF2B5EF4-FFF2-40B4-BE49-F238E27FC236}">
                <a16:creationId xmlns:a16="http://schemas.microsoft.com/office/drawing/2014/main" id="{90F6A958-D897-4CDB-A85A-C60031FC4BA7}"/>
              </a:ext>
            </a:extLst>
          </p:cNvPr>
          <p:cNvGraphicFramePr>
            <a:graphicFrameLocks noGrp="1"/>
          </p:cNvGraphicFramePr>
          <p:nvPr>
            <p:ph type="tbl" sz="quarter" idx="13"/>
            <p:extLst>
              <p:ext uri="{D42A27DB-BD31-4B8C-83A1-F6EECF244321}">
                <p14:modId xmlns:p14="http://schemas.microsoft.com/office/powerpoint/2010/main" val="189121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0617951"/>
                    </a:ext>
                  </a:extLst>
                </a:gridCol>
                <a:gridCol w="658368">
                  <a:extLst>
                    <a:ext uri="{9D8B030D-6E8A-4147-A177-3AD203B41FA5}">
                      <a16:colId xmlns:a16="http://schemas.microsoft.com/office/drawing/2014/main" val="2242741708"/>
                    </a:ext>
                  </a:extLst>
                </a:gridCol>
                <a:gridCol w="658368">
                  <a:extLst>
                    <a:ext uri="{9D8B030D-6E8A-4147-A177-3AD203B41FA5}">
                      <a16:colId xmlns:a16="http://schemas.microsoft.com/office/drawing/2014/main" val="3389406935"/>
                    </a:ext>
                  </a:extLst>
                </a:gridCol>
                <a:gridCol w="658368">
                  <a:extLst>
                    <a:ext uri="{9D8B030D-6E8A-4147-A177-3AD203B41FA5}">
                      <a16:colId xmlns:a16="http://schemas.microsoft.com/office/drawing/2014/main" val="2020354057"/>
                    </a:ext>
                  </a:extLst>
                </a:gridCol>
                <a:gridCol w="658368">
                  <a:extLst>
                    <a:ext uri="{9D8B030D-6E8A-4147-A177-3AD203B41FA5}">
                      <a16:colId xmlns:a16="http://schemas.microsoft.com/office/drawing/2014/main" val="922002158"/>
                    </a:ext>
                  </a:extLst>
                </a:gridCol>
                <a:gridCol w="658368">
                  <a:extLst>
                    <a:ext uri="{9D8B030D-6E8A-4147-A177-3AD203B41FA5}">
                      <a16:colId xmlns:a16="http://schemas.microsoft.com/office/drawing/2014/main" val="1640269232"/>
                    </a:ext>
                  </a:extLst>
                </a:gridCol>
                <a:gridCol w="658368">
                  <a:extLst>
                    <a:ext uri="{9D8B030D-6E8A-4147-A177-3AD203B41FA5}">
                      <a16:colId xmlns:a16="http://schemas.microsoft.com/office/drawing/2014/main" val="167226289"/>
                    </a:ext>
                  </a:extLst>
                </a:gridCol>
                <a:gridCol w="658368">
                  <a:extLst>
                    <a:ext uri="{9D8B030D-6E8A-4147-A177-3AD203B41FA5}">
                      <a16:colId xmlns:a16="http://schemas.microsoft.com/office/drawing/2014/main" val="4103438388"/>
                    </a:ext>
                  </a:extLst>
                </a:gridCol>
                <a:gridCol w="658368">
                  <a:extLst>
                    <a:ext uri="{9D8B030D-6E8A-4147-A177-3AD203B41FA5}">
                      <a16:colId xmlns:a16="http://schemas.microsoft.com/office/drawing/2014/main" val="1711896744"/>
                    </a:ext>
                  </a:extLst>
                </a:gridCol>
                <a:gridCol w="658368">
                  <a:extLst>
                    <a:ext uri="{9D8B030D-6E8A-4147-A177-3AD203B41FA5}">
                      <a16:colId xmlns:a16="http://schemas.microsoft.com/office/drawing/2014/main" val="1673862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4071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- 2021-04-16 19:48:39</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#pronovabkk #sparenbisderarztkommt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1925971289"/>
                  </a:ext>
                </a:extLst>
              </a:tr>
            </a:tbl>
          </a:graphicData>
        </a:graphic>
      </p:graphicFrame>
      <p:sp>
        <p:nvSpPr>
          <p:cNvPr id="4" name="Text Placeholder 3">
            <a:extLst>
              <a:ext uri="{FF2B5EF4-FFF2-40B4-BE49-F238E27FC236}">
                <a16:creationId xmlns:a16="http://schemas.microsoft.com/office/drawing/2014/main" id="{87B1E8E5-5644-4D33-8D11-A5B8E66E985C}"/>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564003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08E82-8320-41E0-A392-1AF0FB20EA64}"/>
              </a:ext>
            </a:extLst>
          </p:cNvPr>
          <p:cNvSpPr>
            <a:spLocks noGrp="1"/>
          </p:cNvSpPr>
          <p:nvPr>
            <p:ph type="title"/>
          </p:nvPr>
        </p:nvSpPr>
        <p:spPr/>
        <p:txBody>
          <a:bodyPr/>
          <a:lstStyle/>
          <a:p>
            <a:r>
              <a:rPr lang="en-US"/>
              <a:t>Instagram IGTV Videos Table | All Pages - 3 of 5</a:t>
            </a:r>
          </a:p>
        </p:txBody>
      </p:sp>
      <p:graphicFrame>
        <p:nvGraphicFramePr>
          <p:cNvPr id="5" name="Table Placeholder 4">
            <a:extLst>
              <a:ext uri="{FF2B5EF4-FFF2-40B4-BE49-F238E27FC236}">
                <a16:creationId xmlns:a16="http://schemas.microsoft.com/office/drawing/2014/main" id="{76275CDA-4637-4769-A84D-62DEA41D576D}"/>
              </a:ext>
            </a:extLst>
          </p:cNvPr>
          <p:cNvGraphicFramePr>
            <a:graphicFrameLocks noGrp="1"/>
          </p:cNvGraphicFramePr>
          <p:nvPr>
            <p:ph type="tbl" sz="quarter" idx="13"/>
            <p:extLst>
              <p:ext uri="{D42A27DB-BD31-4B8C-83A1-F6EECF244321}">
                <p14:modId xmlns:p14="http://schemas.microsoft.com/office/powerpoint/2010/main" val="199435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0293861"/>
                    </a:ext>
                  </a:extLst>
                </a:gridCol>
                <a:gridCol w="658368">
                  <a:extLst>
                    <a:ext uri="{9D8B030D-6E8A-4147-A177-3AD203B41FA5}">
                      <a16:colId xmlns:a16="http://schemas.microsoft.com/office/drawing/2014/main" val="3297415422"/>
                    </a:ext>
                  </a:extLst>
                </a:gridCol>
                <a:gridCol w="658368">
                  <a:extLst>
                    <a:ext uri="{9D8B030D-6E8A-4147-A177-3AD203B41FA5}">
                      <a16:colId xmlns:a16="http://schemas.microsoft.com/office/drawing/2014/main" val="2112735071"/>
                    </a:ext>
                  </a:extLst>
                </a:gridCol>
                <a:gridCol w="658368">
                  <a:extLst>
                    <a:ext uri="{9D8B030D-6E8A-4147-A177-3AD203B41FA5}">
                      <a16:colId xmlns:a16="http://schemas.microsoft.com/office/drawing/2014/main" val="1435938883"/>
                    </a:ext>
                  </a:extLst>
                </a:gridCol>
                <a:gridCol w="658368">
                  <a:extLst>
                    <a:ext uri="{9D8B030D-6E8A-4147-A177-3AD203B41FA5}">
                      <a16:colId xmlns:a16="http://schemas.microsoft.com/office/drawing/2014/main" val="2969082019"/>
                    </a:ext>
                  </a:extLst>
                </a:gridCol>
                <a:gridCol w="658368">
                  <a:extLst>
                    <a:ext uri="{9D8B030D-6E8A-4147-A177-3AD203B41FA5}">
                      <a16:colId xmlns:a16="http://schemas.microsoft.com/office/drawing/2014/main" val="2210486791"/>
                    </a:ext>
                  </a:extLst>
                </a:gridCol>
                <a:gridCol w="658368">
                  <a:extLst>
                    <a:ext uri="{9D8B030D-6E8A-4147-A177-3AD203B41FA5}">
                      <a16:colId xmlns:a16="http://schemas.microsoft.com/office/drawing/2014/main" val="3104718010"/>
                    </a:ext>
                  </a:extLst>
                </a:gridCol>
                <a:gridCol w="658368">
                  <a:extLst>
                    <a:ext uri="{9D8B030D-6E8A-4147-A177-3AD203B41FA5}">
                      <a16:colId xmlns:a16="http://schemas.microsoft.com/office/drawing/2014/main" val="3542783345"/>
                    </a:ext>
                  </a:extLst>
                </a:gridCol>
                <a:gridCol w="658368">
                  <a:extLst>
                    <a:ext uri="{9D8B030D-6E8A-4147-A177-3AD203B41FA5}">
                      <a16:colId xmlns:a16="http://schemas.microsoft.com/office/drawing/2014/main" val="4019924379"/>
                    </a:ext>
                  </a:extLst>
                </a:gridCol>
                <a:gridCol w="658368">
                  <a:extLst>
                    <a:ext uri="{9D8B030D-6E8A-4147-A177-3AD203B41FA5}">
                      <a16:colId xmlns:a16="http://schemas.microsoft.com/office/drawing/2014/main" val="84351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512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3574830777"/>
                  </a:ext>
                </a:extLst>
              </a:tr>
            </a:tbl>
          </a:graphicData>
        </a:graphic>
      </p:graphicFrame>
      <p:sp>
        <p:nvSpPr>
          <p:cNvPr id="4" name="Text Placeholder 3">
            <a:extLst>
              <a:ext uri="{FF2B5EF4-FFF2-40B4-BE49-F238E27FC236}">
                <a16:creationId xmlns:a16="http://schemas.microsoft.com/office/drawing/2014/main" id="{A0B402ED-6B5B-42F6-84C2-6A65559451B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02856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187B0-CDD6-499C-918D-4356BAC3354C}"/>
              </a:ext>
            </a:extLst>
          </p:cNvPr>
          <p:cNvSpPr>
            <a:spLocks noGrp="1"/>
          </p:cNvSpPr>
          <p:nvPr>
            <p:ph type="title"/>
          </p:nvPr>
        </p:nvSpPr>
        <p:spPr/>
        <p:txBody>
          <a:bodyPr/>
          <a:lstStyle/>
          <a:p>
            <a:r>
              <a:rPr lang="en-US"/>
              <a:t>Instagram IGTV Videos Table | All Pages - 4 of 5</a:t>
            </a:r>
          </a:p>
        </p:txBody>
      </p:sp>
      <p:graphicFrame>
        <p:nvGraphicFramePr>
          <p:cNvPr id="5" name="Table Placeholder 4">
            <a:extLst>
              <a:ext uri="{FF2B5EF4-FFF2-40B4-BE49-F238E27FC236}">
                <a16:creationId xmlns:a16="http://schemas.microsoft.com/office/drawing/2014/main" id="{17829365-79B4-48E8-AD35-E635E5935A50}"/>
              </a:ext>
            </a:extLst>
          </p:cNvPr>
          <p:cNvGraphicFramePr>
            <a:graphicFrameLocks noGrp="1"/>
          </p:cNvGraphicFramePr>
          <p:nvPr>
            <p:ph type="tbl" sz="quarter" idx="13"/>
            <p:extLst>
              <p:ext uri="{D42A27DB-BD31-4B8C-83A1-F6EECF244321}">
                <p14:modId xmlns:p14="http://schemas.microsoft.com/office/powerpoint/2010/main" val="94457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6334223"/>
                    </a:ext>
                  </a:extLst>
                </a:gridCol>
                <a:gridCol w="658368">
                  <a:extLst>
                    <a:ext uri="{9D8B030D-6E8A-4147-A177-3AD203B41FA5}">
                      <a16:colId xmlns:a16="http://schemas.microsoft.com/office/drawing/2014/main" val="2097276077"/>
                    </a:ext>
                  </a:extLst>
                </a:gridCol>
                <a:gridCol w="658368">
                  <a:extLst>
                    <a:ext uri="{9D8B030D-6E8A-4147-A177-3AD203B41FA5}">
                      <a16:colId xmlns:a16="http://schemas.microsoft.com/office/drawing/2014/main" val="3866748826"/>
                    </a:ext>
                  </a:extLst>
                </a:gridCol>
                <a:gridCol w="658368">
                  <a:extLst>
                    <a:ext uri="{9D8B030D-6E8A-4147-A177-3AD203B41FA5}">
                      <a16:colId xmlns:a16="http://schemas.microsoft.com/office/drawing/2014/main" val="2317046159"/>
                    </a:ext>
                  </a:extLst>
                </a:gridCol>
                <a:gridCol w="658368">
                  <a:extLst>
                    <a:ext uri="{9D8B030D-6E8A-4147-A177-3AD203B41FA5}">
                      <a16:colId xmlns:a16="http://schemas.microsoft.com/office/drawing/2014/main" val="2122843280"/>
                    </a:ext>
                  </a:extLst>
                </a:gridCol>
                <a:gridCol w="658368">
                  <a:extLst>
                    <a:ext uri="{9D8B030D-6E8A-4147-A177-3AD203B41FA5}">
                      <a16:colId xmlns:a16="http://schemas.microsoft.com/office/drawing/2014/main" val="3175659330"/>
                    </a:ext>
                  </a:extLst>
                </a:gridCol>
                <a:gridCol w="658368">
                  <a:extLst>
                    <a:ext uri="{9D8B030D-6E8A-4147-A177-3AD203B41FA5}">
                      <a16:colId xmlns:a16="http://schemas.microsoft.com/office/drawing/2014/main" val="3349723507"/>
                    </a:ext>
                  </a:extLst>
                </a:gridCol>
                <a:gridCol w="658368">
                  <a:extLst>
                    <a:ext uri="{9D8B030D-6E8A-4147-A177-3AD203B41FA5}">
                      <a16:colId xmlns:a16="http://schemas.microsoft.com/office/drawing/2014/main" val="3442652929"/>
                    </a:ext>
                  </a:extLst>
                </a:gridCol>
                <a:gridCol w="658368">
                  <a:extLst>
                    <a:ext uri="{9D8B030D-6E8A-4147-A177-3AD203B41FA5}">
                      <a16:colId xmlns:a16="http://schemas.microsoft.com/office/drawing/2014/main" val="2565512032"/>
                    </a:ext>
                  </a:extLst>
                </a:gridCol>
                <a:gridCol w="658368">
                  <a:extLst>
                    <a:ext uri="{9D8B030D-6E8A-4147-A177-3AD203B41FA5}">
                      <a16:colId xmlns:a16="http://schemas.microsoft.com/office/drawing/2014/main" val="301919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91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extLst>
                  <a:ext uri="{0D108BD9-81ED-4DB2-BD59-A6C34878D82A}">
                    <a16:rowId xmlns:a16="http://schemas.microsoft.com/office/drawing/2014/main" val="2898547030"/>
                  </a:ext>
                </a:extLst>
              </a:tr>
            </a:tbl>
          </a:graphicData>
        </a:graphic>
      </p:graphicFrame>
      <p:sp>
        <p:nvSpPr>
          <p:cNvPr id="4" name="Text Placeholder 3">
            <a:extLst>
              <a:ext uri="{FF2B5EF4-FFF2-40B4-BE49-F238E27FC236}">
                <a16:creationId xmlns:a16="http://schemas.microsoft.com/office/drawing/2014/main" id="{ABAA6987-1EBF-4441-BB7C-342B65A94BB0}"/>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95655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27AA-9191-48BB-A974-750B4ECE1B44}"/>
              </a:ext>
            </a:extLst>
          </p:cNvPr>
          <p:cNvSpPr>
            <a:spLocks noGrp="1"/>
          </p:cNvSpPr>
          <p:nvPr>
            <p:ph type="title"/>
          </p:nvPr>
        </p:nvSpPr>
        <p:spPr/>
        <p:txBody>
          <a:bodyPr/>
          <a:lstStyle/>
          <a:p>
            <a:r>
              <a:rPr lang="en-US"/>
              <a:t>Instagram IGTV Videos Table | All Pages - 5 of 5</a:t>
            </a:r>
          </a:p>
        </p:txBody>
      </p:sp>
      <p:graphicFrame>
        <p:nvGraphicFramePr>
          <p:cNvPr id="5" name="Table Placeholder 4">
            <a:extLst>
              <a:ext uri="{FF2B5EF4-FFF2-40B4-BE49-F238E27FC236}">
                <a16:creationId xmlns:a16="http://schemas.microsoft.com/office/drawing/2014/main" id="{6E8B9E3A-8654-4E08-B797-333C4B38E6B0}"/>
              </a:ext>
            </a:extLst>
          </p:cNvPr>
          <p:cNvGraphicFramePr>
            <a:graphicFrameLocks noGrp="1"/>
          </p:cNvGraphicFramePr>
          <p:nvPr>
            <p:ph type="tbl" sz="quarter" idx="13"/>
            <p:extLst>
              <p:ext uri="{D42A27DB-BD31-4B8C-83A1-F6EECF244321}">
                <p14:modId xmlns:p14="http://schemas.microsoft.com/office/powerpoint/2010/main" val="138639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3560559"/>
                    </a:ext>
                  </a:extLst>
                </a:gridCol>
                <a:gridCol w="658368">
                  <a:extLst>
                    <a:ext uri="{9D8B030D-6E8A-4147-A177-3AD203B41FA5}">
                      <a16:colId xmlns:a16="http://schemas.microsoft.com/office/drawing/2014/main" val="257911261"/>
                    </a:ext>
                  </a:extLst>
                </a:gridCol>
                <a:gridCol w="658368">
                  <a:extLst>
                    <a:ext uri="{9D8B030D-6E8A-4147-A177-3AD203B41FA5}">
                      <a16:colId xmlns:a16="http://schemas.microsoft.com/office/drawing/2014/main" val="3934386631"/>
                    </a:ext>
                  </a:extLst>
                </a:gridCol>
                <a:gridCol w="658368">
                  <a:extLst>
                    <a:ext uri="{9D8B030D-6E8A-4147-A177-3AD203B41FA5}">
                      <a16:colId xmlns:a16="http://schemas.microsoft.com/office/drawing/2014/main" val="3620062020"/>
                    </a:ext>
                  </a:extLst>
                </a:gridCol>
                <a:gridCol w="658368">
                  <a:extLst>
                    <a:ext uri="{9D8B030D-6E8A-4147-A177-3AD203B41FA5}">
                      <a16:colId xmlns:a16="http://schemas.microsoft.com/office/drawing/2014/main" val="3096282114"/>
                    </a:ext>
                  </a:extLst>
                </a:gridCol>
                <a:gridCol w="658368">
                  <a:extLst>
                    <a:ext uri="{9D8B030D-6E8A-4147-A177-3AD203B41FA5}">
                      <a16:colId xmlns:a16="http://schemas.microsoft.com/office/drawing/2014/main" val="2905846480"/>
                    </a:ext>
                  </a:extLst>
                </a:gridCol>
                <a:gridCol w="658368">
                  <a:extLst>
                    <a:ext uri="{9D8B030D-6E8A-4147-A177-3AD203B41FA5}">
                      <a16:colId xmlns:a16="http://schemas.microsoft.com/office/drawing/2014/main" val="2542422258"/>
                    </a:ext>
                  </a:extLst>
                </a:gridCol>
                <a:gridCol w="658368">
                  <a:extLst>
                    <a:ext uri="{9D8B030D-6E8A-4147-A177-3AD203B41FA5}">
                      <a16:colId xmlns:a16="http://schemas.microsoft.com/office/drawing/2014/main" val="1314702527"/>
                    </a:ext>
                  </a:extLst>
                </a:gridCol>
                <a:gridCol w="658368">
                  <a:extLst>
                    <a:ext uri="{9D8B030D-6E8A-4147-A177-3AD203B41FA5}">
                      <a16:colId xmlns:a16="http://schemas.microsoft.com/office/drawing/2014/main" val="1490247361"/>
                    </a:ext>
                  </a:extLst>
                </a:gridCol>
                <a:gridCol w="658368">
                  <a:extLst>
                    <a:ext uri="{9D8B030D-6E8A-4147-A177-3AD203B41FA5}">
                      <a16:colId xmlns:a16="http://schemas.microsoft.com/office/drawing/2014/main" val="270299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553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1483542608"/>
                  </a:ext>
                </a:extLst>
              </a:tr>
            </a:tbl>
          </a:graphicData>
        </a:graphic>
      </p:graphicFrame>
      <p:sp>
        <p:nvSpPr>
          <p:cNvPr id="4" name="Text Placeholder 3">
            <a:extLst>
              <a:ext uri="{FF2B5EF4-FFF2-40B4-BE49-F238E27FC236}">
                <a16:creationId xmlns:a16="http://schemas.microsoft.com/office/drawing/2014/main" id="{591B171D-8862-48C7-A2DA-5672128D3652}"/>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434240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6B35A-EAFC-439E-8F32-9664368F44E1}"/>
              </a:ext>
            </a:extLst>
          </p:cNvPr>
          <p:cNvSpPr>
            <a:spLocks noGrp="1"/>
          </p:cNvSpPr>
          <p:nvPr>
            <p:ph type="title"/>
          </p:nvPr>
        </p:nvSpPr>
        <p:spPr/>
        <p:txBody>
          <a:bodyPr/>
          <a:lstStyle/>
          <a:p>
            <a:r>
              <a:rPr lang="en-US"/>
              <a:t>Overall All Videos Table | All Pages - 1 of 6</a:t>
            </a:r>
          </a:p>
        </p:txBody>
      </p:sp>
      <p:graphicFrame>
        <p:nvGraphicFramePr>
          <p:cNvPr id="5" name="Table Placeholder 4">
            <a:extLst>
              <a:ext uri="{FF2B5EF4-FFF2-40B4-BE49-F238E27FC236}">
                <a16:creationId xmlns:a16="http://schemas.microsoft.com/office/drawing/2014/main" id="{3B9A4BC6-F87E-4149-9CCE-E1719940314F}"/>
              </a:ext>
            </a:extLst>
          </p:cNvPr>
          <p:cNvGraphicFramePr>
            <a:graphicFrameLocks noGrp="1"/>
          </p:cNvGraphicFramePr>
          <p:nvPr>
            <p:ph type="tbl" sz="quarter" idx="13"/>
            <p:extLst>
              <p:ext uri="{D42A27DB-BD31-4B8C-83A1-F6EECF244321}">
                <p14:modId xmlns:p14="http://schemas.microsoft.com/office/powerpoint/2010/main" val="350213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02560994"/>
                    </a:ext>
                  </a:extLst>
                </a:gridCol>
                <a:gridCol w="1645920">
                  <a:extLst>
                    <a:ext uri="{9D8B030D-6E8A-4147-A177-3AD203B41FA5}">
                      <a16:colId xmlns:a16="http://schemas.microsoft.com/office/drawing/2014/main" val="571843114"/>
                    </a:ext>
                  </a:extLst>
                </a:gridCol>
                <a:gridCol w="822960">
                  <a:extLst>
                    <a:ext uri="{9D8B030D-6E8A-4147-A177-3AD203B41FA5}">
                      <a16:colId xmlns:a16="http://schemas.microsoft.com/office/drawing/2014/main" val="4217457727"/>
                    </a:ext>
                  </a:extLst>
                </a:gridCol>
                <a:gridCol w="822960">
                  <a:extLst>
                    <a:ext uri="{9D8B030D-6E8A-4147-A177-3AD203B41FA5}">
                      <a16:colId xmlns:a16="http://schemas.microsoft.com/office/drawing/2014/main" val="1414834866"/>
                    </a:ext>
                  </a:extLst>
                </a:gridCol>
                <a:gridCol w="822960">
                  <a:extLst>
                    <a:ext uri="{9D8B030D-6E8A-4147-A177-3AD203B41FA5}">
                      <a16:colId xmlns:a16="http://schemas.microsoft.com/office/drawing/2014/main" val="277306430"/>
                    </a:ext>
                  </a:extLst>
                </a:gridCol>
                <a:gridCol w="822960">
                  <a:extLst>
                    <a:ext uri="{9D8B030D-6E8A-4147-A177-3AD203B41FA5}">
                      <a16:colId xmlns:a16="http://schemas.microsoft.com/office/drawing/2014/main" val="772041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8369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https://scontent-dfw5-2.xx.fbcdn.net/v/t15.5256-10/s228x119/201401446_1018835121983354_2810854097100518026_n.jpg?_nc_cat=102&amp;ccb=1-3&amp;_nc_sid=08861d&amp;_nc_ohc=oYlqExZz06oAX9fmROn&amp;_nc_ht=scontent-dfw5-2.xx&amp;oh=e87c255ba4f7fa0800a55598c92ea712&amp;oe=610AE459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extLst>
                  <a:ext uri="{0D108BD9-81ED-4DB2-BD59-A6C34878D82A}">
                    <a16:rowId xmlns:a16="http://schemas.microsoft.com/office/drawing/2014/main" val="427659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- 2021-05-07 13:29:59</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https://img.youtube.com/vi/EkwHpvxR_r8/0.jpg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extLst>
                  <a:ext uri="{0D108BD9-81ED-4DB2-BD59-A6C34878D82A}">
                    <a16:rowId xmlns:a16="http://schemas.microsoft.com/office/drawing/2014/main" val="2165828272"/>
                  </a:ext>
                </a:extLst>
              </a:tr>
            </a:tbl>
          </a:graphicData>
        </a:graphic>
      </p:graphicFrame>
      <p:sp>
        <p:nvSpPr>
          <p:cNvPr id="4" name="Text Placeholder 3">
            <a:extLst>
              <a:ext uri="{FF2B5EF4-FFF2-40B4-BE49-F238E27FC236}">
                <a16:creationId xmlns:a16="http://schemas.microsoft.com/office/drawing/2014/main" id="{9821FA2B-4A8F-42EE-B765-467E3E6DEFEB}"/>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979383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43BA-9D44-4D27-99B1-33B618A336D1}"/>
              </a:ext>
            </a:extLst>
          </p:cNvPr>
          <p:cNvSpPr>
            <a:spLocks noGrp="1"/>
          </p:cNvSpPr>
          <p:nvPr>
            <p:ph type="title"/>
          </p:nvPr>
        </p:nvSpPr>
        <p:spPr/>
        <p:txBody>
          <a:bodyPr/>
          <a:lstStyle/>
          <a:p>
            <a:r>
              <a:rPr lang="en-US"/>
              <a:t>Overall All Videos Table | All Pages - 2 of 6</a:t>
            </a:r>
          </a:p>
        </p:txBody>
      </p:sp>
      <p:graphicFrame>
        <p:nvGraphicFramePr>
          <p:cNvPr id="5" name="Table Placeholder 4">
            <a:extLst>
              <a:ext uri="{FF2B5EF4-FFF2-40B4-BE49-F238E27FC236}">
                <a16:creationId xmlns:a16="http://schemas.microsoft.com/office/drawing/2014/main" id="{6D0B2E6C-3E3E-4C79-9C0B-D8BBADF7F08A}"/>
              </a:ext>
            </a:extLst>
          </p:cNvPr>
          <p:cNvGraphicFramePr>
            <a:graphicFrameLocks noGrp="1"/>
          </p:cNvGraphicFramePr>
          <p:nvPr>
            <p:ph type="tbl" sz="quarter" idx="13"/>
            <p:extLst>
              <p:ext uri="{D42A27DB-BD31-4B8C-83A1-F6EECF244321}">
                <p14:modId xmlns:p14="http://schemas.microsoft.com/office/powerpoint/2010/main" val="327172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28949387"/>
                    </a:ext>
                  </a:extLst>
                </a:gridCol>
                <a:gridCol w="1645920">
                  <a:extLst>
                    <a:ext uri="{9D8B030D-6E8A-4147-A177-3AD203B41FA5}">
                      <a16:colId xmlns:a16="http://schemas.microsoft.com/office/drawing/2014/main" val="272035552"/>
                    </a:ext>
                  </a:extLst>
                </a:gridCol>
                <a:gridCol w="822960">
                  <a:extLst>
                    <a:ext uri="{9D8B030D-6E8A-4147-A177-3AD203B41FA5}">
                      <a16:colId xmlns:a16="http://schemas.microsoft.com/office/drawing/2014/main" val="200671275"/>
                    </a:ext>
                  </a:extLst>
                </a:gridCol>
                <a:gridCol w="822960">
                  <a:extLst>
                    <a:ext uri="{9D8B030D-6E8A-4147-A177-3AD203B41FA5}">
                      <a16:colId xmlns:a16="http://schemas.microsoft.com/office/drawing/2014/main" val="625521161"/>
                    </a:ext>
                  </a:extLst>
                </a:gridCol>
                <a:gridCol w="822960">
                  <a:extLst>
                    <a:ext uri="{9D8B030D-6E8A-4147-A177-3AD203B41FA5}">
                      <a16:colId xmlns:a16="http://schemas.microsoft.com/office/drawing/2014/main" val="1841671351"/>
                    </a:ext>
                  </a:extLst>
                </a:gridCol>
                <a:gridCol w="822960">
                  <a:extLst>
                    <a:ext uri="{9D8B030D-6E8A-4147-A177-3AD203B41FA5}">
                      <a16:colId xmlns:a16="http://schemas.microsoft.com/office/drawing/2014/main" val="398854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2775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Bis zu 900 Euro Prämie von der Krankenkasse zurück: Wahltarife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167912398_272638101167660_82452334749860317_n.jpg?_nc_cat=109&amp;ccb=1-3&amp;_nc_sid=08861d&amp;_nc_ohc=hrtLJsT14PgAX-E-Ca5&amp;_nc_ht=scontent-lga3-2.xx&amp;edm=AGz5Y0wEAAAA&amp;oh=a68fac25f8dbbc55d99f96d291252121&amp;oe=610A54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extLst>
                  <a:ext uri="{0D108BD9-81ED-4DB2-BD59-A6C34878D82A}">
                    <a16:rowId xmlns:a16="http://schemas.microsoft.com/office/drawing/2014/main" val="321950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- 2021-04-16 13:08:13</a:t>
                      </a:r>
                      <a:r>
                        <a:rPr kumimoji="0" lang="de-DE" sz="1000" b="0" i="0" u="none" strike="noStrike" kern="1200" cap="none" spc="0" normalizeH="0" baseline="0" noProof="0">
                          <a:ln>
                            <a:noFill/>
                          </a:ln>
                          <a:solidFill>
                            <a:prstClr val="black"/>
                          </a:solidFill>
                          <a:effectLst/>
                          <a:uLnTx/>
                          <a:uFillTx/>
                          <a:latin typeface="+mn-lt"/>
                          <a:ea typeface="+mn-ea"/>
                          <a:cs typeface="+mn-cs"/>
                        </a:rPr>
                        <a:t>
 Wahltarife einfach erklärt: Bekomme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https://img.youtube.com/vi/KG21KuY7aBU/0.jpg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1436973934"/>
                  </a:ext>
                </a:extLst>
              </a:tr>
            </a:tbl>
          </a:graphicData>
        </a:graphic>
      </p:graphicFrame>
      <p:sp>
        <p:nvSpPr>
          <p:cNvPr id="4" name="Text Placeholder 3">
            <a:extLst>
              <a:ext uri="{FF2B5EF4-FFF2-40B4-BE49-F238E27FC236}">
                <a16:creationId xmlns:a16="http://schemas.microsoft.com/office/drawing/2014/main" id="{BE1260EC-413D-4ECA-BCF7-6A6E2029AF32}"/>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100317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B530E-C8FA-41C8-83D2-50D7ED896FBC}"/>
              </a:ext>
            </a:extLst>
          </p:cNvPr>
          <p:cNvSpPr>
            <a:spLocks noGrp="1"/>
          </p:cNvSpPr>
          <p:nvPr>
            <p:ph type="title"/>
          </p:nvPr>
        </p:nvSpPr>
        <p:spPr/>
        <p:txBody>
          <a:bodyPr/>
          <a:lstStyle/>
          <a:p>
            <a:r>
              <a:rPr lang="en-US"/>
              <a:t>Overall All Videos Table | All Pages - 3 of 6</a:t>
            </a:r>
          </a:p>
        </p:txBody>
      </p:sp>
      <p:graphicFrame>
        <p:nvGraphicFramePr>
          <p:cNvPr id="5" name="Table Placeholder 4">
            <a:extLst>
              <a:ext uri="{FF2B5EF4-FFF2-40B4-BE49-F238E27FC236}">
                <a16:creationId xmlns:a16="http://schemas.microsoft.com/office/drawing/2014/main" id="{1FE0949C-43D6-4FD1-8086-C0ADFE5EE631}"/>
              </a:ext>
            </a:extLst>
          </p:cNvPr>
          <p:cNvGraphicFramePr>
            <a:graphicFrameLocks noGrp="1"/>
          </p:cNvGraphicFramePr>
          <p:nvPr>
            <p:ph type="tbl" sz="quarter" idx="13"/>
            <p:extLst>
              <p:ext uri="{D42A27DB-BD31-4B8C-83A1-F6EECF244321}">
                <p14:modId xmlns:p14="http://schemas.microsoft.com/office/powerpoint/2010/main" val="92869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03409665"/>
                    </a:ext>
                  </a:extLst>
                </a:gridCol>
                <a:gridCol w="1645920">
                  <a:extLst>
                    <a:ext uri="{9D8B030D-6E8A-4147-A177-3AD203B41FA5}">
                      <a16:colId xmlns:a16="http://schemas.microsoft.com/office/drawing/2014/main" val="727486174"/>
                    </a:ext>
                  </a:extLst>
                </a:gridCol>
                <a:gridCol w="822960">
                  <a:extLst>
                    <a:ext uri="{9D8B030D-6E8A-4147-A177-3AD203B41FA5}">
                      <a16:colId xmlns:a16="http://schemas.microsoft.com/office/drawing/2014/main" val="903264209"/>
                    </a:ext>
                  </a:extLst>
                </a:gridCol>
                <a:gridCol w="822960">
                  <a:extLst>
                    <a:ext uri="{9D8B030D-6E8A-4147-A177-3AD203B41FA5}">
                      <a16:colId xmlns:a16="http://schemas.microsoft.com/office/drawing/2014/main" val="2979073641"/>
                    </a:ext>
                  </a:extLst>
                </a:gridCol>
                <a:gridCol w="822960">
                  <a:extLst>
                    <a:ext uri="{9D8B030D-6E8A-4147-A177-3AD203B41FA5}">
                      <a16:colId xmlns:a16="http://schemas.microsoft.com/office/drawing/2014/main" val="4020087094"/>
                    </a:ext>
                  </a:extLst>
                </a:gridCol>
                <a:gridCol w="822960">
                  <a:extLst>
                    <a:ext uri="{9D8B030D-6E8A-4147-A177-3AD203B41FA5}">
                      <a16:colId xmlns:a16="http://schemas.microsoft.com/office/drawing/2014/main" val="205748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6299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151386273_791313384927403_2071536996250190498_n.jpg?_nc_cat=111&amp;ccb=1-3&amp;_nc_sid=08861d&amp;_nc_ohc=h0Dnnap8FRsAX85NCD7&amp;_nc_ht=scontent-iad3-2.xx&amp;edm=AGz5Y0wEAAAA&amp;oh=75eccb5a47f719b0da827544da5be7cd&amp;oe=610B72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153949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404861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extLst>
                  <a:ext uri="{0D108BD9-81ED-4DB2-BD59-A6C34878D82A}">
                    <a16:rowId xmlns:a16="http://schemas.microsoft.com/office/drawing/2014/main" val="144513770"/>
                  </a:ext>
                </a:extLst>
              </a:tr>
            </a:tbl>
          </a:graphicData>
        </a:graphic>
      </p:graphicFrame>
      <p:sp>
        <p:nvSpPr>
          <p:cNvPr id="4" name="Text Placeholder 3">
            <a:extLst>
              <a:ext uri="{FF2B5EF4-FFF2-40B4-BE49-F238E27FC236}">
                <a16:creationId xmlns:a16="http://schemas.microsoft.com/office/drawing/2014/main" id="{446D6916-384A-48D4-A876-D6508C2F88A8}"/>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85661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AD2B3-7A73-44A8-9CCA-44A7294DEC4B}"/>
              </a:ext>
            </a:extLst>
          </p:cNvPr>
          <p:cNvSpPr>
            <a:spLocks noGrp="1"/>
          </p:cNvSpPr>
          <p:nvPr>
            <p:ph type="title"/>
          </p:nvPr>
        </p:nvSpPr>
        <p:spPr/>
        <p:txBody>
          <a:bodyPr/>
          <a:lstStyle/>
          <a:p>
            <a:r>
              <a:rPr lang="en-US"/>
              <a:t>Overall All Videos Table | All Pages - 4 of 6</a:t>
            </a:r>
          </a:p>
        </p:txBody>
      </p:sp>
      <p:graphicFrame>
        <p:nvGraphicFramePr>
          <p:cNvPr id="5" name="Table Placeholder 4">
            <a:extLst>
              <a:ext uri="{FF2B5EF4-FFF2-40B4-BE49-F238E27FC236}">
                <a16:creationId xmlns:a16="http://schemas.microsoft.com/office/drawing/2014/main" id="{DDD5EC4D-9BD1-431B-9292-EFA2C105BE15}"/>
              </a:ext>
            </a:extLst>
          </p:cNvPr>
          <p:cNvGraphicFramePr>
            <a:graphicFrameLocks noGrp="1"/>
          </p:cNvGraphicFramePr>
          <p:nvPr>
            <p:ph type="tbl" sz="quarter" idx="13"/>
            <p:extLst>
              <p:ext uri="{D42A27DB-BD31-4B8C-83A1-F6EECF244321}">
                <p14:modId xmlns:p14="http://schemas.microsoft.com/office/powerpoint/2010/main" val="405672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8147587"/>
                    </a:ext>
                  </a:extLst>
                </a:gridCol>
                <a:gridCol w="1645920">
                  <a:extLst>
                    <a:ext uri="{9D8B030D-6E8A-4147-A177-3AD203B41FA5}">
                      <a16:colId xmlns:a16="http://schemas.microsoft.com/office/drawing/2014/main" val="1797683001"/>
                    </a:ext>
                  </a:extLst>
                </a:gridCol>
                <a:gridCol w="822960">
                  <a:extLst>
                    <a:ext uri="{9D8B030D-6E8A-4147-A177-3AD203B41FA5}">
                      <a16:colId xmlns:a16="http://schemas.microsoft.com/office/drawing/2014/main" val="371257241"/>
                    </a:ext>
                  </a:extLst>
                </a:gridCol>
                <a:gridCol w="822960">
                  <a:extLst>
                    <a:ext uri="{9D8B030D-6E8A-4147-A177-3AD203B41FA5}">
                      <a16:colId xmlns:a16="http://schemas.microsoft.com/office/drawing/2014/main" val="1657773712"/>
                    </a:ext>
                  </a:extLst>
                </a:gridCol>
                <a:gridCol w="822960">
                  <a:extLst>
                    <a:ext uri="{9D8B030D-6E8A-4147-A177-3AD203B41FA5}">
                      <a16:colId xmlns:a16="http://schemas.microsoft.com/office/drawing/2014/main" val="1842049613"/>
                    </a:ext>
                  </a:extLst>
                </a:gridCol>
                <a:gridCol w="822960">
                  <a:extLst>
                    <a:ext uri="{9D8B030D-6E8A-4147-A177-3AD203B41FA5}">
                      <a16:colId xmlns:a16="http://schemas.microsoft.com/office/drawing/2014/main" val="2248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3032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https://scontent-iad3-2.xx.fbcdn.net/v/t15.5256-10/s228x119/151641573_2517577555213981_4257352259893699479_n.jpg?_nc_cat=104&amp;ccb=1-3&amp;_nc_sid=08861d&amp;_nc_ohc=dVKl883zeKUAX-vOBxg&amp;_nc_ht=scontent-iad3-2.xx&amp;oh=8b98a6dd98bc7dff3b74c28df11f6ae4&amp;oe=61066363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236218049"/>
                  </a:ext>
                </a:extLst>
              </a:tr>
            </a:tbl>
          </a:graphicData>
        </a:graphic>
      </p:graphicFrame>
      <p:sp>
        <p:nvSpPr>
          <p:cNvPr id="4" name="Text Placeholder 3">
            <a:extLst>
              <a:ext uri="{FF2B5EF4-FFF2-40B4-BE49-F238E27FC236}">
                <a16:creationId xmlns:a16="http://schemas.microsoft.com/office/drawing/2014/main" id="{45941130-6535-4DBD-A975-489F60E24A84}"/>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20792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CB9BE-9729-4FB5-B2B0-7C5B0A59842A}"/>
              </a:ext>
            </a:extLst>
          </p:cNvPr>
          <p:cNvSpPr>
            <a:spLocks noGrp="1"/>
          </p:cNvSpPr>
          <p:nvPr>
            <p:ph type="title"/>
          </p:nvPr>
        </p:nvSpPr>
        <p:spPr/>
        <p:txBody>
          <a:bodyPr/>
          <a:lstStyle/>
          <a:p>
            <a:r>
              <a:rPr lang="en-US"/>
              <a:t>Overall All Videos Table | All Pages - 5 of 6</a:t>
            </a:r>
          </a:p>
        </p:txBody>
      </p:sp>
      <p:graphicFrame>
        <p:nvGraphicFramePr>
          <p:cNvPr id="5" name="Table Placeholder 4">
            <a:extLst>
              <a:ext uri="{FF2B5EF4-FFF2-40B4-BE49-F238E27FC236}">
                <a16:creationId xmlns:a16="http://schemas.microsoft.com/office/drawing/2014/main" id="{34A02050-0661-4859-AE78-7B7B0DB1ABBB}"/>
              </a:ext>
            </a:extLst>
          </p:cNvPr>
          <p:cNvGraphicFramePr>
            <a:graphicFrameLocks noGrp="1"/>
          </p:cNvGraphicFramePr>
          <p:nvPr>
            <p:ph type="tbl" sz="quarter" idx="13"/>
            <p:extLst>
              <p:ext uri="{D42A27DB-BD31-4B8C-83A1-F6EECF244321}">
                <p14:modId xmlns:p14="http://schemas.microsoft.com/office/powerpoint/2010/main" val="77818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47218830"/>
                    </a:ext>
                  </a:extLst>
                </a:gridCol>
                <a:gridCol w="1645920">
                  <a:extLst>
                    <a:ext uri="{9D8B030D-6E8A-4147-A177-3AD203B41FA5}">
                      <a16:colId xmlns:a16="http://schemas.microsoft.com/office/drawing/2014/main" val="2681223175"/>
                    </a:ext>
                  </a:extLst>
                </a:gridCol>
                <a:gridCol w="822960">
                  <a:extLst>
                    <a:ext uri="{9D8B030D-6E8A-4147-A177-3AD203B41FA5}">
                      <a16:colId xmlns:a16="http://schemas.microsoft.com/office/drawing/2014/main" val="3016528338"/>
                    </a:ext>
                  </a:extLst>
                </a:gridCol>
                <a:gridCol w="822960">
                  <a:extLst>
                    <a:ext uri="{9D8B030D-6E8A-4147-A177-3AD203B41FA5}">
                      <a16:colId xmlns:a16="http://schemas.microsoft.com/office/drawing/2014/main" val="864034421"/>
                    </a:ext>
                  </a:extLst>
                </a:gridCol>
                <a:gridCol w="822960">
                  <a:extLst>
                    <a:ext uri="{9D8B030D-6E8A-4147-A177-3AD203B41FA5}">
                      <a16:colId xmlns:a16="http://schemas.microsoft.com/office/drawing/2014/main" val="2137753059"/>
                    </a:ext>
                  </a:extLst>
                </a:gridCol>
                <a:gridCol w="822960">
                  <a:extLst>
                    <a:ext uri="{9D8B030D-6E8A-4147-A177-3AD203B41FA5}">
                      <a16:colId xmlns:a16="http://schemas.microsoft.com/office/drawing/2014/main" val="41909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0689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ca2TjGYXYMwAX92Kmcz&amp;_nc_ht=scontent-iad3-1.xx&amp;edm=AGz5Y0wEAAAA&amp;oh=1f3916b594c5a72e4279ae3b277f6432&amp;oe=610B250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extLst>
                  <a:ext uri="{0D108BD9-81ED-4DB2-BD59-A6C34878D82A}">
                    <a16:rowId xmlns:a16="http://schemas.microsoft.com/office/drawing/2014/main" val="3856406479"/>
                  </a:ext>
                </a:extLst>
              </a:tr>
            </a:tbl>
          </a:graphicData>
        </a:graphic>
      </p:graphicFrame>
      <p:sp>
        <p:nvSpPr>
          <p:cNvPr id="4" name="Text Placeholder 3">
            <a:extLst>
              <a:ext uri="{FF2B5EF4-FFF2-40B4-BE49-F238E27FC236}">
                <a16:creationId xmlns:a16="http://schemas.microsoft.com/office/drawing/2014/main" id="{FF88649E-9700-4EE1-8188-B178A9EDDDDD}"/>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677905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9C05-17B7-435C-90E6-BB90F95F4CDA}"/>
              </a:ext>
            </a:extLst>
          </p:cNvPr>
          <p:cNvSpPr>
            <a:spLocks noGrp="1"/>
          </p:cNvSpPr>
          <p:nvPr>
            <p:ph type="title"/>
          </p:nvPr>
        </p:nvSpPr>
        <p:spPr/>
        <p:txBody>
          <a:bodyPr/>
          <a:lstStyle/>
          <a:p>
            <a:r>
              <a:rPr lang="en-US"/>
              <a:t>Overall All Videos Table | All Pages - 6 of 6</a:t>
            </a:r>
          </a:p>
        </p:txBody>
      </p:sp>
      <p:graphicFrame>
        <p:nvGraphicFramePr>
          <p:cNvPr id="5" name="Table Placeholder 4">
            <a:extLst>
              <a:ext uri="{FF2B5EF4-FFF2-40B4-BE49-F238E27FC236}">
                <a16:creationId xmlns:a16="http://schemas.microsoft.com/office/drawing/2014/main" id="{18A0A224-2D1B-4FA6-8F91-55EFFB0E2AF1}"/>
              </a:ext>
            </a:extLst>
          </p:cNvPr>
          <p:cNvGraphicFramePr>
            <a:graphicFrameLocks noGrp="1"/>
          </p:cNvGraphicFramePr>
          <p:nvPr>
            <p:ph type="tbl" sz="quarter" idx="13"/>
            <p:extLst>
              <p:ext uri="{D42A27DB-BD31-4B8C-83A1-F6EECF244321}">
                <p14:modId xmlns:p14="http://schemas.microsoft.com/office/powerpoint/2010/main" val="12323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73842518"/>
                    </a:ext>
                  </a:extLst>
                </a:gridCol>
                <a:gridCol w="1645920">
                  <a:extLst>
                    <a:ext uri="{9D8B030D-6E8A-4147-A177-3AD203B41FA5}">
                      <a16:colId xmlns:a16="http://schemas.microsoft.com/office/drawing/2014/main" val="1563282543"/>
                    </a:ext>
                  </a:extLst>
                </a:gridCol>
                <a:gridCol w="822960">
                  <a:extLst>
                    <a:ext uri="{9D8B030D-6E8A-4147-A177-3AD203B41FA5}">
                      <a16:colId xmlns:a16="http://schemas.microsoft.com/office/drawing/2014/main" val="1461774652"/>
                    </a:ext>
                  </a:extLst>
                </a:gridCol>
                <a:gridCol w="822960">
                  <a:extLst>
                    <a:ext uri="{9D8B030D-6E8A-4147-A177-3AD203B41FA5}">
                      <a16:colId xmlns:a16="http://schemas.microsoft.com/office/drawing/2014/main" val="1256331017"/>
                    </a:ext>
                  </a:extLst>
                </a:gridCol>
                <a:gridCol w="822960">
                  <a:extLst>
                    <a:ext uri="{9D8B030D-6E8A-4147-A177-3AD203B41FA5}">
                      <a16:colId xmlns:a16="http://schemas.microsoft.com/office/drawing/2014/main" val="2412870974"/>
                    </a:ext>
                  </a:extLst>
                </a:gridCol>
                <a:gridCol w="822960">
                  <a:extLst>
                    <a:ext uri="{9D8B030D-6E8A-4147-A177-3AD203B41FA5}">
                      <a16:colId xmlns:a16="http://schemas.microsoft.com/office/drawing/2014/main" val="78768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8675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OD36cVNCKlIAX-jXQDe&amp;_nc_ht=scontent-iad3-2.xx&amp;edm=AGz5Y0wEAAAA&amp;oh=7a4b98bc8ef29af65f676e43284195bf&amp;oe=610B862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91399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extLst>
                  <a:ext uri="{0D108BD9-81ED-4DB2-BD59-A6C34878D82A}">
                    <a16:rowId xmlns:a16="http://schemas.microsoft.com/office/drawing/2014/main" val="1497527234"/>
                  </a:ext>
                </a:extLst>
              </a:tr>
            </a:tbl>
          </a:graphicData>
        </a:graphic>
      </p:graphicFrame>
      <p:sp>
        <p:nvSpPr>
          <p:cNvPr id="4" name="Text Placeholder 3">
            <a:extLst>
              <a:ext uri="{FF2B5EF4-FFF2-40B4-BE49-F238E27FC236}">
                <a16:creationId xmlns:a16="http://schemas.microsoft.com/office/drawing/2014/main" id="{5A1328C0-9AB8-4232-BB38-277962326145}"/>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644824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3FAD-7E21-4B1B-9391-1F640B535486}"/>
              </a:ext>
            </a:extLst>
          </p:cNvPr>
          <p:cNvSpPr>
            <a:spLocks noGrp="1"/>
          </p:cNvSpPr>
          <p:nvPr>
            <p:ph type="title"/>
          </p:nvPr>
        </p:nvSpPr>
        <p:spPr/>
        <p:txBody>
          <a:bodyPr/>
          <a:lstStyle/>
          <a:p>
            <a:r>
              <a:rPr lang="en-US"/>
              <a:t>Facebook Own Videos Demographics Table | All Pages - 1 of 7</a:t>
            </a:r>
          </a:p>
        </p:txBody>
      </p:sp>
      <p:graphicFrame>
        <p:nvGraphicFramePr>
          <p:cNvPr id="5" name="Table Placeholder 4">
            <a:extLst>
              <a:ext uri="{FF2B5EF4-FFF2-40B4-BE49-F238E27FC236}">
                <a16:creationId xmlns:a16="http://schemas.microsoft.com/office/drawing/2014/main" id="{43D5BCB8-9760-416D-8043-8A233CEB84B8}"/>
              </a:ext>
            </a:extLst>
          </p:cNvPr>
          <p:cNvGraphicFramePr>
            <a:graphicFrameLocks noGrp="1"/>
          </p:cNvGraphicFramePr>
          <p:nvPr>
            <p:ph type="tbl" sz="quarter" idx="13"/>
            <p:extLst>
              <p:ext uri="{D42A27DB-BD31-4B8C-83A1-F6EECF244321}">
                <p14:modId xmlns:p14="http://schemas.microsoft.com/office/powerpoint/2010/main" val="2822606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93253277"/>
                    </a:ext>
                  </a:extLst>
                </a:gridCol>
                <a:gridCol w="740664">
                  <a:extLst>
                    <a:ext uri="{9D8B030D-6E8A-4147-A177-3AD203B41FA5}">
                      <a16:colId xmlns:a16="http://schemas.microsoft.com/office/drawing/2014/main" val="2795490112"/>
                    </a:ext>
                  </a:extLst>
                </a:gridCol>
                <a:gridCol w="246888">
                  <a:extLst>
                    <a:ext uri="{9D8B030D-6E8A-4147-A177-3AD203B41FA5}">
                      <a16:colId xmlns:a16="http://schemas.microsoft.com/office/drawing/2014/main" val="1308167666"/>
                    </a:ext>
                  </a:extLst>
                </a:gridCol>
                <a:gridCol w="246888">
                  <a:extLst>
                    <a:ext uri="{9D8B030D-6E8A-4147-A177-3AD203B41FA5}">
                      <a16:colId xmlns:a16="http://schemas.microsoft.com/office/drawing/2014/main" val="700885041"/>
                    </a:ext>
                  </a:extLst>
                </a:gridCol>
                <a:gridCol w="246888">
                  <a:extLst>
                    <a:ext uri="{9D8B030D-6E8A-4147-A177-3AD203B41FA5}">
                      <a16:colId xmlns:a16="http://schemas.microsoft.com/office/drawing/2014/main" val="193550506"/>
                    </a:ext>
                  </a:extLst>
                </a:gridCol>
                <a:gridCol w="246888">
                  <a:extLst>
                    <a:ext uri="{9D8B030D-6E8A-4147-A177-3AD203B41FA5}">
                      <a16:colId xmlns:a16="http://schemas.microsoft.com/office/drawing/2014/main" val="2244231171"/>
                    </a:ext>
                  </a:extLst>
                </a:gridCol>
                <a:gridCol w="246888">
                  <a:extLst>
                    <a:ext uri="{9D8B030D-6E8A-4147-A177-3AD203B41FA5}">
                      <a16:colId xmlns:a16="http://schemas.microsoft.com/office/drawing/2014/main" val="676766589"/>
                    </a:ext>
                  </a:extLst>
                </a:gridCol>
                <a:gridCol w="246888">
                  <a:extLst>
                    <a:ext uri="{9D8B030D-6E8A-4147-A177-3AD203B41FA5}">
                      <a16:colId xmlns:a16="http://schemas.microsoft.com/office/drawing/2014/main" val="2010162520"/>
                    </a:ext>
                  </a:extLst>
                </a:gridCol>
                <a:gridCol w="246888">
                  <a:extLst>
                    <a:ext uri="{9D8B030D-6E8A-4147-A177-3AD203B41FA5}">
                      <a16:colId xmlns:a16="http://schemas.microsoft.com/office/drawing/2014/main" val="3050167610"/>
                    </a:ext>
                  </a:extLst>
                </a:gridCol>
                <a:gridCol w="246888">
                  <a:extLst>
                    <a:ext uri="{9D8B030D-6E8A-4147-A177-3AD203B41FA5}">
                      <a16:colId xmlns:a16="http://schemas.microsoft.com/office/drawing/2014/main" val="1898148675"/>
                    </a:ext>
                  </a:extLst>
                </a:gridCol>
                <a:gridCol w="246888">
                  <a:extLst>
                    <a:ext uri="{9D8B030D-6E8A-4147-A177-3AD203B41FA5}">
                      <a16:colId xmlns:a16="http://schemas.microsoft.com/office/drawing/2014/main" val="186695686"/>
                    </a:ext>
                  </a:extLst>
                </a:gridCol>
                <a:gridCol w="246888">
                  <a:extLst>
                    <a:ext uri="{9D8B030D-6E8A-4147-A177-3AD203B41FA5}">
                      <a16:colId xmlns:a16="http://schemas.microsoft.com/office/drawing/2014/main" val="1841715159"/>
                    </a:ext>
                  </a:extLst>
                </a:gridCol>
                <a:gridCol w="246888">
                  <a:extLst>
                    <a:ext uri="{9D8B030D-6E8A-4147-A177-3AD203B41FA5}">
                      <a16:colId xmlns:a16="http://schemas.microsoft.com/office/drawing/2014/main" val="4176051384"/>
                    </a:ext>
                  </a:extLst>
                </a:gridCol>
                <a:gridCol w="246888">
                  <a:extLst>
                    <a:ext uri="{9D8B030D-6E8A-4147-A177-3AD203B41FA5}">
                      <a16:colId xmlns:a16="http://schemas.microsoft.com/office/drawing/2014/main" val="1592822624"/>
                    </a:ext>
                  </a:extLst>
                </a:gridCol>
                <a:gridCol w="246888">
                  <a:extLst>
                    <a:ext uri="{9D8B030D-6E8A-4147-A177-3AD203B41FA5}">
                      <a16:colId xmlns:a16="http://schemas.microsoft.com/office/drawing/2014/main" val="3756525084"/>
                    </a:ext>
                  </a:extLst>
                </a:gridCol>
                <a:gridCol w="246888">
                  <a:extLst>
                    <a:ext uri="{9D8B030D-6E8A-4147-A177-3AD203B41FA5}">
                      <a16:colId xmlns:a16="http://schemas.microsoft.com/office/drawing/2014/main" val="2056949859"/>
                    </a:ext>
                  </a:extLst>
                </a:gridCol>
                <a:gridCol w="246888">
                  <a:extLst>
                    <a:ext uri="{9D8B030D-6E8A-4147-A177-3AD203B41FA5}">
                      <a16:colId xmlns:a16="http://schemas.microsoft.com/office/drawing/2014/main" val="287598911"/>
                    </a:ext>
                  </a:extLst>
                </a:gridCol>
                <a:gridCol w="246888">
                  <a:extLst>
                    <a:ext uri="{9D8B030D-6E8A-4147-A177-3AD203B41FA5}">
                      <a16:colId xmlns:a16="http://schemas.microsoft.com/office/drawing/2014/main" val="2517825458"/>
                    </a:ext>
                  </a:extLst>
                </a:gridCol>
                <a:gridCol w="246888">
                  <a:extLst>
                    <a:ext uri="{9D8B030D-6E8A-4147-A177-3AD203B41FA5}">
                      <a16:colId xmlns:a16="http://schemas.microsoft.com/office/drawing/2014/main" val="2909122255"/>
                    </a:ext>
                  </a:extLst>
                </a:gridCol>
                <a:gridCol w="246888">
                  <a:extLst>
                    <a:ext uri="{9D8B030D-6E8A-4147-A177-3AD203B41FA5}">
                      <a16:colId xmlns:a16="http://schemas.microsoft.com/office/drawing/2014/main" val="1957338873"/>
                    </a:ext>
                  </a:extLst>
                </a:gridCol>
                <a:gridCol w="246888">
                  <a:extLst>
                    <a:ext uri="{9D8B030D-6E8A-4147-A177-3AD203B41FA5}">
                      <a16:colId xmlns:a16="http://schemas.microsoft.com/office/drawing/2014/main" val="3611219708"/>
                    </a:ext>
                  </a:extLst>
                </a:gridCol>
                <a:gridCol w="246888">
                  <a:extLst>
                    <a:ext uri="{9D8B030D-6E8A-4147-A177-3AD203B41FA5}">
                      <a16:colId xmlns:a16="http://schemas.microsoft.com/office/drawing/2014/main" val="870658513"/>
                    </a:ext>
                  </a:extLst>
                </a:gridCol>
                <a:gridCol w="246888">
                  <a:extLst>
                    <a:ext uri="{9D8B030D-6E8A-4147-A177-3AD203B41FA5}">
                      <a16:colId xmlns:a16="http://schemas.microsoft.com/office/drawing/2014/main" val="677324505"/>
                    </a:ext>
                  </a:extLst>
                </a:gridCol>
                <a:gridCol w="246888">
                  <a:extLst>
                    <a:ext uri="{9D8B030D-6E8A-4147-A177-3AD203B41FA5}">
                      <a16:colId xmlns:a16="http://schemas.microsoft.com/office/drawing/2014/main" val="467546306"/>
                    </a:ext>
                  </a:extLst>
                </a:gridCol>
                <a:gridCol w="246888">
                  <a:extLst>
                    <a:ext uri="{9D8B030D-6E8A-4147-A177-3AD203B41FA5}">
                      <a16:colId xmlns:a16="http://schemas.microsoft.com/office/drawing/2014/main" val="3471632172"/>
                    </a:ext>
                  </a:extLst>
                </a:gridCol>
                <a:gridCol w="246888">
                  <a:extLst>
                    <a:ext uri="{9D8B030D-6E8A-4147-A177-3AD203B41FA5}">
                      <a16:colId xmlns:a16="http://schemas.microsoft.com/office/drawing/2014/main" val="2578736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256064462"/>
                  </a:ext>
                </a:extLst>
              </a:tr>
            </a:tbl>
          </a:graphicData>
        </a:graphic>
      </p:graphicFrame>
      <p:sp>
        <p:nvSpPr>
          <p:cNvPr id="4" name="Text Placeholder 3">
            <a:extLst>
              <a:ext uri="{FF2B5EF4-FFF2-40B4-BE49-F238E27FC236}">
                <a16:creationId xmlns:a16="http://schemas.microsoft.com/office/drawing/2014/main" id="{1916C448-392C-49F1-8FE9-51BA0C8B3005}"/>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833078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EA15-A1D0-4282-9819-60846E93B0FE}"/>
              </a:ext>
            </a:extLst>
          </p:cNvPr>
          <p:cNvSpPr>
            <a:spLocks noGrp="1"/>
          </p:cNvSpPr>
          <p:nvPr>
            <p:ph type="title"/>
          </p:nvPr>
        </p:nvSpPr>
        <p:spPr/>
        <p:txBody>
          <a:bodyPr/>
          <a:lstStyle/>
          <a:p>
            <a:r>
              <a:rPr lang="en-US"/>
              <a:t>Facebook Own Videos Demographics Table | All Pages - 2 of 7</a:t>
            </a:r>
          </a:p>
        </p:txBody>
      </p:sp>
      <p:graphicFrame>
        <p:nvGraphicFramePr>
          <p:cNvPr id="5" name="Table Placeholder 4">
            <a:extLst>
              <a:ext uri="{FF2B5EF4-FFF2-40B4-BE49-F238E27FC236}">
                <a16:creationId xmlns:a16="http://schemas.microsoft.com/office/drawing/2014/main" id="{BE89A5AE-E9CF-4574-A55A-86C67716F5FE}"/>
              </a:ext>
            </a:extLst>
          </p:cNvPr>
          <p:cNvGraphicFramePr>
            <a:graphicFrameLocks noGrp="1"/>
          </p:cNvGraphicFramePr>
          <p:nvPr>
            <p:ph type="tbl" sz="quarter" idx="13"/>
            <p:extLst>
              <p:ext uri="{D42A27DB-BD31-4B8C-83A1-F6EECF244321}">
                <p14:modId xmlns:p14="http://schemas.microsoft.com/office/powerpoint/2010/main" val="176332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9611590"/>
                    </a:ext>
                  </a:extLst>
                </a:gridCol>
                <a:gridCol w="740664">
                  <a:extLst>
                    <a:ext uri="{9D8B030D-6E8A-4147-A177-3AD203B41FA5}">
                      <a16:colId xmlns:a16="http://schemas.microsoft.com/office/drawing/2014/main" val="822534545"/>
                    </a:ext>
                  </a:extLst>
                </a:gridCol>
                <a:gridCol w="246888">
                  <a:extLst>
                    <a:ext uri="{9D8B030D-6E8A-4147-A177-3AD203B41FA5}">
                      <a16:colId xmlns:a16="http://schemas.microsoft.com/office/drawing/2014/main" val="157077488"/>
                    </a:ext>
                  </a:extLst>
                </a:gridCol>
                <a:gridCol w="246888">
                  <a:extLst>
                    <a:ext uri="{9D8B030D-6E8A-4147-A177-3AD203B41FA5}">
                      <a16:colId xmlns:a16="http://schemas.microsoft.com/office/drawing/2014/main" val="2369302744"/>
                    </a:ext>
                  </a:extLst>
                </a:gridCol>
                <a:gridCol w="246888">
                  <a:extLst>
                    <a:ext uri="{9D8B030D-6E8A-4147-A177-3AD203B41FA5}">
                      <a16:colId xmlns:a16="http://schemas.microsoft.com/office/drawing/2014/main" val="2237430096"/>
                    </a:ext>
                  </a:extLst>
                </a:gridCol>
                <a:gridCol w="246888">
                  <a:extLst>
                    <a:ext uri="{9D8B030D-6E8A-4147-A177-3AD203B41FA5}">
                      <a16:colId xmlns:a16="http://schemas.microsoft.com/office/drawing/2014/main" val="4250941354"/>
                    </a:ext>
                  </a:extLst>
                </a:gridCol>
                <a:gridCol w="246888">
                  <a:extLst>
                    <a:ext uri="{9D8B030D-6E8A-4147-A177-3AD203B41FA5}">
                      <a16:colId xmlns:a16="http://schemas.microsoft.com/office/drawing/2014/main" val="1677622746"/>
                    </a:ext>
                  </a:extLst>
                </a:gridCol>
                <a:gridCol w="246888">
                  <a:extLst>
                    <a:ext uri="{9D8B030D-6E8A-4147-A177-3AD203B41FA5}">
                      <a16:colId xmlns:a16="http://schemas.microsoft.com/office/drawing/2014/main" val="1189688945"/>
                    </a:ext>
                  </a:extLst>
                </a:gridCol>
                <a:gridCol w="246888">
                  <a:extLst>
                    <a:ext uri="{9D8B030D-6E8A-4147-A177-3AD203B41FA5}">
                      <a16:colId xmlns:a16="http://schemas.microsoft.com/office/drawing/2014/main" val="2897265710"/>
                    </a:ext>
                  </a:extLst>
                </a:gridCol>
                <a:gridCol w="246888">
                  <a:extLst>
                    <a:ext uri="{9D8B030D-6E8A-4147-A177-3AD203B41FA5}">
                      <a16:colId xmlns:a16="http://schemas.microsoft.com/office/drawing/2014/main" val="2368680920"/>
                    </a:ext>
                  </a:extLst>
                </a:gridCol>
                <a:gridCol w="246888">
                  <a:extLst>
                    <a:ext uri="{9D8B030D-6E8A-4147-A177-3AD203B41FA5}">
                      <a16:colId xmlns:a16="http://schemas.microsoft.com/office/drawing/2014/main" val="3949092843"/>
                    </a:ext>
                  </a:extLst>
                </a:gridCol>
                <a:gridCol w="246888">
                  <a:extLst>
                    <a:ext uri="{9D8B030D-6E8A-4147-A177-3AD203B41FA5}">
                      <a16:colId xmlns:a16="http://schemas.microsoft.com/office/drawing/2014/main" val="3528710587"/>
                    </a:ext>
                  </a:extLst>
                </a:gridCol>
                <a:gridCol w="246888">
                  <a:extLst>
                    <a:ext uri="{9D8B030D-6E8A-4147-A177-3AD203B41FA5}">
                      <a16:colId xmlns:a16="http://schemas.microsoft.com/office/drawing/2014/main" val="1208366943"/>
                    </a:ext>
                  </a:extLst>
                </a:gridCol>
                <a:gridCol w="246888">
                  <a:extLst>
                    <a:ext uri="{9D8B030D-6E8A-4147-A177-3AD203B41FA5}">
                      <a16:colId xmlns:a16="http://schemas.microsoft.com/office/drawing/2014/main" val="1389746736"/>
                    </a:ext>
                  </a:extLst>
                </a:gridCol>
                <a:gridCol w="246888">
                  <a:extLst>
                    <a:ext uri="{9D8B030D-6E8A-4147-A177-3AD203B41FA5}">
                      <a16:colId xmlns:a16="http://schemas.microsoft.com/office/drawing/2014/main" val="761024069"/>
                    </a:ext>
                  </a:extLst>
                </a:gridCol>
                <a:gridCol w="246888">
                  <a:extLst>
                    <a:ext uri="{9D8B030D-6E8A-4147-A177-3AD203B41FA5}">
                      <a16:colId xmlns:a16="http://schemas.microsoft.com/office/drawing/2014/main" val="2187295260"/>
                    </a:ext>
                  </a:extLst>
                </a:gridCol>
                <a:gridCol w="246888">
                  <a:extLst>
                    <a:ext uri="{9D8B030D-6E8A-4147-A177-3AD203B41FA5}">
                      <a16:colId xmlns:a16="http://schemas.microsoft.com/office/drawing/2014/main" val="4261024360"/>
                    </a:ext>
                  </a:extLst>
                </a:gridCol>
                <a:gridCol w="246888">
                  <a:extLst>
                    <a:ext uri="{9D8B030D-6E8A-4147-A177-3AD203B41FA5}">
                      <a16:colId xmlns:a16="http://schemas.microsoft.com/office/drawing/2014/main" val="3153936346"/>
                    </a:ext>
                  </a:extLst>
                </a:gridCol>
                <a:gridCol w="246888">
                  <a:extLst>
                    <a:ext uri="{9D8B030D-6E8A-4147-A177-3AD203B41FA5}">
                      <a16:colId xmlns:a16="http://schemas.microsoft.com/office/drawing/2014/main" val="479860883"/>
                    </a:ext>
                  </a:extLst>
                </a:gridCol>
                <a:gridCol w="246888">
                  <a:extLst>
                    <a:ext uri="{9D8B030D-6E8A-4147-A177-3AD203B41FA5}">
                      <a16:colId xmlns:a16="http://schemas.microsoft.com/office/drawing/2014/main" val="2131591971"/>
                    </a:ext>
                  </a:extLst>
                </a:gridCol>
                <a:gridCol w="246888">
                  <a:extLst>
                    <a:ext uri="{9D8B030D-6E8A-4147-A177-3AD203B41FA5}">
                      <a16:colId xmlns:a16="http://schemas.microsoft.com/office/drawing/2014/main" val="844282366"/>
                    </a:ext>
                  </a:extLst>
                </a:gridCol>
                <a:gridCol w="246888">
                  <a:extLst>
                    <a:ext uri="{9D8B030D-6E8A-4147-A177-3AD203B41FA5}">
                      <a16:colId xmlns:a16="http://schemas.microsoft.com/office/drawing/2014/main" val="1860405368"/>
                    </a:ext>
                  </a:extLst>
                </a:gridCol>
                <a:gridCol w="246888">
                  <a:extLst>
                    <a:ext uri="{9D8B030D-6E8A-4147-A177-3AD203B41FA5}">
                      <a16:colId xmlns:a16="http://schemas.microsoft.com/office/drawing/2014/main" val="3692948783"/>
                    </a:ext>
                  </a:extLst>
                </a:gridCol>
                <a:gridCol w="246888">
                  <a:extLst>
                    <a:ext uri="{9D8B030D-6E8A-4147-A177-3AD203B41FA5}">
                      <a16:colId xmlns:a16="http://schemas.microsoft.com/office/drawing/2014/main" val="2354950834"/>
                    </a:ext>
                  </a:extLst>
                </a:gridCol>
                <a:gridCol w="246888">
                  <a:extLst>
                    <a:ext uri="{9D8B030D-6E8A-4147-A177-3AD203B41FA5}">
                      <a16:colId xmlns:a16="http://schemas.microsoft.com/office/drawing/2014/main" val="2152397757"/>
                    </a:ext>
                  </a:extLst>
                </a:gridCol>
                <a:gridCol w="246888">
                  <a:extLst>
                    <a:ext uri="{9D8B030D-6E8A-4147-A177-3AD203B41FA5}">
                      <a16:colId xmlns:a16="http://schemas.microsoft.com/office/drawing/2014/main" val="3558689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57231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https://scontent-dfw5-2.xx.fbcdn.net/v/t15.5256-10/s228x119/201401446_1018835121983354_2810854097100518026_n.jpg?_nc_cat=102&amp;ccb=1-3&amp;_nc_sid=08861d&amp;_nc_ohc=oYlqExZz06oAX9fmROn&amp;_nc_ht=scontent-dfw5-2.xx&amp;oh=e87c255ba4f7fa0800a55598c92ea712&amp;oe=610AE459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49.887733333333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70.640616666667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25.485966666667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42.825483333333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20.487483333333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0.056216666666667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0766090"/>
                  </a:ext>
                </a:extLst>
              </a:tr>
            </a:tbl>
          </a:graphicData>
        </a:graphic>
      </p:graphicFrame>
      <p:sp>
        <p:nvSpPr>
          <p:cNvPr id="4" name="Text Placeholder 3">
            <a:extLst>
              <a:ext uri="{FF2B5EF4-FFF2-40B4-BE49-F238E27FC236}">
                <a16:creationId xmlns:a16="http://schemas.microsoft.com/office/drawing/2014/main" id="{AFFE48C2-C36C-4EFD-8237-4876C86510A7}"/>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956622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073C-DD41-48A4-8759-8FD9F8CA9D6D}"/>
              </a:ext>
            </a:extLst>
          </p:cNvPr>
          <p:cNvSpPr>
            <a:spLocks noGrp="1"/>
          </p:cNvSpPr>
          <p:nvPr>
            <p:ph type="title"/>
          </p:nvPr>
        </p:nvSpPr>
        <p:spPr/>
        <p:txBody>
          <a:bodyPr/>
          <a:lstStyle/>
          <a:p>
            <a:r>
              <a:rPr lang="en-US"/>
              <a:t>Facebook Own Videos Demographics Table | All Pages - 3 of 7</a:t>
            </a:r>
          </a:p>
        </p:txBody>
      </p:sp>
      <p:graphicFrame>
        <p:nvGraphicFramePr>
          <p:cNvPr id="5" name="Table Placeholder 4">
            <a:extLst>
              <a:ext uri="{FF2B5EF4-FFF2-40B4-BE49-F238E27FC236}">
                <a16:creationId xmlns:a16="http://schemas.microsoft.com/office/drawing/2014/main" id="{63340487-4737-48D2-8B25-B7DAE9462F46}"/>
              </a:ext>
            </a:extLst>
          </p:cNvPr>
          <p:cNvGraphicFramePr>
            <a:graphicFrameLocks noGrp="1"/>
          </p:cNvGraphicFramePr>
          <p:nvPr>
            <p:ph type="tbl" sz="quarter" idx="13"/>
            <p:extLst>
              <p:ext uri="{D42A27DB-BD31-4B8C-83A1-F6EECF244321}">
                <p14:modId xmlns:p14="http://schemas.microsoft.com/office/powerpoint/2010/main" val="128114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5851350"/>
                    </a:ext>
                  </a:extLst>
                </a:gridCol>
                <a:gridCol w="740664">
                  <a:extLst>
                    <a:ext uri="{9D8B030D-6E8A-4147-A177-3AD203B41FA5}">
                      <a16:colId xmlns:a16="http://schemas.microsoft.com/office/drawing/2014/main" val="3481852309"/>
                    </a:ext>
                  </a:extLst>
                </a:gridCol>
                <a:gridCol w="246888">
                  <a:extLst>
                    <a:ext uri="{9D8B030D-6E8A-4147-A177-3AD203B41FA5}">
                      <a16:colId xmlns:a16="http://schemas.microsoft.com/office/drawing/2014/main" val="3377899587"/>
                    </a:ext>
                  </a:extLst>
                </a:gridCol>
                <a:gridCol w="246888">
                  <a:extLst>
                    <a:ext uri="{9D8B030D-6E8A-4147-A177-3AD203B41FA5}">
                      <a16:colId xmlns:a16="http://schemas.microsoft.com/office/drawing/2014/main" val="2193676051"/>
                    </a:ext>
                  </a:extLst>
                </a:gridCol>
                <a:gridCol w="246888">
                  <a:extLst>
                    <a:ext uri="{9D8B030D-6E8A-4147-A177-3AD203B41FA5}">
                      <a16:colId xmlns:a16="http://schemas.microsoft.com/office/drawing/2014/main" val="2357689374"/>
                    </a:ext>
                  </a:extLst>
                </a:gridCol>
                <a:gridCol w="246888">
                  <a:extLst>
                    <a:ext uri="{9D8B030D-6E8A-4147-A177-3AD203B41FA5}">
                      <a16:colId xmlns:a16="http://schemas.microsoft.com/office/drawing/2014/main" val="2130358217"/>
                    </a:ext>
                  </a:extLst>
                </a:gridCol>
                <a:gridCol w="246888">
                  <a:extLst>
                    <a:ext uri="{9D8B030D-6E8A-4147-A177-3AD203B41FA5}">
                      <a16:colId xmlns:a16="http://schemas.microsoft.com/office/drawing/2014/main" val="864336013"/>
                    </a:ext>
                  </a:extLst>
                </a:gridCol>
                <a:gridCol w="246888">
                  <a:extLst>
                    <a:ext uri="{9D8B030D-6E8A-4147-A177-3AD203B41FA5}">
                      <a16:colId xmlns:a16="http://schemas.microsoft.com/office/drawing/2014/main" val="3161911405"/>
                    </a:ext>
                  </a:extLst>
                </a:gridCol>
                <a:gridCol w="246888">
                  <a:extLst>
                    <a:ext uri="{9D8B030D-6E8A-4147-A177-3AD203B41FA5}">
                      <a16:colId xmlns:a16="http://schemas.microsoft.com/office/drawing/2014/main" val="623501946"/>
                    </a:ext>
                  </a:extLst>
                </a:gridCol>
                <a:gridCol w="246888">
                  <a:extLst>
                    <a:ext uri="{9D8B030D-6E8A-4147-A177-3AD203B41FA5}">
                      <a16:colId xmlns:a16="http://schemas.microsoft.com/office/drawing/2014/main" val="3566936051"/>
                    </a:ext>
                  </a:extLst>
                </a:gridCol>
                <a:gridCol w="246888">
                  <a:extLst>
                    <a:ext uri="{9D8B030D-6E8A-4147-A177-3AD203B41FA5}">
                      <a16:colId xmlns:a16="http://schemas.microsoft.com/office/drawing/2014/main" val="2321871366"/>
                    </a:ext>
                  </a:extLst>
                </a:gridCol>
                <a:gridCol w="246888">
                  <a:extLst>
                    <a:ext uri="{9D8B030D-6E8A-4147-A177-3AD203B41FA5}">
                      <a16:colId xmlns:a16="http://schemas.microsoft.com/office/drawing/2014/main" val="4007107974"/>
                    </a:ext>
                  </a:extLst>
                </a:gridCol>
                <a:gridCol w="246888">
                  <a:extLst>
                    <a:ext uri="{9D8B030D-6E8A-4147-A177-3AD203B41FA5}">
                      <a16:colId xmlns:a16="http://schemas.microsoft.com/office/drawing/2014/main" val="3412222260"/>
                    </a:ext>
                  </a:extLst>
                </a:gridCol>
                <a:gridCol w="246888">
                  <a:extLst>
                    <a:ext uri="{9D8B030D-6E8A-4147-A177-3AD203B41FA5}">
                      <a16:colId xmlns:a16="http://schemas.microsoft.com/office/drawing/2014/main" val="2997444084"/>
                    </a:ext>
                  </a:extLst>
                </a:gridCol>
                <a:gridCol w="246888">
                  <a:extLst>
                    <a:ext uri="{9D8B030D-6E8A-4147-A177-3AD203B41FA5}">
                      <a16:colId xmlns:a16="http://schemas.microsoft.com/office/drawing/2014/main" val="484285697"/>
                    </a:ext>
                  </a:extLst>
                </a:gridCol>
                <a:gridCol w="246888">
                  <a:extLst>
                    <a:ext uri="{9D8B030D-6E8A-4147-A177-3AD203B41FA5}">
                      <a16:colId xmlns:a16="http://schemas.microsoft.com/office/drawing/2014/main" val="3592095248"/>
                    </a:ext>
                  </a:extLst>
                </a:gridCol>
                <a:gridCol w="246888">
                  <a:extLst>
                    <a:ext uri="{9D8B030D-6E8A-4147-A177-3AD203B41FA5}">
                      <a16:colId xmlns:a16="http://schemas.microsoft.com/office/drawing/2014/main" val="965618834"/>
                    </a:ext>
                  </a:extLst>
                </a:gridCol>
                <a:gridCol w="246888">
                  <a:extLst>
                    <a:ext uri="{9D8B030D-6E8A-4147-A177-3AD203B41FA5}">
                      <a16:colId xmlns:a16="http://schemas.microsoft.com/office/drawing/2014/main" val="710680119"/>
                    </a:ext>
                  </a:extLst>
                </a:gridCol>
                <a:gridCol w="246888">
                  <a:extLst>
                    <a:ext uri="{9D8B030D-6E8A-4147-A177-3AD203B41FA5}">
                      <a16:colId xmlns:a16="http://schemas.microsoft.com/office/drawing/2014/main" val="3929119289"/>
                    </a:ext>
                  </a:extLst>
                </a:gridCol>
                <a:gridCol w="246888">
                  <a:extLst>
                    <a:ext uri="{9D8B030D-6E8A-4147-A177-3AD203B41FA5}">
                      <a16:colId xmlns:a16="http://schemas.microsoft.com/office/drawing/2014/main" val="1180510766"/>
                    </a:ext>
                  </a:extLst>
                </a:gridCol>
                <a:gridCol w="246888">
                  <a:extLst>
                    <a:ext uri="{9D8B030D-6E8A-4147-A177-3AD203B41FA5}">
                      <a16:colId xmlns:a16="http://schemas.microsoft.com/office/drawing/2014/main" val="2446744259"/>
                    </a:ext>
                  </a:extLst>
                </a:gridCol>
                <a:gridCol w="246888">
                  <a:extLst>
                    <a:ext uri="{9D8B030D-6E8A-4147-A177-3AD203B41FA5}">
                      <a16:colId xmlns:a16="http://schemas.microsoft.com/office/drawing/2014/main" val="2872469356"/>
                    </a:ext>
                  </a:extLst>
                </a:gridCol>
                <a:gridCol w="246888">
                  <a:extLst>
                    <a:ext uri="{9D8B030D-6E8A-4147-A177-3AD203B41FA5}">
                      <a16:colId xmlns:a16="http://schemas.microsoft.com/office/drawing/2014/main" val="1767085975"/>
                    </a:ext>
                  </a:extLst>
                </a:gridCol>
                <a:gridCol w="246888">
                  <a:extLst>
                    <a:ext uri="{9D8B030D-6E8A-4147-A177-3AD203B41FA5}">
                      <a16:colId xmlns:a16="http://schemas.microsoft.com/office/drawing/2014/main" val="3723894772"/>
                    </a:ext>
                  </a:extLst>
                </a:gridCol>
                <a:gridCol w="246888">
                  <a:extLst>
                    <a:ext uri="{9D8B030D-6E8A-4147-A177-3AD203B41FA5}">
                      <a16:colId xmlns:a16="http://schemas.microsoft.com/office/drawing/2014/main" val="3820332232"/>
                    </a:ext>
                  </a:extLst>
                </a:gridCol>
                <a:gridCol w="246888">
                  <a:extLst>
                    <a:ext uri="{9D8B030D-6E8A-4147-A177-3AD203B41FA5}">
                      <a16:colId xmlns:a16="http://schemas.microsoft.com/office/drawing/2014/main" val="2522752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11917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167912398_272638101167660_82452334749860317_n.jpg?_nc_cat=109&amp;ccb=1-3&amp;_nc_sid=08861d&amp;_nc_ohc=hrtLJsT14PgAX-E-Ca5&amp;_nc_ht=scontent-lga3-2.xx&amp;edm=AGz5Y0wEAAAA&amp;oh=a68fac25f8dbbc55d99f96d291252121&amp;oe=610A54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75.610533333333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100.25953333333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39.054416666667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12.296583333333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41.725533333333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19.495266666667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5579464"/>
                  </a:ext>
                </a:extLst>
              </a:tr>
            </a:tbl>
          </a:graphicData>
        </a:graphic>
      </p:graphicFrame>
      <p:sp>
        <p:nvSpPr>
          <p:cNvPr id="4" name="Text Placeholder 3">
            <a:extLst>
              <a:ext uri="{FF2B5EF4-FFF2-40B4-BE49-F238E27FC236}">
                <a16:creationId xmlns:a16="http://schemas.microsoft.com/office/drawing/2014/main" id="{A9141419-E8FC-4A64-8BB7-4F8769995937}"/>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673237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28AD-96AB-4679-8EC7-5B37F7779338}"/>
              </a:ext>
            </a:extLst>
          </p:cNvPr>
          <p:cNvSpPr>
            <a:spLocks noGrp="1"/>
          </p:cNvSpPr>
          <p:nvPr>
            <p:ph type="title"/>
          </p:nvPr>
        </p:nvSpPr>
        <p:spPr/>
        <p:txBody>
          <a:bodyPr/>
          <a:lstStyle/>
          <a:p>
            <a:r>
              <a:rPr lang="en-US"/>
              <a:t>Facebook Own Videos Demographics Table | All Pages - 4 of 7</a:t>
            </a:r>
          </a:p>
        </p:txBody>
      </p:sp>
      <p:graphicFrame>
        <p:nvGraphicFramePr>
          <p:cNvPr id="5" name="Table Placeholder 4">
            <a:extLst>
              <a:ext uri="{FF2B5EF4-FFF2-40B4-BE49-F238E27FC236}">
                <a16:creationId xmlns:a16="http://schemas.microsoft.com/office/drawing/2014/main" id="{8CA32571-C421-4A4E-AEBD-9452392E62EB}"/>
              </a:ext>
            </a:extLst>
          </p:cNvPr>
          <p:cNvGraphicFramePr>
            <a:graphicFrameLocks noGrp="1"/>
          </p:cNvGraphicFramePr>
          <p:nvPr>
            <p:ph type="tbl" sz="quarter" idx="13"/>
            <p:extLst>
              <p:ext uri="{D42A27DB-BD31-4B8C-83A1-F6EECF244321}">
                <p14:modId xmlns:p14="http://schemas.microsoft.com/office/powerpoint/2010/main" val="2183430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88597835"/>
                    </a:ext>
                  </a:extLst>
                </a:gridCol>
                <a:gridCol w="740664">
                  <a:extLst>
                    <a:ext uri="{9D8B030D-6E8A-4147-A177-3AD203B41FA5}">
                      <a16:colId xmlns:a16="http://schemas.microsoft.com/office/drawing/2014/main" val="1654649476"/>
                    </a:ext>
                  </a:extLst>
                </a:gridCol>
                <a:gridCol w="246888">
                  <a:extLst>
                    <a:ext uri="{9D8B030D-6E8A-4147-A177-3AD203B41FA5}">
                      <a16:colId xmlns:a16="http://schemas.microsoft.com/office/drawing/2014/main" val="2115876093"/>
                    </a:ext>
                  </a:extLst>
                </a:gridCol>
                <a:gridCol w="246888">
                  <a:extLst>
                    <a:ext uri="{9D8B030D-6E8A-4147-A177-3AD203B41FA5}">
                      <a16:colId xmlns:a16="http://schemas.microsoft.com/office/drawing/2014/main" val="3179918056"/>
                    </a:ext>
                  </a:extLst>
                </a:gridCol>
                <a:gridCol w="246888">
                  <a:extLst>
                    <a:ext uri="{9D8B030D-6E8A-4147-A177-3AD203B41FA5}">
                      <a16:colId xmlns:a16="http://schemas.microsoft.com/office/drawing/2014/main" val="1807111628"/>
                    </a:ext>
                  </a:extLst>
                </a:gridCol>
                <a:gridCol w="246888">
                  <a:extLst>
                    <a:ext uri="{9D8B030D-6E8A-4147-A177-3AD203B41FA5}">
                      <a16:colId xmlns:a16="http://schemas.microsoft.com/office/drawing/2014/main" val="3599715225"/>
                    </a:ext>
                  </a:extLst>
                </a:gridCol>
                <a:gridCol w="246888">
                  <a:extLst>
                    <a:ext uri="{9D8B030D-6E8A-4147-A177-3AD203B41FA5}">
                      <a16:colId xmlns:a16="http://schemas.microsoft.com/office/drawing/2014/main" val="2593728681"/>
                    </a:ext>
                  </a:extLst>
                </a:gridCol>
                <a:gridCol w="246888">
                  <a:extLst>
                    <a:ext uri="{9D8B030D-6E8A-4147-A177-3AD203B41FA5}">
                      <a16:colId xmlns:a16="http://schemas.microsoft.com/office/drawing/2014/main" val="2084233731"/>
                    </a:ext>
                  </a:extLst>
                </a:gridCol>
                <a:gridCol w="246888">
                  <a:extLst>
                    <a:ext uri="{9D8B030D-6E8A-4147-A177-3AD203B41FA5}">
                      <a16:colId xmlns:a16="http://schemas.microsoft.com/office/drawing/2014/main" val="85997051"/>
                    </a:ext>
                  </a:extLst>
                </a:gridCol>
                <a:gridCol w="246888">
                  <a:extLst>
                    <a:ext uri="{9D8B030D-6E8A-4147-A177-3AD203B41FA5}">
                      <a16:colId xmlns:a16="http://schemas.microsoft.com/office/drawing/2014/main" val="2059109375"/>
                    </a:ext>
                  </a:extLst>
                </a:gridCol>
                <a:gridCol w="246888">
                  <a:extLst>
                    <a:ext uri="{9D8B030D-6E8A-4147-A177-3AD203B41FA5}">
                      <a16:colId xmlns:a16="http://schemas.microsoft.com/office/drawing/2014/main" val="219730536"/>
                    </a:ext>
                  </a:extLst>
                </a:gridCol>
                <a:gridCol w="246888">
                  <a:extLst>
                    <a:ext uri="{9D8B030D-6E8A-4147-A177-3AD203B41FA5}">
                      <a16:colId xmlns:a16="http://schemas.microsoft.com/office/drawing/2014/main" val="860099333"/>
                    </a:ext>
                  </a:extLst>
                </a:gridCol>
                <a:gridCol w="246888">
                  <a:extLst>
                    <a:ext uri="{9D8B030D-6E8A-4147-A177-3AD203B41FA5}">
                      <a16:colId xmlns:a16="http://schemas.microsoft.com/office/drawing/2014/main" val="3422834659"/>
                    </a:ext>
                  </a:extLst>
                </a:gridCol>
                <a:gridCol w="246888">
                  <a:extLst>
                    <a:ext uri="{9D8B030D-6E8A-4147-A177-3AD203B41FA5}">
                      <a16:colId xmlns:a16="http://schemas.microsoft.com/office/drawing/2014/main" val="57683561"/>
                    </a:ext>
                  </a:extLst>
                </a:gridCol>
                <a:gridCol w="246888">
                  <a:extLst>
                    <a:ext uri="{9D8B030D-6E8A-4147-A177-3AD203B41FA5}">
                      <a16:colId xmlns:a16="http://schemas.microsoft.com/office/drawing/2014/main" val="2736418267"/>
                    </a:ext>
                  </a:extLst>
                </a:gridCol>
                <a:gridCol w="246888">
                  <a:extLst>
                    <a:ext uri="{9D8B030D-6E8A-4147-A177-3AD203B41FA5}">
                      <a16:colId xmlns:a16="http://schemas.microsoft.com/office/drawing/2014/main" val="4137107878"/>
                    </a:ext>
                  </a:extLst>
                </a:gridCol>
                <a:gridCol w="246888">
                  <a:extLst>
                    <a:ext uri="{9D8B030D-6E8A-4147-A177-3AD203B41FA5}">
                      <a16:colId xmlns:a16="http://schemas.microsoft.com/office/drawing/2014/main" val="1973523631"/>
                    </a:ext>
                  </a:extLst>
                </a:gridCol>
                <a:gridCol w="246888">
                  <a:extLst>
                    <a:ext uri="{9D8B030D-6E8A-4147-A177-3AD203B41FA5}">
                      <a16:colId xmlns:a16="http://schemas.microsoft.com/office/drawing/2014/main" val="2214960890"/>
                    </a:ext>
                  </a:extLst>
                </a:gridCol>
                <a:gridCol w="246888">
                  <a:extLst>
                    <a:ext uri="{9D8B030D-6E8A-4147-A177-3AD203B41FA5}">
                      <a16:colId xmlns:a16="http://schemas.microsoft.com/office/drawing/2014/main" val="2375941117"/>
                    </a:ext>
                  </a:extLst>
                </a:gridCol>
                <a:gridCol w="246888">
                  <a:extLst>
                    <a:ext uri="{9D8B030D-6E8A-4147-A177-3AD203B41FA5}">
                      <a16:colId xmlns:a16="http://schemas.microsoft.com/office/drawing/2014/main" val="2195988601"/>
                    </a:ext>
                  </a:extLst>
                </a:gridCol>
                <a:gridCol w="246888">
                  <a:extLst>
                    <a:ext uri="{9D8B030D-6E8A-4147-A177-3AD203B41FA5}">
                      <a16:colId xmlns:a16="http://schemas.microsoft.com/office/drawing/2014/main" val="1091566449"/>
                    </a:ext>
                  </a:extLst>
                </a:gridCol>
                <a:gridCol w="246888">
                  <a:extLst>
                    <a:ext uri="{9D8B030D-6E8A-4147-A177-3AD203B41FA5}">
                      <a16:colId xmlns:a16="http://schemas.microsoft.com/office/drawing/2014/main" val="100469411"/>
                    </a:ext>
                  </a:extLst>
                </a:gridCol>
                <a:gridCol w="246888">
                  <a:extLst>
                    <a:ext uri="{9D8B030D-6E8A-4147-A177-3AD203B41FA5}">
                      <a16:colId xmlns:a16="http://schemas.microsoft.com/office/drawing/2014/main" val="1220031431"/>
                    </a:ext>
                  </a:extLst>
                </a:gridCol>
                <a:gridCol w="246888">
                  <a:extLst>
                    <a:ext uri="{9D8B030D-6E8A-4147-A177-3AD203B41FA5}">
                      <a16:colId xmlns:a16="http://schemas.microsoft.com/office/drawing/2014/main" val="3990059589"/>
                    </a:ext>
                  </a:extLst>
                </a:gridCol>
                <a:gridCol w="246888">
                  <a:extLst>
                    <a:ext uri="{9D8B030D-6E8A-4147-A177-3AD203B41FA5}">
                      <a16:colId xmlns:a16="http://schemas.microsoft.com/office/drawing/2014/main" val="123959819"/>
                    </a:ext>
                  </a:extLst>
                </a:gridCol>
                <a:gridCol w="246888">
                  <a:extLst>
                    <a:ext uri="{9D8B030D-6E8A-4147-A177-3AD203B41FA5}">
                      <a16:colId xmlns:a16="http://schemas.microsoft.com/office/drawing/2014/main" val="441428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53005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151386273_791313384927403_2071536996250190498_n.jpg?_nc_cat=111&amp;ccb=1-3&amp;_nc_sid=08861d&amp;_nc_ohc=h0Dnnap8FRsAX85NCD7&amp;_nc_ht=scontent-iad3-2.xx&amp;edm=AGz5Y0wEAAAA&amp;oh=75eccb5a47f719b0da827544da5be7cd&amp;oe=610B72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53.830066666667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87.476133333333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13.882783333333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25.536866666667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19.115633333333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14.343383333333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8423988"/>
                  </a:ext>
                </a:extLst>
              </a:tr>
            </a:tbl>
          </a:graphicData>
        </a:graphic>
      </p:graphicFrame>
      <p:sp>
        <p:nvSpPr>
          <p:cNvPr id="4" name="Text Placeholder 3">
            <a:extLst>
              <a:ext uri="{FF2B5EF4-FFF2-40B4-BE49-F238E27FC236}">
                <a16:creationId xmlns:a16="http://schemas.microsoft.com/office/drawing/2014/main" id="{AF993C95-F029-4F43-A262-95440FFAA36E}"/>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68267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B370-279B-46DB-9957-3C8C3969FF43}"/>
              </a:ext>
            </a:extLst>
          </p:cNvPr>
          <p:cNvSpPr>
            <a:spLocks noGrp="1"/>
          </p:cNvSpPr>
          <p:nvPr>
            <p:ph type="title"/>
          </p:nvPr>
        </p:nvSpPr>
        <p:spPr/>
        <p:txBody>
          <a:bodyPr/>
          <a:lstStyle/>
          <a:p>
            <a:r>
              <a:rPr lang="en-US"/>
              <a:t>Facebook Own Videos Demographics Table | All Pages - 5 of 7</a:t>
            </a:r>
          </a:p>
        </p:txBody>
      </p:sp>
      <p:graphicFrame>
        <p:nvGraphicFramePr>
          <p:cNvPr id="5" name="Table Placeholder 4">
            <a:extLst>
              <a:ext uri="{FF2B5EF4-FFF2-40B4-BE49-F238E27FC236}">
                <a16:creationId xmlns:a16="http://schemas.microsoft.com/office/drawing/2014/main" id="{912145CB-2D85-4678-9A1B-9F48C460AA1B}"/>
              </a:ext>
            </a:extLst>
          </p:cNvPr>
          <p:cNvGraphicFramePr>
            <a:graphicFrameLocks noGrp="1"/>
          </p:cNvGraphicFramePr>
          <p:nvPr>
            <p:ph type="tbl" sz="quarter" idx="13"/>
            <p:extLst>
              <p:ext uri="{D42A27DB-BD31-4B8C-83A1-F6EECF244321}">
                <p14:modId xmlns:p14="http://schemas.microsoft.com/office/powerpoint/2010/main" val="2696578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57705518"/>
                    </a:ext>
                  </a:extLst>
                </a:gridCol>
                <a:gridCol w="740664">
                  <a:extLst>
                    <a:ext uri="{9D8B030D-6E8A-4147-A177-3AD203B41FA5}">
                      <a16:colId xmlns:a16="http://schemas.microsoft.com/office/drawing/2014/main" val="1369432088"/>
                    </a:ext>
                  </a:extLst>
                </a:gridCol>
                <a:gridCol w="246888">
                  <a:extLst>
                    <a:ext uri="{9D8B030D-6E8A-4147-A177-3AD203B41FA5}">
                      <a16:colId xmlns:a16="http://schemas.microsoft.com/office/drawing/2014/main" val="1665210700"/>
                    </a:ext>
                  </a:extLst>
                </a:gridCol>
                <a:gridCol w="246888">
                  <a:extLst>
                    <a:ext uri="{9D8B030D-6E8A-4147-A177-3AD203B41FA5}">
                      <a16:colId xmlns:a16="http://schemas.microsoft.com/office/drawing/2014/main" val="1185338205"/>
                    </a:ext>
                  </a:extLst>
                </a:gridCol>
                <a:gridCol w="246888">
                  <a:extLst>
                    <a:ext uri="{9D8B030D-6E8A-4147-A177-3AD203B41FA5}">
                      <a16:colId xmlns:a16="http://schemas.microsoft.com/office/drawing/2014/main" val="1834108944"/>
                    </a:ext>
                  </a:extLst>
                </a:gridCol>
                <a:gridCol w="246888">
                  <a:extLst>
                    <a:ext uri="{9D8B030D-6E8A-4147-A177-3AD203B41FA5}">
                      <a16:colId xmlns:a16="http://schemas.microsoft.com/office/drawing/2014/main" val="3807095256"/>
                    </a:ext>
                  </a:extLst>
                </a:gridCol>
                <a:gridCol w="246888">
                  <a:extLst>
                    <a:ext uri="{9D8B030D-6E8A-4147-A177-3AD203B41FA5}">
                      <a16:colId xmlns:a16="http://schemas.microsoft.com/office/drawing/2014/main" val="1957019809"/>
                    </a:ext>
                  </a:extLst>
                </a:gridCol>
                <a:gridCol w="246888">
                  <a:extLst>
                    <a:ext uri="{9D8B030D-6E8A-4147-A177-3AD203B41FA5}">
                      <a16:colId xmlns:a16="http://schemas.microsoft.com/office/drawing/2014/main" val="2539048959"/>
                    </a:ext>
                  </a:extLst>
                </a:gridCol>
                <a:gridCol w="246888">
                  <a:extLst>
                    <a:ext uri="{9D8B030D-6E8A-4147-A177-3AD203B41FA5}">
                      <a16:colId xmlns:a16="http://schemas.microsoft.com/office/drawing/2014/main" val="2227159492"/>
                    </a:ext>
                  </a:extLst>
                </a:gridCol>
                <a:gridCol w="246888">
                  <a:extLst>
                    <a:ext uri="{9D8B030D-6E8A-4147-A177-3AD203B41FA5}">
                      <a16:colId xmlns:a16="http://schemas.microsoft.com/office/drawing/2014/main" val="3384925105"/>
                    </a:ext>
                  </a:extLst>
                </a:gridCol>
                <a:gridCol w="246888">
                  <a:extLst>
                    <a:ext uri="{9D8B030D-6E8A-4147-A177-3AD203B41FA5}">
                      <a16:colId xmlns:a16="http://schemas.microsoft.com/office/drawing/2014/main" val="2328253578"/>
                    </a:ext>
                  </a:extLst>
                </a:gridCol>
                <a:gridCol w="246888">
                  <a:extLst>
                    <a:ext uri="{9D8B030D-6E8A-4147-A177-3AD203B41FA5}">
                      <a16:colId xmlns:a16="http://schemas.microsoft.com/office/drawing/2014/main" val="3725861047"/>
                    </a:ext>
                  </a:extLst>
                </a:gridCol>
                <a:gridCol w="246888">
                  <a:extLst>
                    <a:ext uri="{9D8B030D-6E8A-4147-A177-3AD203B41FA5}">
                      <a16:colId xmlns:a16="http://schemas.microsoft.com/office/drawing/2014/main" val="1250253642"/>
                    </a:ext>
                  </a:extLst>
                </a:gridCol>
                <a:gridCol w="246888">
                  <a:extLst>
                    <a:ext uri="{9D8B030D-6E8A-4147-A177-3AD203B41FA5}">
                      <a16:colId xmlns:a16="http://schemas.microsoft.com/office/drawing/2014/main" val="244181960"/>
                    </a:ext>
                  </a:extLst>
                </a:gridCol>
                <a:gridCol w="246888">
                  <a:extLst>
                    <a:ext uri="{9D8B030D-6E8A-4147-A177-3AD203B41FA5}">
                      <a16:colId xmlns:a16="http://schemas.microsoft.com/office/drawing/2014/main" val="3444083086"/>
                    </a:ext>
                  </a:extLst>
                </a:gridCol>
                <a:gridCol w="246888">
                  <a:extLst>
                    <a:ext uri="{9D8B030D-6E8A-4147-A177-3AD203B41FA5}">
                      <a16:colId xmlns:a16="http://schemas.microsoft.com/office/drawing/2014/main" val="194516666"/>
                    </a:ext>
                  </a:extLst>
                </a:gridCol>
                <a:gridCol w="246888">
                  <a:extLst>
                    <a:ext uri="{9D8B030D-6E8A-4147-A177-3AD203B41FA5}">
                      <a16:colId xmlns:a16="http://schemas.microsoft.com/office/drawing/2014/main" val="727768993"/>
                    </a:ext>
                  </a:extLst>
                </a:gridCol>
                <a:gridCol w="246888">
                  <a:extLst>
                    <a:ext uri="{9D8B030D-6E8A-4147-A177-3AD203B41FA5}">
                      <a16:colId xmlns:a16="http://schemas.microsoft.com/office/drawing/2014/main" val="1810604313"/>
                    </a:ext>
                  </a:extLst>
                </a:gridCol>
                <a:gridCol w="246888">
                  <a:extLst>
                    <a:ext uri="{9D8B030D-6E8A-4147-A177-3AD203B41FA5}">
                      <a16:colId xmlns:a16="http://schemas.microsoft.com/office/drawing/2014/main" val="2060189583"/>
                    </a:ext>
                  </a:extLst>
                </a:gridCol>
                <a:gridCol w="246888">
                  <a:extLst>
                    <a:ext uri="{9D8B030D-6E8A-4147-A177-3AD203B41FA5}">
                      <a16:colId xmlns:a16="http://schemas.microsoft.com/office/drawing/2014/main" val="1948719620"/>
                    </a:ext>
                  </a:extLst>
                </a:gridCol>
                <a:gridCol w="246888">
                  <a:extLst>
                    <a:ext uri="{9D8B030D-6E8A-4147-A177-3AD203B41FA5}">
                      <a16:colId xmlns:a16="http://schemas.microsoft.com/office/drawing/2014/main" val="2214194641"/>
                    </a:ext>
                  </a:extLst>
                </a:gridCol>
                <a:gridCol w="246888">
                  <a:extLst>
                    <a:ext uri="{9D8B030D-6E8A-4147-A177-3AD203B41FA5}">
                      <a16:colId xmlns:a16="http://schemas.microsoft.com/office/drawing/2014/main" val="4130614954"/>
                    </a:ext>
                  </a:extLst>
                </a:gridCol>
                <a:gridCol w="246888">
                  <a:extLst>
                    <a:ext uri="{9D8B030D-6E8A-4147-A177-3AD203B41FA5}">
                      <a16:colId xmlns:a16="http://schemas.microsoft.com/office/drawing/2014/main" val="3887041447"/>
                    </a:ext>
                  </a:extLst>
                </a:gridCol>
                <a:gridCol w="246888">
                  <a:extLst>
                    <a:ext uri="{9D8B030D-6E8A-4147-A177-3AD203B41FA5}">
                      <a16:colId xmlns:a16="http://schemas.microsoft.com/office/drawing/2014/main" val="1056828329"/>
                    </a:ext>
                  </a:extLst>
                </a:gridCol>
                <a:gridCol w="246888">
                  <a:extLst>
                    <a:ext uri="{9D8B030D-6E8A-4147-A177-3AD203B41FA5}">
                      <a16:colId xmlns:a16="http://schemas.microsoft.com/office/drawing/2014/main" val="805020784"/>
                    </a:ext>
                  </a:extLst>
                </a:gridCol>
                <a:gridCol w="246888">
                  <a:extLst>
                    <a:ext uri="{9D8B030D-6E8A-4147-A177-3AD203B41FA5}">
                      <a16:colId xmlns:a16="http://schemas.microsoft.com/office/drawing/2014/main" val="289683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03872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https://scontent-iad3-2.xx.fbcdn.net/v/t15.5256-10/s228x119/151641573_2517577555213981_4257352259893699479_n.jpg?_nc_cat=104&amp;ccb=1-3&amp;_nc_sid=08861d&amp;_nc_ohc=dVKl883zeKUAX-vOBxg&amp;_nc_ht=scontent-iad3-2.xx&amp;oh=8b98a6dd98bc7dff3b74c28df11f6ae4&amp;oe=61066363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5392354"/>
                  </a:ext>
                </a:extLst>
              </a:tr>
            </a:tbl>
          </a:graphicData>
        </a:graphic>
      </p:graphicFrame>
      <p:sp>
        <p:nvSpPr>
          <p:cNvPr id="4" name="Text Placeholder 3">
            <a:extLst>
              <a:ext uri="{FF2B5EF4-FFF2-40B4-BE49-F238E27FC236}">
                <a16:creationId xmlns:a16="http://schemas.microsoft.com/office/drawing/2014/main" id="{63F8DC03-E07F-4759-91B9-F9FE4277544C}"/>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087275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489B0-92D4-445C-86F3-3F70A46EA77E}"/>
              </a:ext>
            </a:extLst>
          </p:cNvPr>
          <p:cNvSpPr>
            <a:spLocks noGrp="1"/>
          </p:cNvSpPr>
          <p:nvPr>
            <p:ph type="title"/>
          </p:nvPr>
        </p:nvSpPr>
        <p:spPr/>
        <p:txBody>
          <a:bodyPr/>
          <a:lstStyle/>
          <a:p>
            <a:r>
              <a:rPr lang="en-US"/>
              <a:t>Facebook Own Videos Demographics Table | All Pages - 6 of 7</a:t>
            </a:r>
          </a:p>
        </p:txBody>
      </p:sp>
      <p:graphicFrame>
        <p:nvGraphicFramePr>
          <p:cNvPr id="5" name="Table Placeholder 4">
            <a:extLst>
              <a:ext uri="{FF2B5EF4-FFF2-40B4-BE49-F238E27FC236}">
                <a16:creationId xmlns:a16="http://schemas.microsoft.com/office/drawing/2014/main" id="{57D950E4-4AD9-42AB-B1E5-5BE955193AF3}"/>
              </a:ext>
            </a:extLst>
          </p:cNvPr>
          <p:cNvGraphicFramePr>
            <a:graphicFrameLocks noGrp="1"/>
          </p:cNvGraphicFramePr>
          <p:nvPr>
            <p:ph type="tbl" sz="quarter" idx="13"/>
            <p:extLst>
              <p:ext uri="{D42A27DB-BD31-4B8C-83A1-F6EECF244321}">
                <p14:modId xmlns:p14="http://schemas.microsoft.com/office/powerpoint/2010/main" val="1602168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62702000"/>
                    </a:ext>
                  </a:extLst>
                </a:gridCol>
                <a:gridCol w="740664">
                  <a:extLst>
                    <a:ext uri="{9D8B030D-6E8A-4147-A177-3AD203B41FA5}">
                      <a16:colId xmlns:a16="http://schemas.microsoft.com/office/drawing/2014/main" val="3231812202"/>
                    </a:ext>
                  </a:extLst>
                </a:gridCol>
                <a:gridCol w="246888">
                  <a:extLst>
                    <a:ext uri="{9D8B030D-6E8A-4147-A177-3AD203B41FA5}">
                      <a16:colId xmlns:a16="http://schemas.microsoft.com/office/drawing/2014/main" val="277960606"/>
                    </a:ext>
                  </a:extLst>
                </a:gridCol>
                <a:gridCol w="246888">
                  <a:extLst>
                    <a:ext uri="{9D8B030D-6E8A-4147-A177-3AD203B41FA5}">
                      <a16:colId xmlns:a16="http://schemas.microsoft.com/office/drawing/2014/main" val="2171251239"/>
                    </a:ext>
                  </a:extLst>
                </a:gridCol>
                <a:gridCol w="246888">
                  <a:extLst>
                    <a:ext uri="{9D8B030D-6E8A-4147-A177-3AD203B41FA5}">
                      <a16:colId xmlns:a16="http://schemas.microsoft.com/office/drawing/2014/main" val="3825887430"/>
                    </a:ext>
                  </a:extLst>
                </a:gridCol>
                <a:gridCol w="246888">
                  <a:extLst>
                    <a:ext uri="{9D8B030D-6E8A-4147-A177-3AD203B41FA5}">
                      <a16:colId xmlns:a16="http://schemas.microsoft.com/office/drawing/2014/main" val="2443312500"/>
                    </a:ext>
                  </a:extLst>
                </a:gridCol>
                <a:gridCol w="246888">
                  <a:extLst>
                    <a:ext uri="{9D8B030D-6E8A-4147-A177-3AD203B41FA5}">
                      <a16:colId xmlns:a16="http://schemas.microsoft.com/office/drawing/2014/main" val="1377421590"/>
                    </a:ext>
                  </a:extLst>
                </a:gridCol>
                <a:gridCol w="246888">
                  <a:extLst>
                    <a:ext uri="{9D8B030D-6E8A-4147-A177-3AD203B41FA5}">
                      <a16:colId xmlns:a16="http://schemas.microsoft.com/office/drawing/2014/main" val="3939026848"/>
                    </a:ext>
                  </a:extLst>
                </a:gridCol>
                <a:gridCol w="246888">
                  <a:extLst>
                    <a:ext uri="{9D8B030D-6E8A-4147-A177-3AD203B41FA5}">
                      <a16:colId xmlns:a16="http://schemas.microsoft.com/office/drawing/2014/main" val="3605108916"/>
                    </a:ext>
                  </a:extLst>
                </a:gridCol>
                <a:gridCol w="246888">
                  <a:extLst>
                    <a:ext uri="{9D8B030D-6E8A-4147-A177-3AD203B41FA5}">
                      <a16:colId xmlns:a16="http://schemas.microsoft.com/office/drawing/2014/main" val="521230135"/>
                    </a:ext>
                  </a:extLst>
                </a:gridCol>
                <a:gridCol w="246888">
                  <a:extLst>
                    <a:ext uri="{9D8B030D-6E8A-4147-A177-3AD203B41FA5}">
                      <a16:colId xmlns:a16="http://schemas.microsoft.com/office/drawing/2014/main" val="515904842"/>
                    </a:ext>
                  </a:extLst>
                </a:gridCol>
                <a:gridCol w="246888">
                  <a:extLst>
                    <a:ext uri="{9D8B030D-6E8A-4147-A177-3AD203B41FA5}">
                      <a16:colId xmlns:a16="http://schemas.microsoft.com/office/drawing/2014/main" val="2670710978"/>
                    </a:ext>
                  </a:extLst>
                </a:gridCol>
                <a:gridCol w="246888">
                  <a:extLst>
                    <a:ext uri="{9D8B030D-6E8A-4147-A177-3AD203B41FA5}">
                      <a16:colId xmlns:a16="http://schemas.microsoft.com/office/drawing/2014/main" val="2470483166"/>
                    </a:ext>
                  </a:extLst>
                </a:gridCol>
                <a:gridCol w="246888">
                  <a:extLst>
                    <a:ext uri="{9D8B030D-6E8A-4147-A177-3AD203B41FA5}">
                      <a16:colId xmlns:a16="http://schemas.microsoft.com/office/drawing/2014/main" val="3824631874"/>
                    </a:ext>
                  </a:extLst>
                </a:gridCol>
                <a:gridCol w="246888">
                  <a:extLst>
                    <a:ext uri="{9D8B030D-6E8A-4147-A177-3AD203B41FA5}">
                      <a16:colId xmlns:a16="http://schemas.microsoft.com/office/drawing/2014/main" val="3839412179"/>
                    </a:ext>
                  </a:extLst>
                </a:gridCol>
                <a:gridCol w="246888">
                  <a:extLst>
                    <a:ext uri="{9D8B030D-6E8A-4147-A177-3AD203B41FA5}">
                      <a16:colId xmlns:a16="http://schemas.microsoft.com/office/drawing/2014/main" val="1315712998"/>
                    </a:ext>
                  </a:extLst>
                </a:gridCol>
                <a:gridCol w="246888">
                  <a:extLst>
                    <a:ext uri="{9D8B030D-6E8A-4147-A177-3AD203B41FA5}">
                      <a16:colId xmlns:a16="http://schemas.microsoft.com/office/drawing/2014/main" val="3318450571"/>
                    </a:ext>
                  </a:extLst>
                </a:gridCol>
                <a:gridCol w="246888">
                  <a:extLst>
                    <a:ext uri="{9D8B030D-6E8A-4147-A177-3AD203B41FA5}">
                      <a16:colId xmlns:a16="http://schemas.microsoft.com/office/drawing/2014/main" val="1392654312"/>
                    </a:ext>
                  </a:extLst>
                </a:gridCol>
                <a:gridCol w="246888">
                  <a:extLst>
                    <a:ext uri="{9D8B030D-6E8A-4147-A177-3AD203B41FA5}">
                      <a16:colId xmlns:a16="http://schemas.microsoft.com/office/drawing/2014/main" val="3371961674"/>
                    </a:ext>
                  </a:extLst>
                </a:gridCol>
                <a:gridCol w="246888">
                  <a:extLst>
                    <a:ext uri="{9D8B030D-6E8A-4147-A177-3AD203B41FA5}">
                      <a16:colId xmlns:a16="http://schemas.microsoft.com/office/drawing/2014/main" val="1223809992"/>
                    </a:ext>
                  </a:extLst>
                </a:gridCol>
                <a:gridCol w="246888">
                  <a:extLst>
                    <a:ext uri="{9D8B030D-6E8A-4147-A177-3AD203B41FA5}">
                      <a16:colId xmlns:a16="http://schemas.microsoft.com/office/drawing/2014/main" val="3665355382"/>
                    </a:ext>
                  </a:extLst>
                </a:gridCol>
                <a:gridCol w="246888">
                  <a:extLst>
                    <a:ext uri="{9D8B030D-6E8A-4147-A177-3AD203B41FA5}">
                      <a16:colId xmlns:a16="http://schemas.microsoft.com/office/drawing/2014/main" val="2302848980"/>
                    </a:ext>
                  </a:extLst>
                </a:gridCol>
                <a:gridCol w="246888">
                  <a:extLst>
                    <a:ext uri="{9D8B030D-6E8A-4147-A177-3AD203B41FA5}">
                      <a16:colId xmlns:a16="http://schemas.microsoft.com/office/drawing/2014/main" val="750459108"/>
                    </a:ext>
                  </a:extLst>
                </a:gridCol>
                <a:gridCol w="246888">
                  <a:extLst>
                    <a:ext uri="{9D8B030D-6E8A-4147-A177-3AD203B41FA5}">
                      <a16:colId xmlns:a16="http://schemas.microsoft.com/office/drawing/2014/main" val="3655099093"/>
                    </a:ext>
                  </a:extLst>
                </a:gridCol>
                <a:gridCol w="246888">
                  <a:extLst>
                    <a:ext uri="{9D8B030D-6E8A-4147-A177-3AD203B41FA5}">
                      <a16:colId xmlns:a16="http://schemas.microsoft.com/office/drawing/2014/main" val="3999109082"/>
                    </a:ext>
                  </a:extLst>
                </a:gridCol>
                <a:gridCol w="246888">
                  <a:extLst>
                    <a:ext uri="{9D8B030D-6E8A-4147-A177-3AD203B41FA5}">
                      <a16:colId xmlns:a16="http://schemas.microsoft.com/office/drawing/2014/main" val="3642607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69048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ca2TjGYXYMwAX92Kmcz&amp;_nc_ht=scontent-iad3-1.xx&amp;edm=AGz5Y0wEAAAA&amp;oh=1f3916b594c5a72e4279ae3b277f6432&amp;oe=610B250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8.2798666666667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66.821633333333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19.065816666667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26528399"/>
                  </a:ext>
                </a:extLst>
              </a:tr>
            </a:tbl>
          </a:graphicData>
        </a:graphic>
      </p:graphicFrame>
      <p:sp>
        <p:nvSpPr>
          <p:cNvPr id="4" name="Text Placeholder 3">
            <a:extLst>
              <a:ext uri="{FF2B5EF4-FFF2-40B4-BE49-F238E27FC236}">
                <a16:creationId xmlns:a16="http://schemas.microsoft.com/office/drawing/2014/main" id="{7428BD6F-CA02-483B-B02F-E27108335F89}"/>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176007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95A25-1D54-488F-A3EF-FCA44E65A999}"/>
              </a:ext>
            </a:extLst>
          </p:cNvPr>
          <p:cNvSpPr>
            <a:spLocks noGrp="1"/>
          </p:cNvSpPr>
          <p:nvPr>
            <p:ph type="title"/>
          </p:nvPr>
        </p:nvSpPr>
        <p:spPr/>
        <p:txBody>
          <a:bodyPr/>
          <a:lstStyle/>
          <a:p>
            <a:r>
              <a:rPr lang="en-US"/>
              <a:t>Facebook Own Videos Demographics Table | All Pages - 7 of 7</a:t>
            </a:r>
          </a:p>
        </p:txBody>
      </p:sp>
      <p:graphicFrame>
        <p:nvGraphicFramePr>
          <p:cNvPr id="5" name="Table Placeholder 4">
            <a:extLst>
              <a:ext uri="{FF2B5EF4-FFF2-40B4-BE49-F238E27FC236}">
                <a16:creationId xmlns:a16="http://schemas.microsoft.com/office/drawing/2014/main" id="{829F1902-3AEB-4551-975D-96F1D0FDD916}"/>
              </a:ext>
            </a:extLst>
          </p:cNvPr>
          <p:cNvGraphicFramePr>
            <a:graphicFrameLocks noGrp="1"/>
          </p:cNvGraphicFramePr>
          <p:nvPr>
            <p:ph type="tbl" sz="quarter" idx="13"/>
            <p:extLst>
              <p:ext uri="{D42A27DB-BD31-4B8C-83A1-F6EECF244321}">
                <p14:modId xmlns:p14="http://schemas.microsoft.com/office/powerpoint/2010/main" val="308160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92661581"/>
                    </a:ext>
                  </a:extLst>
                </a:gridCol>
                <a:gridCol w="740664">
                  <a:extLst>
                    <a:ext uri="{9D8B030D-6E8A-4147-A177-3AD203B41FA5}">
                      <a16:colId xmlns:a16="http://schemas.microsoft.com/office/drawing/2014/main" val="2789127056"/>
                    </a:ext>
                  </a:extLst>
                </a:gridCol>
                <a:gridCol w="246888">
                  <a:extLst>
                    <a:ext uri="{9D8B030D-6E8A-4147-A177-3AD203B41FA5}">
                      <a16:colId xmlns:a16="http://schemas.microsoft.com/office/drawing/2014/main" val="1307748861"/>
                    </a:ext>
                  </a:extLst>
                </a:gridCol>
                <a:gridCol w="246888">
                  <a:extLst>
                    <a:ext uri="{9D8B030D-6E8A-4147-A177-3AD203B41FA5}">
                      <a16:colId xmlns:a16="http://schemas.microsoft.com/office/drawing/2014/main" val="735482489"/>
                    </a:ext>
                  </a:extLst>
                </a:gridCol>
                <a:gridCol w="246888">
                  <a:extLst>
                    <a:ext uri="{9D8B030D-6E8A-4147-A177-3AD203B41FA5}">
                      <a16:colId xmlns:a16="http://schemas.microsoft.com/office/drawing/2014/main" val="4036585235"/>
                    </a:ext>
                  </a:extLst>
                </a:gridCol>
                <a:gridCol w="246888">
                  <a:extLst>
                    <a:ext uri="{9D8B030D-6E8A-4147-A177-3AD203B41FA5}">
                      <a16:colId xmlns:a16="http://schemas.microsoft.com/office/drawing/2014/main" val="3743424105"/>
                    </a:ext>
                  </a:extLst>
                </a:gridCol>
                <a:gridCol w="246888">
                  <a:extLst>
                    <a:ext uri="{9D8B030D-6E8A-4147-A177-3AD203B41FA5}">
                      <a16:colId xmlns:a16="http://schemas.microsoft.com/office/drawing/2014/main" val="1202593064"/>
                    </a:ext>
                  </a:extLst>
                </a:gridCol>
                <a:gridCol w="246888">
                  <a:extLst>
                    <a:ext uri="{9D8B030D-6E8A-4147-A177-3AD203B41FA5}">
                      <a16:colId xmlns:a16="http://schemas.microsoft.com/office/drawing/2014/main" val="571275896"/>
                    </a:ext>
                  </a:extLst>
                </a:gridCol>
                <a:gridCol w="246888">
                  <a:extLst>
                    <a:ext uri="{9D8B030D-6E8A-4147-A177-3AD203B41FA5}">
                      <a16:colId xmlns:a16="http://schemas.microsoft.com/office/drawing/2014/main" val="1601797788"/>
                    </a:ext>
                  </a:extLst>
                </a:gridCol>
                <a:gridCol w="246888">
                  <a:extLst>
                    <a:ext uri="{9D8B030D-6E8A-4147-A177-3AD203B41FA5}">
                      <a16:colId xmlns:a16="http://schemas.microsoft.com/office/drawing/2014/main" val="3371166729"/>
                    </a:ext>
                  </a:extLst>
                </a:gridCol>
                <a:gridCol w="246888">
                  <a:extLst>
                    <a:ext uri="{9D8B030D-6E8A-4147-A177-3AD203B41FA5}">
                      <a16:colId xmlns:a16="http://schemas.microsoft.com/office/drawing/2014/main" val="3623644363"/>
                    </a:ext>
                  </a:extLst>
                </a:gridCol>
                <a:gridCol w="246888">
                  <a:extLst>
                    <a:ext uri="{9D8B030D-6E8A-4147-A177-3AD203B41FA5}">
                      <a16:colId xmlns:a16="http://schemas.microsoft.com/office/drawing/2014/main" val="1664362987"/>
                    </a:ext>
                  </a:extLst>
                </a:gridCol>
                <a:gridCol w="246888">
                  <a:extLst>
                    <a:ext uri="{9D8B030D-6E8A-4147-A177-3AD203B41FA5}">
                      <a16:colId xmlns:a16="http://schemas.microsoft.com/office/drawing/2014/main" val="2268987308"/>
                    </a:ext>
                  </a:extLst>
                </a:gridCol>
                <a:gridCol w="246888">
                  <a:extLst>
                    <a:ext uri="{9D8B030D-6E8A-4147-A177-3AD203B41FA5}">
                      <a16:colId xmlns:a16="http://schemas.microsoft.com/office/drawing/2014/main" val="49686819"/>
                    </a:ext>
                  </a:extLst>
                </a:gridCol>
                <a:gridCol w="246888">
                  <a:extLst>
                    <a:ext uri="{9D8B030D-6E8A-4147-A177-3AD203B41FA5}">
                      <a16:colId xmlns:a16="http://schemas.microsoft.com/office/drawing/2014/main" val="2105992867"/>
                    </a:ext>
                  </a:extLst>
                </a:gridCol>
                <a:gridCol w="246888">
                  <a:extLst>
                    <a:ext uri="{9D8B030D-6E8A-4147-A177-3AD203B41FA5}">
                      <a16:colId xmlns:a16="http://schemas.microsoft.com/office/drawing/2014/main" val="336332210"/>
                    </a:ext>
                  </a:extLst>
                </a:gridCol>
                <a:gridCol w="246888">
                  <a:extLst>
                    <a:ext uri="{9D8B030D-6E8A-4147-A177-3AD203B41FA5}">
                      <a16:colId xmlns:a16="http://schemas.microsoft.com/office/drawing/2014/main" val="12152442"/>
                    </a:ext>
                  </a:extLst>
                </a:gridCol>
                <a:gridCol w="246888">
                  <a:extLst>
                    <a:ext uri="{9D8B030D-6E8A-4147-A177-3AD203B41FA5}">
                      <a16:colId xmlns:a16="http://schemas.microsoft.com/office/drawing/2014/main" val="4122097218"/>
                    </a:ext>
                  </a:extLst>
                </a:gridCol>
                <a:gridCol w="246888">
                  <a:extLst>
                    <a:ext uri="{9D8B030D-6E8A-4147-A177-3AD203B41FA5}">
                      <a16:colId xmlns:a16="http://schemas.microsoft.com/office/drawing/2014/main" val="2423426351"/>
                    </a:ext>
                  </a:extLst>
                </a:gridCol>
                <a:gridCol w="246888">
                  <a:extLst>
                    <a:ext uri="{9D8B030D-6E8A-4147-A177-3AD203B41FA5}">
                      <a16:colId xmlns:a16="http://schemas.microsoft.com/office/drawing/2014/main" val="1488519335"/>
                    </a:ext>
                  </a:extLst>
                </a:gridCol>
                <a:gridCol w="246888">
                  <a:extLst>
                    <a:ext uri="{9D8B030D-6E8A-4147-A177-3AD203B41FA5}">
                      <a16:colId xmlns:a16="http://schemas.microsoft.com/office/drawing/2014/main" val="1261696369"/>
                    </a:ext>
                  </a:extLst>
                </a:gridCol>
                <a:gridCol w="246888">
                  <a:extLst>
                    <a:ext uri="{9D8B030D-6E8A-4147-A177-3AD203B41FA5}">
                      <a16:colId xmlns:a16="http://schemas.microsoft.com/office/drawing/2014/main" val="4010473758"/>
                    </a:ext>
                  </a:extLst>
                </a:gridCol>
                <a:gridCol w="246888">
                  <a:extLst>
                    <a:ext uri="{9D8B030D-6E8A-4147-A177-3AD203B41FA5}">
                      <a16:colId xmlns:a16="http://schemas.microsoft.com/office/drawing/2014/main" val="1674642172"/>
                    </a:ext>
                  </a:extLst>
                </a:gridCol>
                <a:gridCol w="246888">
                  <a:extLst>
                    <a:ext uri="{9D8B030D-6E8A-4147-A177-3AD203B41FA5}">
                      <a16:colId xmlns:a16="http://schemas.microsoft.com/office/drawing/2014/main" val="1877334230"/>
                    </a:ext>
                  </a:extLst>
                </a:gridCol>
                <a:gridCol w="246888">
                  <a:extLst>
                    <a:ext uri="{9D8B030D-6E8A-4147-A177-3AD203B41FA5}">
                      <a16:colId xmlns:a16="http://schemas.microsoft.com/office/drawing/2014/main" val="3146977036"/>
                    </a:ext>
                  </a:extLst>
                </a:gridCol>
                <a:gridCol w="246888">
                  <a:extLst>
                    <a:ext uri="{9D8B030D-6E8A-4147-A177-3AD203B41FA5}">
                      <a16:colId xmlns:a16="http://schemas.microsoft.com/office/drawing/2014/main" val="168414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78812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OD36cVNCKlIAX-jXQDe&amp;_nc_ht=scontent-iad3-2.xx&amp;edm=AGz5Y0wEAAAA&amp;oh=7a4b98bc8ef29af65f676e43284195bf&amp;oe=610B862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54.998566666667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75.863433333333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17.808283333333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14.884016666667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0.042583333333333</a:t>
                      </a:r>
                    </a:p>
                  </a:txBody>
                  <a:tcPr/>
                </a:tc>
                <a:extLst>
                  <a:ext uri="{0D108BD9-81ED-4DB2-BD59-A6C34878D82A}">
                    <a16:rowId xmlns:a16="http://schemas.microsoft.com/office/drawing/2014/main" val="443553576"/>
                  </a:ext>
                </a:extLst>
              </a:tr>
            </a:tbl>
          </a:graphicData>
        </a:graphic>
      </p:graphicFrame>
      <p:sp>
        <p:nvSpPr>
          <p:cNvPr id="4" name="Text Placeholder 3">
            <a:extLst>
              <a:ext uri="{FF2B5EF4-FFF2-40B4-BE49-F238E27FC236}">
                <a16:creationId xmlns:a16="http://schemas.microsoft.com/office/drawing/2014/main" id="{8E1B43E6-F953-4C18-80F8-11E03661FD85}"/>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1878218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2923</Words>
  <Application>Microsoft Office PowerPoint</Application>
  <PresentationFormat>On-screen Show (4:3)</PresentationFormat>
  <Paragraphs>710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HtK</vt:lpstr>
      <vt:lpstr>Youtube Private Top Videos Table | All Pages</vt:lpstr>
      <vt:lpstr>Facebook Videos Table | All Pages - 1 of 4</vt:lpstr>
      <vt:lpstr>Facebook Videos Table | All Pages - 2 of 4</vt:lpstr>
      <vt:lpstr>Facebook Videos Table | All Pages - 3 of 4</vt:lpstr>
      <vt:lpstr>Facebook Videos Table | All Pages - 4 of 4</vt:lpstr>
      <vt:lpstr>Instagram IGTV Videos Table | All Pages - 1 of 5</vt:lpstr>
      <vt:lpstr>Instagram IGTV Videos Table | All Pages - 2 of 5</vt:lpstr>
      <vt:lpstr>Instagram IGTV Videos Table | All Pages - 3 of 5</vt:lpstr>
      <vt:lpstr>Instagram IGTV Videos Table | All Pages - 4 of 5</vt:lpstr>
      <vt:lpstr>Instagram IGTV Videos Table | All Pages - 5 of 5</vt:lpstr>
      <vt:lpstr>Overall All Videos Table | All Pages - 1 of 6</vt:lpstr>
      <vt:lpstr>Overall All Videos Table | All Pages - 2 of 6</vt:lpstr>
      <vt:lpstr>Overall All Videos Table | All Pages - 3 of 6</vt:lpstr>
      <vt:lpstr>Overall All Videos Table | All Pages - 4 of 6</vt:lpstr>
      <vt:lpstr>Overall All Videos Table | All Pages - 5 of 6</vt:lpstr>
      <vt:lpstr>Overall All Videos Table | All Pages - 6 of 6</vt:lpstr>
      <vt:lpstr>Facebook Own Videos Demographics Table | All Pages - 1 of 7</vt:lpstr>
      <vt:lpstr>Facebook Own Videos Demographics Table | All Pages - 2 of 7</vt:lpstr>
      <vt:lpstr>Facebook Own Videos Demographics Table | All Pages - 3 of 7</vt:lpstr>
      <vt:lpstr>Facebook Own Videos Demographics Table | All Pages - 4 of 7</vt:lpstr>
      <vt:lpstr>Facebook Own Videos Demographics Table | All Pages - 5 of 7</vt:lpstr>
      <vt:lpstr>Facebook Own Videos Demographics Table | All Pages - 6 of 7</vt:lpstr>
      <vt:lpstr>Facebook Own Videos Demographics Table | All Pages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2021-08-02T14:24:57Z</dcterms:created>
  <dcterms:modified xsi:type="dcterms:W3CDTF">2021-08-02T14:26:01Z</dcterms:modified>
</cp:coreProperties>
</file>