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2" r:id="rId25"/>
    <p:sldId id="283" r:id="rId26"/>
    <p:sldId id="284" r:id="rId27"/>
    <p:sldId id="285" r:id="rId28"/>
    <p:sldId id="286" r:id="rId29"/>
    <p:sldId id="287"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Sheet1!$A$2:$A$367</c:f>
              <c:numCache>
                <c:formatCode>m/d/yyyy</c:formatCode>
                <c:ptCount val="366"/>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numCache>
            </c:numRef>
          </c:cat>
          <c:val>
            <c:numRef>
              <c:f>Sheet1!$B$2:$B$367</c:f>
              <c:numCache>
                <c:formatCode>General</c:formatCode>
                <c:ptCount val="366"/>
                <c:pt idx="0">
                  <c:v>1</c:v>
                </c:pt>
                <c:pt idx="1">
                  <c:v>1</c:v>
                </c:pt>
                <c:pt idx="2">
                  <c:v>3</c:v>
                </c:pt>
                <c:pt idx="273">
                  <c:v>2</c:v>
                </c:pt>
                <c:pt idx="274">
                  <c:v>3</c:v>
                </c:pt>
                <c:pt idx="275">
                  <c:v>3</c:v>
                </c:pt>
                <c:pt idx="276">
                  <c:v>2</c:v>
                </c:pt>
                <c:pt idx="277">
                  <c:v>3</c:v>
                </c:pt>
                <c:pt idx="278">
                  <c:v>5</c:v>
                </c:pt>
                <c:pt idx="279">
                  <c:v>2</c:v>
                </c:pt>
                <c:pt idx="280">
                  <c:v>2</c:v>
                </c:pt>
                <c:pt idx="281">
                  <c:v>1</c:v>
                </c:pt>
                <c:pt idx="282">
                  <c:v>2</c:v>
                </c:pt>
                <c:pt idx="283">
                  <c:v>0</c:v>
                </c:pt>
                <c:pt idx="284">
                  <c:v>4</c:v>
                </c:pt>
                <c:pt idx="285">
                  <c:v>2</c:v>
                </c:pt>
                <c:pt idx="286">
                  <c:v>4</c:v>
                </c:pt>
                <c:pt idx="287">
                  <c:v>0</c:v>
                </c:pt>
                <c:pt idx="288">
                  <c:v>0</c:v>
                </c:pt>
                <c:pt idx="289">
                  <c:v>2</c:v>
                </c:pt>
                <c:pt idx="290">
                  <c:v>3</c:v>
                </c:pt>
                <c:pt idx="291">
                  <c:v>2</c:v>
                </c:pt>
                <c:pt idx="292">
                  <c:v>2</c:v>
                </c:pt>
                <c:pt idx="293">
                  <c:v>2</c:v>
                </c:pt>
                <c:pt idx="294">
                  <c:v>2</c:v>
                </c:pt>
                <c:pt idx="295">
                  <c:v>1</c:v>
                </c:pt>
                <c:pt idx="296">
                  <c:v>4</c:v>
                </c:pt>
                <c:pt idx="297">
                  <c:v>2</c:v>
                </c:pt>
                <c:pt idx="298">
                  <c:v>2</c:v>
                </c:pt>
                <c:pt idx="299">
                  <c:v>2</c:v>
                </c:pt>
                <c:pt idx="300">
                  <c:v>0</c:v>
                </c:pt>
                <c:pt idx="301">
                  <c:v>8</c:v>
                </c:pt>
                <c:pt idx="302">
                  <c:v>3</c:v>
                </c:pt>
                <c:pt idx="303">
                  <c:v>1</c:v>
                </c:pt>
                <c:pt idx="304">
                  <c:v>0</c:v>
                </c:pt>
                <c:pt idx="305">
                  <c:v>2</c:v>
                </c:pt>
                <c:pt idx="306">
                  <c:v>3</c:v>
                </c:pt>
                <c:pt idx="307">
                  <c:v>2</c:v>
                </c:pt>
                <c:pt idx="308">
                  <c:v>3</c:v>
                </c:pt>
                <c:pt idx="309">
                  <c:v>1</c:v>
                </c:pt>
                <c:pt idx="310">
                  <c:v>2</c:v>
                </c:pt>
                <c:pt idx="311">
                  <c:v>3</c:v>
                </c:pt>
                <c:pt idx="312">
                  <c:v>2</c:v>
                </c:pt>
                <c:pt idx="313">
                  <c:v>3</c:v>
                </c:pt>
                <c:pt idx="314">
                  <c:v>1</c:v>
                </c:pt>
                <c:pt idx="315">
                  <c:v>0</c:v>
                </c:pt>
                <c:pt idx="316">
                  <c:v>1</c:v>
                </c:pt>
                <c:pt idx="317">
                  <c:v>2</c:v>
                </c:pt>
                <c:pt idx="318">
                  <c:v>0</c:v>
                </c:pt>
                <c:pt idx="319">
                  <c:v>1</c:v>
                </c:pt>
                <c:pt idx="320">
                  <c:v>3</c:v>
                </c:pt>
                <c:pt idx="321">
                  <c:v>0</c:v>
                </c:pt>
                <c:pt idx="322">
                  <c:v>0</c:v>
                </c:pt>
                <c:pt idx="323">
                  <c:v>2</c:v>
                </c:pt>
                <c:pt idx="324">
                  <c:v>2</c:v>
                </c:pt>
                <c:pt idx="325">
                  <c:v>1</c:v>
                </c:pt>
                <c:pt idx="326">
                  <c:v>3</c:v>
                </c:pt>
                <c:pt idx="327">
                  <c:v>0</c:v>
                </c:pt>
                <c:pt idx="328">
                  <c:v>3</c:v>
                </c:pt>
                <c:pt idx="329">
                  <c:v>0</c:v>
                </c:pt>
                <c:pt idx="330">
                  <c:v>3</c:v>
                </c:pt>
                <c:pt idx="331">
                  <c:v>0</c:v>
                </c:pt>
                <c:pt idx="332">
                  <c:v>0</c:v>
                </c:pt>
                <c:pt idx="333">
                  <c:v>0</c:v>
                </c:pt>
                <c:pt idx="343">
                  <c:v>3</c:v>
                </c:pt>
                <c:pt idx="344">
                  <c:v>3</c:v>
                </c:pt>
                <c:pt idx="345">
                  <c:v>0</c:v>
                </c:pt>
                <c:pt idx="346">
                  <c:v>1</c:v>
                </c:pt>
                <c:pt idx="347">
                  <c:v>0</c:v>
                </c:pt>
                <c:pt idx="348">
                  <c:v>1</c:v>
                </c:pt>
                <c:pt idx="349">
                  <c:v>0</c:v>
                </c:pt>
                <c:pt idx="350">
                  <c:v>0</c:v>
                </c:pt>
                <c:pt idx="351">
                  <c:v>1</c:v>
                </c:pt>
                <c:pt idx="352">
                  <c:v>2</c:v>
                </c:pt>
                <c:pt idx="353">
                  <c:v>0</c:v>
                </c:pt>
                <c:pt idx="354">
                  <c:v>1</c:v>
                </c:pt>
                <c:pt idx="355">
                  <c:v>1</c:v>
                </c:pt>
                <c:pt idx="356">
                  <c:v>2</c:v>
                </c:pt>
                <c:pt idx="357">
                  <c:v>3</c:v>
                </c:pt>
                <c:pt idx="358">
                  <c:v>3</c:v>
                </c:pt>
                <c:pt idx="359">
                  <c:v>2</c:v>
                </c:pt>
                <c:pt idx="360">
                  <c:v>0</c:v>
                </c:pt>
                <c:pt idx="361">
                  <c:v>2</c:v>
                </c:pt>
                <c:pt idx="362">
                  <c:v>2</c:v>
                </c:pt>
                <c:pt idx="363">
                  <c:v>0</c:v>
                </c:pt>
                <c:pt idx="364">
                  <c:v>0</c:v>
                </c:pt>
                <c:pt idx="365">
                  <c:v>0</c:v>
                </c:pt>
              </c:numCache>
            </c:numRef>
          </c:val>
          <c:smooth val="0"/>
          <c:extLst>
            <c:ext xmlns:c16="http://schemas.microsoft.com/office/drawing/2014/chart" uri="{C3380CC4-5D6E-409C-BE32-E72D297353CC}">
              <c16:uniqueId val="{00000000-1765-46E1-8405-1BCBD42F3E96}"/>
            </c:ext>
          </c:extLst>
        </c:ser>
        <c:dLbls>
          <c:showLegendKey val="0"/>
          <c:showVal val="0"/>
          <c:showCatName val="0"/>
          <c:showSerName val="0"/>
          <c:showPercent val="0"/>
          <c:showBubbleSize val="0"/>
        </c:dLbls>
        <c:smooth val="0"/>
        <c:axId val="383800336"/>
        <c:axId val="383801320"/>
      </c:lineChart>
      <c:dateAx>
        <c:axId val="383800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801320"/>
        <c:crosses val="autoZero"/>
        <c:auto val="1"/>
        <c:lblOffset val="100"/>
        <c:baseTimeUnit val="days"/>
      </c:dateAx>
      <c:valAx>
        <c:axId val="383801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800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Sheet1!$A$2:$A$367</c:f>
              <c:numCache>
                <c:formatCode>m/d/yyyy</c:formatCode>
                <c:ptCount val="366"/>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numCache>
            </c:numRef>
          </c:cat>
          <c:val>
            <c:numRef>
              <c:f>Sheet1!$B$2:$B$367</c:f>
              <c:numCache>
                <c:formatCode>General</c:formatCode>
                <c:ptCount val="366"/>
                <c:pt idx="0">
                  <c:v>1835</c:v>
                </c:pt>
                <c:pt idx="1">
                  <c:v>1832</c:v>
                </c:pt>
                <c:pt idx="2">
                  <c:v>1833</c:v>
                </c:pt>
                <c:pt idx="3">
                  <c:v>1833</c:v>
                </c:pt>
                <c:pt idx="4">
                  <c:v>1836</c:v>
                </c:pt>
                <c:pt idx="5">
                  <c:v>1835</c:v>
                </c:pt>
                <c:pt idx="6">
                  <c:v>1834</c:v>
                </c:pt>
                <c:pt idx="7">
                  <c:v>1836</c:v>
                </c:pt>
                <c:pt idx="8">
                  <c:v>1840</c:v>
                </c:pt>
                <c:pt idx="9">
                  <c:v>1841</c:v>
                </c:pt>
                <c:pt idx="10">
                  <c:v>1842</c:v>
                </c:pt>
                <c:pt idx="11">
                  <c:v>1843</c:v>
                </c:pt>
                <c:pt idx="12">
                  <c:v>1847</c:v>
                </c:pt>
                <c:pt idx="13">
                  <c:v>1847</c:v>
                </c:pt>
                <c:pt idx="14">
                  <c:v>1849</c:v>
                </c:pt>
                <c:pt idx="15">
                  <c:v>1848</c:v>
                </c:pt>
                <c:pt idx="16">
                  <c:v>1845</c:v>
                </c:pt>
                <c:pt idx="17">
                  <c:v>1845</c:v>
                </c:pt>
                <c:pt idx="18">
                  <c:v>1843</c:v>
                </c:pt>
                <c:pt idx="19">
                  <c:v>1845</c:v>
                </c:pt>
                <c:pt idx="20">
                  <c:v>1848</c:v>
                </c:pt>
                <c:pt idx="21">
                  <c:v>1848</c:v>
                </c:pt>
                <c:pt idx="22">
                  <c:v>1850</c:v>
                </c:pt>
                <c:pt idx="23">
                  <c:v>1849</c:v>
                </c:pt>
                <c:pt idx="24">
                  <c:v>1849</c:v>
                </c:pt>
                <c:pt idx="25">
                  <c:v>1849</c:v>
                </c:pt>
                <c:pt idx="26">
                  <c:v>1849</c:v>
                </c:pt>
                <c:pt idx="27">
                  <c:v>1851</c:v>
                </c:pt>
                <c:pt idx="28">
                  <c:v>1851</c:v>
                </c:pt>
                <c:pt idx="29">
                  <c:v>1851</c:v>
                </c:pt>
                <c:pt idx="30">
                  <c:v>1856</c:v>
                </c:pt>
                <c:pt idx="31">
                  <c:v>1855</c:v>
                </c:pt>
                <c:pt idx="32">
                  <c:v>1857</c:v>
                </c:pt>
                <c:pt idx="33">
                  <c:v>1863</c:v>
                </c:pt>
                <c:pt idx="34">
                  <c:v>1866</c:v>
                </c:pt>
                <c:pt idx="35">
                  <c:v>1865</c:v>
                </c:pt>
                <c:pt idx="36">
                  <c:v>1869</c:v>
                </c:pt>
                <c:pt idx="37">
                  <c:v>1869</c:v>
                </c:pt>
                <c:pt idx="38">
                  <c:v>1868</c:v>
                </c:pt>
                <c:pt idx="39">
                  <c:v>1868</c:v>
                </c:pt>
                <c:pt idx="40">
                  <c:v>1866</c:v>
                </c:pt>
                <c:pt idx="41">
                  <c:v>1862</c:v>
                </c:pt>
                <c:pt idx="42">
                  <c:v>1863</c:v>
                </c:pt>
                <c:pt idx="43">
                  <c:v>1863</c:v>
                </c:pt>
                <c:pt idx="44">
                  <c:v>1875</c:v>
                </c:pt>
                <c:pt idx="45">
                  <c:v>1877</c:v>
                </c:pt>
                <c:pt idx="46">
                  <c:v>1878</c:v>
                </c:pt>
                <c:pt idx="47">
                  <c:v>1879</c:v>
                </c:pt>
                <c:pt idx="48">
                  <c:v>1892</c:v>
                </c:pt>
                <c:pt idx="49">
                  <c:v>1894</c:v>
                </c:pt>
                <c:pt idx="50">
                  <c:v>1894</c:v>
                </c:pt>
                <c:pt idx="51">
                  <c:v>1891</c:v>
                </c:pt>
                <c:pt idx="52">
                  <c:v>1896</c:v>
                </c:pt>
                <c:pt idx="53">
                  <c:v>1894</c:v>
                </c:pt>
                <c:pt idx="54">
                  <c:v>1895</c:v>
                </c:pt>
                <c:pt idx="55">
                  <c:v>1895</c:v>
                </c:pt>
                <c:pt idx="56">
                  <c:v>1895</c:v>
                </c:pt>
                <c:pt idx="57">
                  <c:v>1892</c:v>
                </c:pt>
                <c:pt idx="58">
                  <c:v>1895</c:v>
                </c:pt>
                <c:pt idx="59">
                  <c:v>1896</c:v>
                </c:pt>
                <c:pt idx="60">
                  <c:v>1896</c:v>
                </c:pt>
                <c:pt idx="61">
                  <c:v>1895</c:v>
                </c:pt>
                <c:pt idx="62">
                  <c:v>1895</c:v>
                </c:pt>
                <c:pt idx="63">
                  <c:v>1894</c:v>
                </c:pt>
                <c:pt idx="64">
                  <c:v>1895</c:v>
                </c:pt>
                <c:pt idx="65">
                  <c:v>1896</c:v>
                </c:pt>
                <c:pt idx="66">
                  <c:v>1896</c:v>
                </c:pt>
                <c:pt idx="67">
                  <c:v>1898</c:v>
                </c:pt>
                <c:pt idx="68">
                  <c:v>1900</c:v>
                </c:pt>
                <c:pt idx="69">
                  <c:v>1901</c:v>
                </c:pt>
                <c:pt idx="70">
                  <c:v>1902</c:v>
                </c:pt>
                <c:pt idx="71">
                  <c:v>1903</c:v>
                </c:pt>
                <c:pt idx="72">
                  <c:v>1904</c:v>
                </c:pt>
                <c:pt idx="73">
                  <c:v>1903</c:v>
                </c:pt>
                <c:pt idx="74">
                  <c:v>1902</c:v>
                </c:pt>
                <c:pt idx="75">
                  <c:v>1910</c:v>
                </c:pt>
                <c:pt idx="76">
                  <c:v>1913</c:v>
                </c:pt>
                <c:pt idx="77">
                  <c:v>1918</c:v>
                </c:pt>
                <c:pt idx="78">
                  <c:v>1918</c:v>
                </c:pt>
                <c:pt idx="79">
                  <c:v>1919</c:v>
                </c:pt>
                <c:pt idx="80">
                  <c:v>1922</c:v>
                </c:pt>
                <c:pt idx="81">
                  <c:v>1926</c:v>
                </c:pt>
                <c:pt idx="82">
                  <c:v>1927</c:v>
                </c:pt>
                <c:pt idx="83">
                  <c:v>1927</c:v>
                </c:pt>
                <c:pt idx="84">
                  <c:v>1927</c:v>
                </c:pt>
                <c:pt idx="85">
                  <c:v>1931</c:v>
                </c:pt>
                <c:pt idx="86">
                  <c:v>1933</c:v>
                </c:pt>
                <c:pt idx="87">
                  <c:v>1933</c:v>
                </c:pt>
                <c:pt idx="88">
                  <c:v>1936</c:v>
                </c:pt>
                <c:pt idx="89">
                  <c:v>1939</c:v>
                </c:pt>
                <c:pt idx="90">
                  <c:v>1941</c:v>
                </c:pt>
                <c:pt idx="91">
                  <c:v>1945</c:v>
                </c:pt>
                <c:pt idx="92">
                  <c:v>1943</c:v>
                </c:pt>
                <c:pt idx="93">
                  <c:v>1944</c:v>
                </c:pt>
                <c:pt idx="94">
                  <c:v>1947</c:v>
                </c:pt>
                <c:pt idx="95">
                  <c:v>1951</c:v>
                </c:pt>
                <c:pt idx="96">
                  <c:v>1952</c:v>
                </c:pt>
                <c:pt idx="97">
                  <c:v>1950</c:v>
                </c:pt>
                <c:pt idx="98">
                  <c:v>1952</c:v>
                </c:pt>
                <c:pt idx="99">
                  <c:v>1953</c:v>
                </c:pt>
                <c:pt idx="100">
                  <c:v>1958</c:v>
                </c:pt>
                <c:pt idx="101">
                  <c:v>1959</c:v>
                </c:pt>
                <c:pt idx="102">
                  <c:v>1961</c:v>
                </c:pt>
                <c:pt idx="103">
                  <c:v>1961</c:v>
                </c:pt>
                <c:pt idx="104">
                  <c:v>1966</c:v>
                </c:pt>
                <c:pt idx="105">
                  <c:v>1968</c:v>
                </c:pt>
                <c:pt idx="106">
                  <c:v>1970</c:v>
                </c:pt>
                <c:pt idx="107">
                  <c:v>1972</c:v>
                </c:pt>
                <c:pt idx="108">
                  <c:v>1973</c:v>
                </c:pt>
                <c:pt idx="109">
                  <c:v>1974</c:v>
                </c:pt>
                <c:pt idx="110">
                  <c:v>1972</c:v>
                </c:pt>
                <c:pt idx="111">
                  <c:v>1974</c:v>
                </c:pt>
                <c:pt idx="112">
                  <c:v>1977</c:v>
                </c:pt>
                <c:pt idx="113">
                  <c:v>1976</c:v>
                </c:pt>
                <c:pt idx="114">
                  <c:v>1977</c:v>
                </c:pt>
                <c:pt idx="115">
                  <c:v>1979</c:v>
                </c:pt>
                <c:pt idx="116">
                  <c:v>1982</c:v>
                </c:pt>
                <c:pt idx="117">
                  <c:v>1981</c:v>
                </c:pt>
                <c:pt idx="118">
                  <c:v>1981</c:v>
                </c:pt>
                <c:pt idx="119">
                  <c:v>1984</c:v>
                </c:pt>
                <c:pt idx="120">
                  <c:v>1983</c:v>
                </c:pt>
                <c:pt idx="121">
                  <c:v>1981</c:v>
                </c:pt>
                <c:pt idx="122">
                  <c:v>1983</c:v>
                </c:pt>
                <c:pt idx="123">
                  <c:v>1989</c:v>
                </c:pt>
                <c:pt idx="124">
                  <c:v>1989</c:v>
                </c:pt>
                <c:pt idx="125">
                  <c:v>1991</c:v>
                </c:pt>
                <c:pt idx="126">
                  <c:v>1993</c:v>
                </c:pt>
                <c:pt idx="127">
                  <c:v>1996</c:v>
                </c:pt>
                <c:pt idx="128">
                  <c:v>1999</c:v>
                </c:pt>
                <c:pt idx="129">
                  <c:v>1999</c:v>
                </c:pt>
                <c:pt idx="130">
                  <c:v>2000</c:v>
                </c:pt>
                <c:pt idx="131">
                  <c:v>2000</c:v>
                </c:pt>
                <c:pt idx="132">
                  <c:v>2002</c:v>
                </c:pt>
                <c:pt idx="133">
                  <c:v>2003</c:v>
                </c:pt>
                <c:pt idx="134">
                  <c:v>2004</c:v>
                </c:pt>
                <c:pt idx="135">
                  <c:v>2001</c:v>
                </c:pt>
                <c:pt idx="136">
                  <c:v>2000</c:v>
                </c:pt>
                <c:pt idx="137">
                  <c:v>2001</c:v>
                </c:pt>
                <c:pt idx="138">
                  <c:v>2002</c:v>
                </c:pt>
                <c:pt idx="139">
                  <c:v>2001</c:v>
                </c:pt>
                <c:pt idx="140">
                  <c:v>2001</c:v>
                </c:pt>
                <c:pt idx="141">
                  <c:v>2003</c:v>
                </c:pt>
                <c:pt idx="142">
                  <c:v>2003</c:v>
                </c:pt>
                <c:pt idx="143">
                  <c:v>2004</c:v>
                </c:pt>
                <c:pt idx="144">
                  <c:v>2004</c:v>
                </c:pt>
                <c:pt idx="145">
                  <c:v>2005</c:v>
                </c:pt>
                <c:pt idx="146">
                  <c:v>2002</c:v>
                </c:pt>
                <c:pt idx="147">
                  <c:v>2002</c:v>
                </c:pt>
                <c:pt idx="148">
                  <c:v>2001</c:v>
                </c:pt>
                <c:pt idx="149">
                  <c:v>2002</c:v>
                </c:pt>
                <c:pt idx="150">
                  <c:v>2004</c:v>
                </c:pt>
                <c:pt idx="151">
                  <c:v>2003</c:v>
                </c:pt>
                <c:pt idx="152">
                  <c:v>2004</c:v>
                </c:pt>
                <c:pt idx="153">
                  <c:v>2003</c:v>
                </c:pt>
                <c:pt idx="154">
                  <c:v>2003</c:v>
                </c:pt>
                <c:pt idx="155">
                  <c:v>2002</c:v>
                </c:pt>
                <c:pt idx="156">
                  <c:v>2002</c:v>
                </c:pt>
                <c:pt idx="157">
                  <c:v>2002</c:v>
                </c:pt>
                <c:pt idx="158">
                  <c:v>2002</c:v>
                </c:pt>
                <c:pt idx="159">
                  <c:v>2004</c:v>
                </c:pt>
                <c:pt idx="160">
                  <c:v>2004</c:v>
                </c:pt>
                <c:pt idx="161">
                  <c:v>2005</c:v>
                </c:pt>
                <c:pt idx="162">
                  <c:v>2007</c:v>
                </c:pt>
                <c:pt idx="163">
                  <c:v>2006</c:v>
                </c:pt>
                <c:pt idx="164">
                  <c:v>2007</c:v>
                </c:pt>
                <c:pt idx="165">
                  <c:v>2007</c:v>
                </c:pt>
                <c:pt idx="166">
                  <c:v>2011</c:v>
                </c:pt>
                <c:pt idx="167">
                  <c:v>2016</c:v>
                </c:pt>
                <c:pt idx="168">
                  <c:v>2019</c:v>
                </c:pt>
                <c:pt idx="169">
                  <c:v>2017</c:v>
                </c:pt>
                <c:pt idx="170">
                  <c:v>2021</c:v>
                </c:pt>
                <c:pt idx="171">
                  <c:v>2020</c:v>
                </c:pt>
                <c:pt idx="172">
                  <c:v>2020</c:v>
                </c:pt>
                <c:pt idx="173">
                  <c:v>2022</c:v>
                </c:pt>
                <c:pt idx="174">
                  <c:v>2022</c:v>
                </c:pt>
                <c:pt idx="175">
                  <c:v>2026</c:v>
                </c:pt>
                <c:pt idx="176">
                  <c:v>2026</c:v>
                </c:pt>
                <c:pt idx="177">
                  <c:v>2026</c:v>
                </c:pt>
                <c:pt idx="178">
                  <c:v>2028</c:v>
                </c:pt>
                <c:pt idx="179">
                  <c:v>2031</c:v>
                </c:pt>
                <c:pt idx="180">
                  <c:v>2031</c:v>
                </c:pt>
                <c:pt idx="181">
                  <c:v>2037</c:v>
                </c:pt>
                <c:pt idx="182">
                  <c:v>2041</c:v>
                </c:pt>
                <c:pt idx="183">
                  <c:v>2041</c:v>
                </c:pt>
                <c:pt idx="184">
                  <c:v>2043</c:v>
                </c:pt>
                <c:pt idx="185">
                  <c:v>2043</c:v>
                </c:pt>
                <c:pt idx="186">
                  <c:v>2044</c:v>
                </c:pt>
                <c:pt idx="187">
                  <c:v>2043</c:v>
                </c:pt>
                <c:pt idx="188">
                  <c:v>2045</c:v>
                </c:pt>
                <c:pt idx="189">
                  <c:v>2046</c:v>
                </c:pt>
                <c:pt idx="190">
                  <c:v>2051</c:v>
                </c:pt>
                <c:pt idx="191">
                  <c:v>2051</c:v>
                </c:pt>
                <c:pt idx="192">
                  <c:v>2047</c:v>
                </c:pt>
                <c:pt idx="193">
                  <c:v>2047</c:v>
                </c:pt>
                <c:pt idx="194">
                  <c:v>2047</c:v>
                </c:pt>
                <c:pt idx="195">
                  <c:v>2048</c:v>
                </c:pt>
                <c:pt idx="196">
                  <c:v>2050</c:v>
                </c:pt>
                <c:pt idx="197">
                  <c:v>2050</c:v>
                </c:pt>
                <c:pt idx="198">
                  <c:v>2048</c:v>
                </c:pt>
                <c:pt idx="199">
                  <c:v>2048</c:v>
                </c:pt>
                <c:pt idx="200">
                  <c:v>2046</c:v>
                </c:pt>
                <c:pt idx="201">
                  <c:v>2044</c:v>
                </c:pt>
                <c:pt idx="202">
                  <c:v>2044</c:v>
                </c:pt>
                <c:pt idx="203">
                  <c:v>2043</c:v>
                </c:pt>
                <c:pt idx="204">
                  <c:v>2042</c:v>
                </c:pt>
                <c:pt idx="205">
                  <c:v>2044</c:v>
                </c:pt>
                <c:pt idx="206">
                  <c:v>2045</c:v>
                </c:pt>
                <c:pt idx="207">
                  <c:v>2045</c:v>
                </c:pt>
                <c:pt idx="208">
                  <c:v>2047</c:v>
                </c:pt>
                <c:pt idx="209">
                  <c:v>2049</c:v>
                </c:pt>
                <c:pt idx="210">
                  <c:v>2052</c:v>
                </c:pt>
                <c:pt idx="211">
                  <c:v>2054</c:v>
                </c:pt>
                <c:pt idx="212">
                  <c:v>2054</c:v>
                </c:pt>
                <c:pt idx="213">
                  <c:v>2055</c:v>
                </c:pt>
                <c:pt idx="214">
                  <c:v>2056</c:v>
                </c:pt>
                <c:pt idx="215">
                  <c:v>2057</c:v>
                </c:pt>
                <c:pt idx="216">
                  <c:v>2055</c:v>
                </c:pt>
                <c:pt idx="217">
                  <c:v>2053</c:v>
                </c:pt>
                <c:pt idx="218">
                  <c:v>2055</c:v>
                </c:pt>
                <c:pt idx="219">
                  <c:v>2055</c:v>
                </c:pt>
                <c:pt idx="220">
                  <c:v>2055</c:v>
                </c:pt>
                <c:pt idx="221">
                  <c:v>2055</c:v>
                </c:pt>
                <c:pt idx="222">
                  <c:v>2055</c:v>
                </c:pt>
                <c:pt idx="223">
                  <c:v>2056</c:v>
                </c:pt>
                <c:pt idx="224">
                  <c:v>2056</c:v>
                </c:pt>
                <c:pt idx="225">
                  <c:v>2057</c:v>
                </c:pt>
                <c:pt idx="226">
                  <c:v>2058</c:v>
                </c:pt>
                <c:pt idx="227">
                  <c:v>2057</c:v>
                </c:pt>
                <c:pt idx="228">
                  <c:v>2056</c:v>
                </c:pt>
                <c:pt idx="229">
                  <c:v>2056</c:v>
                </c:pt>
                <c:pt idx="230">
                  <c:v>2055</c:v>
                </c:pt>
                <c:pt idx="231">
                  <c:v>2054</c:v>
                </c:pt>
                <c:pt idx="232">
                  <c:v>2054</c:v>
                </c:pt>
                <c:pt idx="233">
                  <c:v>2053</c:v>
                </c:pt>
                <c:pt idx="234">
                  <c:v>2052</c:v>
                </c:pt>
                <c:pt idx="235">
                  <c:v>2051</c:v>
                </c:pt>
                <c:pt idx="236">
                  <c:v>2052</c:v>
                </c:pt>
                <c:pt idx="237">
                  <c:v>2052</c:v>
                </c:pt>
                <c:pt idx="238">
                  <c:v>2053</c:v>
                </c:pt>
                <c:pt idx="239">
                  <c:v>2054</c:v>
                </c:pt>
                <c:pt idx="240">
                  <c:v>2052</c:v>
                </c:pt>
                <c:pt idx="241">
                  <c:v>2052</c:v>
                </c:pt>
                <c:pt idx="242">
                  <c:v>2053</c:v>
                </c:pt>
                <c:pt idx="243">
                  <c:v>2055</c:v>
                </c:pt>
                <c:pt idx="244">
                  <c:v>2055</c:v>
                </c:pt>
                <c:pt idx="245">
                  <c:v>2057</c:v>
                </c:pt>
                <c:pt idx="246">
                  <c:v>2059</c:v>
                </c:pt>
                <c:pt idx="247">
                  <c:v>2060</c:v>
                </c:pt>
                <c:pt idx="248">
                  <c:v>2060</c:v>
                </c:pt>
                <c:pt idx="249">
                  <c:v>2060</c:v>
                </c:pt>
                <c:pt idx="250">
                  <c:v>2059</c:v>
                </c:pt>
                <c:pt idx="251">
                  <c:v>2058</c:v>
                </c:pt>
                <c:pt idx="252">
                  <c:v>2060</c:v>
                </c:pt>
                <c:pt idx="253">
                  <c:v>2062</c:v>
                </c:pt>
                <c:pt idx="254">
                  <c:v>2062</c:v>
                </c:pt>
                <c:pt idx="255">
                  <c:v>2063</c:v>
                </c:pt>
                <c:pt idx="256">
                  <c:v>2063</c:v>
                </c:pt>
                <c:pt idx="257">
                  <c:v>2064</c:v>
                </c:pt>
                <c:pt idx="258">
                  <c:v>2066</c:v>
                </c:pt>
                <c:pt idx="259">
                  <c:v>2064</c:v>
                </c:pt>
                <c:pt idx="260">
                  <c:v>2065</c:v>
                </c:pt>
                <c:pt idx="261">
                  <c:v>2067</c:v>
                </c:pt>
                <c:pt idx="262">
                  <c:v>2068</c:v>
                </c:pt>
                <c:pt idx="263">
                  <c:v>2067</c:v>
                </c:pt>
                <c:pt idx="264">
                  <c:v>2067</c:v>
                </c:pt>
                <c:pt idx="265">
                  <c:v>2072</c:v>
                </c:pt>
                <c:pt idx="266">
                  <c:v>2074</c:v>
                </c:pt>
                <c:pt idx="267">
                  <c:v>2075</c:v>
                </c:pt>
                <c:pt idx="268">
                  <c:v>2076</c:v>
                </c:pt>
                <c:pt idx="269">
                  <c:v>2076</c:v>
                </c:pt>
                <c:pt idx="270">
                  <c:v>2076</c:v>
                </c:pt>
                <c:pt idx="271">
                  <c:v>2077</c:v>
                </c:pt>
                <c:pt idx="272">
                  <c:v>2080</c:v>
                </c:pt>
                <c:pt idx="273">
                  <c:v>2083</c:v>
                </c:pt>
                <c:pt idx="274">
                  <c:v>2085</c:v>
                </c:pt>
                <c:pt idx="275">
                  <c:v>2086</c:v>
                </c:pt>
                <c:pt idx="276">
                  <c:v>2088</c:v>
                </c:pt>
                <c:pt idx="277">
                  <c:v>2090</c:v>
                </c:pt>
                <c:pt idx="278">
                  <c:v>2094</c:v>
                </c:pt>
                <c:pt idx="279">
                  <c:v>2094</c:v>
                </c:pt>
                <c:pt idx="280">
                  <c:v>2095</c:v>
                </c:pt>
                <c:pt idx="281">
                  <c:v>2096</c:v>
                </c:pt>
                <c:pt idx="282">
                  <c:v>2097</c:v>
                </c:pt>
                <c:pt idx="283">
                  <c:v>2097</c:v>
                </c:pt>
                <c:pt idx="284">
                  <c:v>2098</c:v>
                </c:pt>
                <c:pt idx="285">
                  <c:v>2101</c:v>
                </c:pt>
                <c:pt idx="286">
                  <c:v>2102</c:v>
                </c:pt>
                <c:pt idx="287">
                  <c:v>2103</c:v>
                </c:pt>
                <c:pt idx="288">
                  <c:v>2102</c:v>
                </c:pt>
                <c:pt idx="289">
                  <c:v>2102</c:v>
                </c:pt>
                <c:pt idx="290">
                  <c:v>2104</c:v>
                </c:pt>
                <c:pt idx="291">
                  <c:v>2105</c:v>
                </c:pt>
                <c:pt idx="292">
                  <c:v>2106</c:v>
                </c:pt>
                <c:pt idx="293">
                  <c:v>2110</c:v>
                </c:pt>
                <c:pt idx="294">
                  <c:v>2109</c:v>
                </c:pt>
                <c:pt idx="295">
                  <c:v>2110</c:v>
                </c:pt>
                <c:pt idx="296">
                  <c:v>2113</c:v>
                </c:pt>
                <c:pt idx="297">
                  <c:v>2116</c:v>
                </c:pt>
                <c:pt idx="298">
                  <c:v>2117</c:v>
                </c:pt>
                <c:pt idx="299">
                  <c:v>2118</c:v>
                </c:pt>
                <c:pt idx="300">
                  <c:v>2118</c:v>
                </c:pt>
                <c:pt idx="301">
                  <c:v>2120</c:v>
                </c:pt>
                <c:pt idx="302">
                  <c:v>2127</c:v>
                </c:pt>
                <c:pt idx="303">
                  <c:v>2128</c:v>
                </c:pt>
                <c:pt idx="304">
                  <c:v>2129</c:v>
                </c:pt>
                <c:pt idx="305">
                  <c:v>2129</c:v>
                </c:pt>
                <c:pt idx="306">
                  <c:v>2133</c:v>
                </c:pt>
                <c:pt idx="307">
                  <c:v>2132</c:v>
                </c:pt>
                <c:pt idx="308">
                  <c:v>2134</c:v>
                </c:pt>
                <c:pt idx="309">
                  <c:v>2135</c:v>
                </c:pt>
                <c:pt idx="310">
                  <c:v>2136</c:v>
                </c:pt>
                <c:pt idx="311">
                  <c:v>2138</c:v>
                </c:pt>
                <c:pt idx="312">
                  <c:v>2140</c:v>
                </c:pt>
                <c:pt idx="313">
                  <c:v>2142</c:v>
                </c:pt>
                <c:pt idx="314">
                  <c:v>2141</c:v>
                </c:pt>
                <c:pt idx="315">
                  <c:v>2143</c:v>
                </c:pt>
                <c:pt idx="316">
                  <c:v>2141</c:v>
                </c:pt>
                <c:pt idx="317">
                  <c:v>2143</c:v>
                </c:pt>
                <c:pt idx="318">
                  <c:v>2142</c:v>
                </c:pt>
                <c:pt idx="319">
                  <c:v>2143</c:v>
                </c:pt>
                <c:pt idx="320">
                  <c:v>2144</c:v>
                </c:pt>
                <c:pt idx="321">
                  <c:v>2146</c:v>
                </c:pt>
                <c:pt idx="322">
                  <c:v>2145</c:v>
                </c:pt>
                <c:pt idx="323">
                  <c:v>2147</c:v>
                </c:pt>
                <c:pt idx="324">
                  <c:v>2148</c:v>
                </c:pt>
                <c:pt idx="325">
                  <c:v>2148</c:v>
                </c:pt>
                <c:pt idx="326">
                  <c:v>2147</c:v>
                </c:pt>
                <c:pt idx="327">
                  <c:v>2147</c:v>
                </c:pt>
                <c:pt idx="328">
                  <c:v>2147</c:v>
                </c:pt>
                <c:pt idx="329">
                  <c:v>2148</c:v>
                </c:pt>
                <c:pt idx="330">
                  <c:v>2149</c:v>
                </c:pt>
                <c:pt idx="331">
                  <c:v>2148</c:v>
                </c:pt>
                <c:pt idx="332">
                  <c:v>2147</c:v>
                </c:pt>
                <c:pt idx="333">
                  <c:v>2147</c:v>
                </c:pt>
                <c:pt idx="334">
                  <c:v>2145</c:v>
                </c:pt>
                <c:pt idx="335">
                  <c:v>2150</c:v>
                </c:pt>
                <c:pt idx="336">
                  <c:v>2150</c:v>
                </c:pt>
                <c:pt idx="337">
                  <c:v>2152</c:v>
                </c:pt>
                <c:pt idx="338">
                  <c:v>2152</c:v>
                </c:pt>
                <c:pt idx="339">
                  <c:v>2151</c:v>
                </c:pt>
                <c:pt idx="340">
                  <c:v>2155</c:v>
                </c:pt>
                <c:pt idx="341">
                  <c:v>2156</c:v>
                </c:pt>
                <c:pt idx="342">
                  <c:v>2157</c:v>
                </c:pt>
                <c:pt idx="343">
                  <c:v>2158</c:v>
                </c:pt>
                <c:pt idx="344">
                  <c:v>2162</c:v>
                </c:pt>
                <c:pt idx="345">
                  <c:v>2162</c:v>
                </c:pt>
                <c:pt idx="346">
                  <c:v>2162</c:v>
                </c:pt>
                <c:pt idx="347">
                  <c:v>2161</c:v>
                </c:pt>
                <c:pt idx="348">
                  <c:v>2159</c:v>
                </c:pt>
                <c:pt idx="349">
                  <c:v>2159</c:v>
                </c:pt>
                <c:pt idx="350">
                  <c:v>2158</c:v>
                </c:pt>
                <c:pt idx="351">
                  <c:v>2157</c:v>
                </c:pt>
                <c:pt idx="352">
                  <c:v>2158</c:v>
                </c:pt>
                <c:pt idx="353">
                  <c:v>2158</c:v>
                </c:pt>
                <c:pt idx="354">
                  <c:v>2158</c:v>
                </c:pt>
                <c:pt idx="355">
                  <c:v>2159</c:v>
                </c:pt>
                <c:pt idx="356">
                  <c:v>2157</c:v>
                </c:pt>
                <c:pt idx="357">
                  <c:v>2161</c:v>
                </c:pt>
                <c:pt idx="358">
                  <c:v>2161</c:v>
                </c:pt>
                <c:pt idx="359">
                  <c:v>2164</c:v>
                </c:pt>
                <c:pt idx="360">
                  <c:v>2165</c:v>
                </c:pt>
                <c:pt idx="361">
                  <c:v>2167</c:v>
                </c:pt>
                <c:pt idx="362">
                  <c:v>2166</c:v>
                </c:pt>
                <c:pt idx="363">
                  <c:v>2167</c:v>
                </c:pt>
                <c:pt idx="364">
                  <c:v>2166</c:v>
                </c:pt>
                <c:pt idx="365">
                  <c:v>2165</c:v>
                </c:pt>
              </c:numCache>
            </c:numRef>
          </c:val>
          <c:smooth val="0"/>
          <c:extLst>
            <c:ext xmlns:c16="http://schemas.microsoft.com/office/drawing/2014/chart" uri="{C3380CC4-5D6E-409C-BE32-E72D297353CC}">
              <c16:uniqueId val="{00000000-2C3A-4265-8CAA-321736C75A3F}"/>
            </c:ext>
          </c:extLst>
        </c:ser>
        <c:dLbls>
          <c:showLegendKey val="0"/>
          <c:showVal val="0"/>
          <c:showCatName val="0"/>
          <c:showSerName val="0"/>
          <c:showPercent val="0"/>
          <c:showBubbleSize val="0"/>
        </c:dLbls>
        <c:smooth val="0"/>
        <c:axId val="446190160"/>
        <c:axId val="446194752"/>
      </c:lineChart>
      <c:dateAx>
        <c:axId val="446190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194752"/>
        <c:crosses val="autoZero"/>
        <c:auto val="1"/>
        <c:lblOffset val="100"/>
        <c:baseTimeUnit val="days"/>
      </c:dateAx>
      <c:valAx>
        <c:axId val="446194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190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2.7227899664117801</c:v>
                </c:pt>
                <c:pt idx="8">
                  <c:v>3.0372329021653699</c:v>
                </c:pt>
                <c:pt idx="9">
                  <c:v>2.88144072036018</c:v>
                </c:pt>
                <c:pt idx="10">
                  <c:v>2.36936650143253</c:v>
                </c:pt>
                <c:pt idx="11">
                  <c:v>2.6821102859121901</c:v>
                </c:pt>
                <c:pt idx="12">
                  <c:v>2.6227399413992698</c:v>
                </c:pt>
                <c:pt idx="13">
                  <c:v>3.4731651540055699</c:v>
                </c:pt>
                <c:pt idx="14">
                  <c:v>3.2425303560871299</c:v>
                </c:pt>
                <c:pt idx="15">
                  <c:v>2.6138069034517302</c:v>
                </c:pt>
                <c:pt idx="16">
                  <c:v>3.2666333166583299</c:v>
                </c:pt>
                <c:pt idx="17">
                  <c:v>2.8180757045189302</c:v>
                </c:pt>
                <c:pt idx="18">
                  <c:v>2.6013006503251601</c:v>
                </c:pt>
                <c:pt idx="19">
                  <c:v>4.6606636651659201</c:v>
                </c:pt>
                <c:pt idx="20">
                  <c:v>2.25112556278139</c:v>
                </c:pt>
                <c:pt idx="21">
                  <c:v>0</c:v>
                </c:pt>
                <c:pt idx="22">
                  <c:v>0</c:v>
                </c:pt>
                <c:pt idx="23">
                  <c:v>0</c:v>
                </c:pt>
              </c:numCache>
            </c:numRef>
          </c:val>
          <c:smooth val="0"/>
          <c:extLst>
            <c:ext xmlns:c16="http://schemas.microsoft.com/office/drawing/2014/chart" uri="{C3380CC4-5D6E-409C-BE32-E72D297353CC}">
              <c16:uniqueId val="{00000000-A2A8-4A3E-86D0-C35DC7F12153}"/>
            </c:ext>
          </c:extLst>
        </c:ser>
        <c:dLbls>
          <c:showLegendKey val="0"/>
          <c:showVal val="0"/>
          <c:showCatName val="0"/>
          <c:showSerName val="0"/>
          <c:showPercent val="0"/>
          <c:showBubbleSize val="0"/>
        </c:dLbls>
        <c:smooth val="0"/>
        <c:axId val="441458136"/>
        <c:axId val="441457480"/>
      </c:lineChart>
      <c:catAx>
        <c:axId val="441458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457480"/>
        <c:crosses val="autoZero"/>
        <c:auto val="1"/>
        <c:lblAlgn val="ctr"/>
        <c:lblOffset val="100"/>
        <c:noMultiLvlLbl val="0"/>
      </c:catAx>
      <c:valAx>
        <c:axId val="44145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458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New Followers</c:v>
                </c:pt>
              </c:strCache>
            </c:strRef>
          </c:tx>
          <c:spPr>
            <a:ln w="28575" cap="rnd">
              <a:solidFill>
                <a:schemeClr val="accent1"/>
              </a:solidFill>
              <a:round/>
            </a:ln>
            <a:effectLst/>
          </c:spPr>
          <c:marker>
            <c:symbol val="none"/>
          </c:marker>
          <c:cat>
            <c:numRef>
              <c:f>Sheet1!$A$2:$A$367</c:f>
              <c:numCache>
                <c:formatCode>m/d/yyyy</c:formatCode>
                <c:ptCount val="366"/>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numCache>
            </c:numRef>
          </c:cat>
          <c:val>
            <c:numRef>
              <c:f>Sheet1!$B$2:$B$367</c:f>
              <c:numCache>
                <c:formatCode>General</c:formatCode>
                <c:ptCount val="366"/>
                <c:pt idx="0">
                  <c:v>1</c:v>
                </c:pt>
                <c:pt idx="1">
                  <c:v>1</c:v>
                </c:pt>
                <c:pt idx="2">
                  <c:v>3</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2</c:v>
                </c:pt>
                <c:pt idx="274">
                  <c:v>3</c:v>
                </c:pt>
                <c:pt idx="275">
                  <c:v>3</c:v>
                </c:pt>
                <c:pt idx="276">
                  <c:v>2</c:v>
                </c:pt>
                <c:pt idx="277">
                  <c:v>3</c:v>
                </c:pt>
                <c:pt idx="278">
                  <c:v>5</c:v>
                </c:pt>
                <c:pt idx="279">
                  <c:v>2</c:v>
                </c:pt>
                <c:pt idx="280">
                  <c:v>2</c:v>
                </c:pt>
                <c:pt idx="281">
                  <c:v>1</c:v>
                </c:pt>
                <c:pt idx="282">
                  <c:v>2</c:v>
                </c:pt>
                <c:pt idx="283">
                  <c:v>0</c:v>
                </c:pt>
                <c:pt idx="284">
                  <c:v>4</c:v>
                </c:pt>
                <c:pt idx="285">
                  <c:v>2</c:v>
                </c:pt>
                <c:pt idx="286">
                  <c:v>4</c:v>
                </c:pt>
                <c:pt idx="287">
                  <c:v>0</c:v>
                </c:pt>
                <c:pt idx="288">
                  <c:v>0</c:v>
                </c:pt>
                <c:pt idx="289">
                  <c:v>2</c:v>
                </c:pt>
                <c:pt idx="290">
                  <c:v>3</c:v>
                </c:pt>
                <c:pt idx="291">
                  <c:v>2</c:v>
                </c:pt>
                <c:pt idx="292">
                  <c:v>2</c:v>
                </c:pt>
                <c:pt idx="293">
                  <c:v>2</c:v>
                </c:pt>
                <c:pt idx="294">
                  <c:v>2</c:v>
                </c:pt>
                <c:pt idx="295">
                  <c:v>1</c:v>
                </c:pt>
                <c:pt idx="296">
                  <c:v>4</c:v>
                </c:pt>
                <c:pt idx="297">
                  <c:v>2</c:v>
                </c:pt>
                <c:pt idx="298">
                  <c:v>2</c:v>
                </c:pt>
                <c:pt idx="299">
                  <c:v>2</c:v>
                </c:pt>
                <c:pt idx="300">
                  <c:v>0</c:v>
                </c:pt>
                <c:pt idx="301">
                  <c:v>8</c:v>
                </c:pt>
                <c:pt idx="302">
                  <c:v>3</c:v>
                </c:pt>
                <c:pt idx="303">
                  <c:v>1</c:v>
                </c:pt>
                <c:pt idx="304">
                  <c:v>0</c:v>
                </c:pt>
                <c:pt idx="305">
                  <c:v>2</c:v>
                </c:pt>
                <c:pt idx="306">
                  <c:v>3</c:v>
                </c:pt>
                <c:pt idx="307">
                  <c:v>2</c:v>
                </c:pt>
                <c:pt idx="308">
                  <c:v>3</c:v>
                </c:pt>
                <c:pt idx="309">
                  <c:v>1</c:v>
                </c:pt>
                <c:pt idx="310">
                  <c:v>2</c:v>
                </c:pt>
                <c:pt idx="311">
                  <c:v>3</c:v>
                </c:pt>
                <c:pt idx="312">
                  <c:v>2</c:v>
                </c:pt>
                <c:pt idx="313">
                  <c:v>3</c:v>
                </c:pt>
                <c:pt idx="314">
                  <c:v>1</c:v>
                </c:pt>
                <c:pt idx="315">
                  <c:v>0</c:v>
                </c:pt>
                <c:pt idx="316">
                  <c:v>1</c:v>
                </c:pt>
                <c:pt idx="317">
                  <c:v>2</c:v>
                </c:pt>
                <c:pt idx="318">
                  <c:v>0</c:v>
                </c:pt>
                <c:pt idx="319">
                  <c:v>1</c:v>
                </c:pt>
                <c:pt idx="320">
                  <c:v>3</c:v>
                </c:pt>
                <c:pt idx="321">
                  <c:v>0</c:v>
                </c:pt>
                <c:pt idx="322">
                  <c:v>0</c:v>
                </c:pt>
                <c:pt idx="323">
                  <c:v>2</c:v>
                </c:pt>
                <c:pt idx="324">
                  <c:v>2</c:v>
                </c:pt>
                <c:pt idx="325">
                  <c:v>1</c:v>
                </c:pt>
                <c:pt idx="326">
                  <c:v>3</c:v>
                </c:pt>
                <c:pt idx="327">
                  <c:v>0</c:v>
                </c:pt>
                <c:pt idx="328">
                  <c:v>3</c:v>
                </c:pt>
                <c:pt idx="329">
                  <c:v>0</c:v>
                </c:pt>
                <c:pt idx="330">
                  <c:v>3</c:v>
                </c:pt>
                <c:pt idx="331">
                  <c:v>0</c:v>
                </c:pt>
                <c:pt idx="332">
                  <c:v>0</c:v>
                </c:pt>
                <c:pt idx="333">
                  <c:v>0</c:v>
                </c:pt>
                <c:pt idx="334">
                  <c:v>0</c:v>
                </c:pt>
                <c:pt idx="335">
                  <c:v>0</c:v>
                </c:pt>
                <c:pt idx="336">
                  <c:v>0</c:v>
                </c:pt>
                <c:pt idx="337">
                  <c:v>0</c:v>
                </c:pt>
                <c:pt idx="338">
                  <c:v>0</c:v>
                </c:pt>
                <c:pt idx="339">
                  <c:v>0</c:v>
                </c:pt>
                <c:pt idx="340">
                  <c:v>0</c:v>
                </c:pt>
                <c:pt idx="341">
                  <c:v>0</c:v>
                </c:pt>
                <c:pt idx="342">
                  <c:v>0</c:v>
                </c:pt>
                <c:pt idx="343">
                  <c:v>3</c:v>
                </c:pt>
                <c:pt idx="344">
                  <c:v>3</c:v>
                </c:pt>
                <c:pt idx="345">
                  <c:v>0</c:v>
                </c:pt>
                <c:pt idx="346">
                  <c:v>1</c:v>
                </c:pt>
                <c:pt idx="347">
                  <c:v>0</c:v>
                </c:pt>
                <c:pt idx="348">
                  <c:v>1</c:v>
                </c:pt>
                <c:pt idx="349">
                  <c:v>0</c:v>
                </c:pt>
                <c:pt idx="350">
                  <c:v>0</c:v>
                </c:pt>
                <c:pt idx="351">
                  <c:v>1</c:v>
                </c:pt>
                <c:pt idx="352">
                  <c:v>2</c:v>
                </c:pt>
                <c:pt idx="353">
                  <c:v>0</c:v>
                </c:pt>
                <c:pt idx="354">
                  <c:v>1</c:v>
                </c:pt>
                <c:pt idx="355">
                  <c:v>1</c:v>
                </c:pt>
                <c:pt idx="356">
                  <c:v>2</c:v>
                </c:pt>
                <c:pt idx="357">
                  <c:v>3</c:v>
                </c:pt>
                <c:pt idx="358">
                  <c:v>3</c:v>
                </c:pt>
                <c:pt idx="359">
                  <c:v>2</c:v>
                </c:pt>
                <c:pt idx="360">
                  <c:v>0</c:v>
                </c:pt>
                <c:pt idx="361">
                  <c:v>2</c:v>
                </c:pt>
                <c:pt idx="362">
                  <c:v>2</c:v>
                </c:pt>
                <c:pt idx="363">
                  <c:v>0</c:v>
                </c:pt>
                <c:pt idx="364">
                  <c:v>0</c:v>
                </c:pt>
                <c:pt idx="365">
                  <c:v>0</c:v>
                </c:pt>
              </c:numCache>
            </c:numRef>
          </c:val>
          <c:smooth val="0"/>
          <c:extLst>
            <c:ext xmlns:c16="http://schemas.microsoft.com/office/drawing/2014/chart" uri="{C3380CC4-5D6E-409C-BE32-E72D297353CC}">
              <c16:uniqueId val="{00000000-38D0-48E5-9B69-24D72BEC1554}"/>
            </c:ext>
          </c:extLst>
        </c:ser>
        <c:ser>
          <c:idx val="1"/>
          <c:order val="1"/>
          <c:tx>
            <c:strRef>
              <c:f>Sheet1!$C$1</c:f>
              <c:strCache>
                <c:ptCount val="1"/>
                <c:pt idx="0">
                  <c:v>Reach </c:v>
                </c:pt>
              </c:strCache>
            </c:strRef>
          </c:tx>
          <c:spPr>
            <a:ln w="28575" cap="rnd">
              <a:solidFill>
                <a:schemeClr val="accent2"/>
              </a:solidFill>
              <a:round/>
            </a:ln>
            <a:effectLst/>
          </c:spPr>
          <c:marker>
            <c:symbol val="none"/>
          </c:marker>
          <c:cat>
            <c:numRef>
              <c:f>Sheet1!$A$2:$A$367</c:f>
              <c:numCache>
                <c:formatCode>m/d/yyyy</c:formatCode>
                <c:ptCount val="366"/>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numCache>
            </c:numRef>
          </c:cat>
          <c:val>
            <c:numRef>
              <c:f>Sheet1!$C$2:$C$367</c:f>
              <c:numCache>
                <c:formatCode>General</c:formatCode>
                <c:ptCount val="366"/>
                <c:pt idx="0">
                  <c:v>2464</c:v>
                </c:pt>
                <c:pt idx="1">
                  <c:v>1661</c:v>
                </c:pt>
                <c:pt idx="2">
                  <c:v>963</c:v>
                </c:pt>
                <c:pt idx="3">
                  <c:v>884</c:v>
                </c:pt>
                <c:pt idx="4">
                  <c:v>1013</c:v>
                </c:pt>
                <c:pt idx="5">
                  <c:v>928</c:v>
                </c:pt>
                <c:pt idx="6">
                  <c:v>1505</c:v>
                </c:pt>
                <c:pt idx="7">
                  <c:v>1634</c:v>
                </c:pt>
                <c:pt idx="8">
                  <c:v>917</c:v>
                </c:pt>
                <c:pt idx="9">
                  <c:v>1528</c:v>
                </c:pt>
                <c:pt idx="10">
                  <c:v>951</c:v>
                </c:pt>
                <c:pt idx="11">
                  <c:v>1148</c:v>
                </c:pt>
                <c:pt idx="12">
                  <c:v>675</c:v>
                </c:pt>
                <c:pt idx="13">
                  <c:v>2497</c:v>
                </c:pt>
                <c:pt idx="14">
                  <c:v>1018</c:v>
                </c:pt>
                <c:pt idx="15">
                  <c:v>1468</c:v>
                </c:pt>
                <c:pt idx="16">
                  <c:v>737</c:v>
                </c:pt>
                <c:pt idx="17">
                  <c:v>743</c:v>
                </c:pt>
                <c:pt idx="18">
                  <c:v>759</c:v>
                </c:pt>
                <c:pt idx="19">
                  <c:v>1454</c:v>
                </c:pt>
                <c:pt idx="20">
                  <c:v>1474</c:v>
                </c:pt>
                <c:pt idx="21">
                  <c:v>1331</c:v>
                </c:pt>
                <c:pt idx="22">
                  <c:v>396</c:v>
                </c:pt>
                <c:pt idx="23">
                  <c:v>180</c:v>
                </c:pt>
                <c:pt idx="24">
                  <c:v>214</c:v>
                </c:pt>
                <c:pt idx="25">
                  <c:v>185</c:v>
                </c:pt>
                <c:pt idx="26">
                  <c:v>1117</c:v>
                </c:pt>
                <c:pt idx="27">
                  <c:v>1122</c:v>
                </c:pt>
                <c:pt idx="28">
                  <c:v>1394</c:v>
                </c:pt>
                <c:pt idx="29">
                  <c:v>1716</c:v>
                </c:pt>
                <c:pt idx="30">
                  <c:v>1249</c:v>
                </c:pt>
                <c:pt idx="31">
                  <c:v>1083</c:v>
                </c:pt>
                <c:pt idx="32">
                  <c:v>1180</c:v>
                </c:pt>
                <c:pt idx="33">
                  <c:v>1221</c:v>
                </c:pt>
                <c:pt idx="34">
                  <c:v>1588</c:v>
                </c:pt>
                <c:pt idx="35">
                  <c:v>1221</c:v>
                </c:pt>
                <c:pt idx="36">
                  <c:v>723</c:v>
                </c:pt>
                <c:pt idx="37">
                  <c:v>947</c:v>
                </c:pt>
                <c:pt idx="38">
                  <c:v>625</c:v>
                </c:pt>
                <c:pt idx="39">
                  <c:v>389</c:v>
                </c:pt>
                <c:pt idx="40">
                  <c:v>1275</c:v>
                </c:pt>
                <c:pt idx="41">
                  <c:v>920</c:v>
                </c:pt>
                <c:pt idx="42">
                  <c:v>876</c:v>
                </c:pt>
                <c:pt idx="43">
                  <c:v>887</c:v>
                </c:pt>
                <c:pt idx="44">
                  <c:v>1069</c:v>
                </c:pt>
                <c:pt idx="45">
                  <c:v>596</c:v>
                </c:pt>
                <c:pt idx="46">
                  <c:v>654</c:v>
                </c:pt>
                <c:pt idx="47">
                  <c:v>6363</c:v>
                </c:pt>
                <c:pt idx="48">
                  <c:v>375</c:v>
                </c:pt>
                <c:pt idx="49">
                  <c:v>588</c:v>
                </c:pt>
                <c:pt idx="50">
                  <c:v>511</c:v>
                </c:pt>
                <c:pt idx="51">
                  <c:v>917</c:v>
                </c:pt>
                <c:pt idx="52">
                  <c:v>430</c:v>
                </c:pt>
                <c:pt idx="53">
                  <c:v>276</c:v>
                </c:pt>
                <c:pt idx="54">
                  <c:v>164</c:v>
                </c:pt>
                <c:pt idx="55">
                  <c:v>129</c:v>
                </c:pt>
                <c:pt idx="56">
                  <c:v>126</c:v>
                </c:pt>
                <c:pt idx="57">
                  <c:v>2328</c:v>
                </c:pt>
                <c:pt idx="58">
                  <c:v>1331</c:v>
                </c:pt>
                <c:pt idx="59">
                  <c:v>295</c:v>
                </c:pt>
                <c:pt idx="60">
                  <c:v>144</c:v>
                </c:pt>
                <c:pt idx="61">
                  <c:v>136</c:v>
                </c:pt>
                <c:pt idx="62">
                  <c:v>1039</c:v>
                </c:pt>
                <c:pt idx="63">
                  <c:v>931</c:v>
                </c:pt>
                <c:pt idx="64">
                  <c:v>215</c:v>
                </c:pt>
                <c:pt idx="65">
                  <c:v>934</c:v>
                </c:pt>
                <c:pt idx="66">
                  <c:v>234</c:v>
                </c:pt>
                <c:pt idx="67">
                  <c:v>140</c:v>
                </c:pt>
                <c:pt idx="68">
                  <c:v>852</c:v>
                </c:pt>
                <c:pt idx="69">
                  <c:v>213</c:v>
                </c:pt>
                <c:pt idx="70">
                  <c:v>992</c:v>
                </c:pt>
                <c:pt idx="71">
                  <c:v>275</c:v>
                </c:pt>
                <c:pt idx="72">
                  <c:v>889</c:v>
                </c:pt>
                <c:pt idx="73">
                  <c:v>229</c:v>
                </c:pt>
                <c:pt idx="74">
                  <c:v>1088</c:v>
                </c:pt>
                <c:pt idx="75">
                  <c:v>898</c:v>
                </c:pt>
                <c:pt idx="76">
                  <c:v>669</c:v>
                </c:pt>
                <c:pt idx="77">
                  <c:v>1140</c:v>
                </c:pt>
                <c:pt idx="78">
                  <c:v>1019</c:v>
                </c:pt>
                <c:pt idx="79">
                  <c:v>858</c:v>
                </c:pt>
                <c:pt idx="80">
                  <c:v>876</c:v>
                </c:pt>
                <c:pt idx="81">
                  <c:v>863</c:v>
                </c:pt>
                <c:pt idx="82">
                  <c:v>779</c:v>
                </c:pt>
                <c:pt idx="83">
                  <c:v>867</c:v>
                </c:pt>
                <c:pt idx="84">
                  <c:v>1835</c:v>
                </c:pt>
                <c:pt idx="85">
                  <c:v>1046</c:v>
                </c:pt>
                <c:pt idx="86">
                  <c:v>1799</c:v>
                </c:pt>
                <c:pt idx="87">
                  <c:v>348</c:v>
                </c:pt>
                <c:pt idx="88">
                  <c:v>175</c:v>
                </c:pt>
                <c:pt idx="89">
                  <c:v>896</c:v>
                </c:pt>
                <c:pt idx="90">
                  <c:v>867</c:v>
                </c:pt>
                <c:pt idx="91">
                  <c:v>272</c:v>
                </c:pt>
                <c:pt idx="92">
                  <c:v>864</c:v>
                </c:pt>
                <c:pt idx="93">
                  <c:v>1088</c:v>
                </c:pt>
                <c:pt idx="94">
                  <c:v>1014</c:v>
                </c:pt>
                <c:pt idx="95">
                  <c:v>846</c:v>
                </c:pt>
                <c:pt idx="96">
                  <c:v>1175</c:v>
                </c:pt>
                <c:pt idx="97">
                  <c:v>1008</c:v>
                </c:pt>
                <c:pt idx="98">
                  <c:v>998</c:v>
                </c:pt>
                <c:pt idx="99">
                  <c:v>843</c:v>
                </c:pt>
                <c:pt idx="100">
                  <c:v>881</c:v>
                </c:pt>
                <c:pt idx="101">
                  <c:v>850</c:v>
                </c:pt>
                <c:pt idx="102">
                  <c:v>300</c:v>
                </c:pt>
                <c:pt idx="103">
                  <c:v>1061</c:v>
                </c:pt>
                <c:pt idx="104">
                  <c:v>828</c:v>
                </c:pt>
                <c:pt idx="105">
                  <c:v>212</c:v>
                </c:pt>
                <c:pt idx="106">
                  <c:v>733</c:v>
                </c:pt>
                <c:pt idx="107">
                  <c:v>1063</c:v>
                </c:pt>
                <c:pt idx="108">
                  <c:v>876</c:v>
                </c:pt>
                <c:pt idx="109">
                  <c:v>1036</c:v>
                </c:pt>
                <c:pt idx="110">
                  <c:v>226</c:v>
                </c:pt>
                <c:pt idx="111">
                  <c:v>801</c:v>
                </c:pt>
                <c:pt idx="112">
                  <c:v>294</c:v>
                </c:pt>
                <c:pt idx="113">
                  <c:v>159</c:v>
                </c:pt>
                <c:pt idx="114">
                  <c:v>113</c:v>
                </c:pt>
                <c:pt idx="115">
                  <c:v>123</c:v>
                </c:pt>
                <c:pt idx="116">
                  <c:v>104</c:v>
                </c:pt>
                <c:pt idx="117">
                  <c:v>936</c:v>
                </c:pt>
                <c:pt idx="118">
                  <c:v>1119</c:v>
                </c:pt>
                <c:pt idx="119">
                  <c:v>521</c:v>
                </c:pt>
                <c:pt idx="120">
                  <c:v>203</c:v>
                </c:pt>
                <c:pt idx="121">
                  <c:v>1119</c:v>
                </c:pt>
                <c:pt idx="122">
                  <c:v>864</c:v>
                </c:pt>
                <c:pt idx="123">
                  <c:v>983</c:v>
                </c:pt>
                <c:pt idx="124">
                  <c:v>276</c:v>
                </c:pt>
                <c:pt idx="125">
                  <c:v>195</c:v>
                </c:pt>
                <c:pt idx="126">
                  <c:v>143</c:v>
                </c:pt>
                <c:pt idx="127">
                  <c:v>794</c:v>
                </c:pt>
                <c:pt idx="128">
                  <c:v>728</c:v>
                </c:pt>
                <c:pt idx="129">
                  <c:v>795</c:v>
                </c:pt>
                <c:pt idx="130">
                  <c:v>895</c:v>
                </c:pt>
                <c:pt idx="131">
                  <c:v>252</c:v>
                </c:pt>
                <c:pt idx="132">
                  <c:v>813</c:v>
                </c:pt>
                <c:pt idx="133">
                  <c:v>679</c:v>
                </c:pt>
                <c:pt idx="134">
                  <c:v>716</c:v>
                </c:pt>
                <c:pt idx="135">
                  <c:v>817</c:v>
                </c:pt>
                <c:pt idx="136">
                  <c:v>846</c:v>
                </c:pt>
                <c:pt idx="137">
                  <c:v>273</c:v>
                </c:pt>
                <c:pt idx="138">
                  <c:v>179</c:v>
                </c:pt>
                <c:pt idx="139">
                  <c:v>143</c:v>
                </c:pt>
                <c:pt idx="140">
                  <c:v>155</c:v>
                </c:pt>
                <c:pt idx="141">
                  <c:v>778</c:v>
                </c:pt>
                <c:pt idx="142">
                  <c:v>834</c:v>
                </c:pt>
                <c:pt idx="143">
                  <c:v>898</c:v>
                </c:pt>
                <c:pt idx="144">
                  <c:v>967</c:v>
                </c:pt>
                <c:pt idx="145">
                  <c:v>288</c:v>
                </c:pt>
                <c:pt idx="146">
                  <c:v>823</c:v>
                </c:pt>
                <c:pt idx="147">
                  <c:v>733</c:v>
                </c:pt>
                <c:pt idx="148">
                  <c:v>738</c:v>
                </c:pt>
                <c:pt idx="149">
                  <c:v>315</c:v>
                </c:pt>
                <c:pt idx="150">
                  <c:v>928</c:v>
                </c:pt>
                <c:pt idx="151">
                  <c:v>956</c:v>
                </c:pt>
                <c:pt idx="152">
                  <c:v>284</c:v>
                </c:pt>
                <c:pt idx="153">
                  <c:v>860</c:v>
                </c:pt>
                <c:pt idx="154">
                  <c:v>360</c:v>
                </c:pt>
                <c:pt idx="155">
                  <c:v>251</c:v>
                </c:pt>
                <c:pt idx="156">
                  <c:v>714</c:v>
                </c:pt>
                <c:pt idx="157">
                  <c:v>763</c:v>
                </c:pt>
                <c:pt idx="158">
                  <c:v>263</c:v>
                </c:pt>
                <c:pt idx="159">
                  <c:v>831</c:v>
                </c:pt>
                <c:pt idx="160">
                  <c:v>300</c:v>
                </c:pt>
                <c:pt idx="161">
                  <c:v>917</c:v>
                </c:pt>
                <c:pt idx="162">
                  <c:v>5274</c:v>
                </c:pt>
                <c:pt idx="163">
                  <c:v>179019</c:v>
                </c:pt>
                <c:pt idx="164">
                  <c:v>176315</c:v>
                </c:pt>
                <c:pt idx="165">
                  <c:v>134052</c:v>
                </c:pt>
                <c:pt idx="166">
                  <c:v>380</c:v>
                </c:pt>
                <c:pt idx="167">
                  <c:v>101628</c:v>
                </c:pt>
                <c:pt idx="168">
                  <c:v>91425</c:v>
                </c:pt>
                <c:pt idx="169">
                  <c:v>57133</c:v>
                </c:pt>
                <c:pt idx="170">
                  <c:v>60981</c:v>
                </c:pt>
                <c:pt idx="171">
                  <c:v>7199</c:v>
                </c:pt>
                <c:pt idx="172">
                  <c:v>278</c:v>
                </c:pt>
                <c:pt idx="173">
                  <c:v>223</c:v>
                </c:pt>
                <c:pt idx="174">
                  <c:v>43048</c:v>
                </c:pt>
                <c:pt idx="175">
                  <c:v>57629</c:v>
                </c:pt>
                <c:pt idx="176">
                  <c:v>64054</c:v>
                </c:pt>
                <c:pt idx="177">
                  <c:v>20586</c:v>
                </c:pt>
                <c:pt idx="178">
                  <c:v>2325</c:v>
                </c:pt>
                <c:pt idx="179">
                  <c:v>362</c:v>
                </c:pt>
                <c:pt idx="180">
                  <c:v>52924</c:v>
                </c:pt>
                <c:pt idx="181">
                  <c:v>85327</c:v>
                </c:pt>
                <c:pt idx="182">
                  <c:v>150670</c:v>
                </c:pt>
                <c:pt idx="183">
                  <c:v>15303</c:v>
                </c:pt>
                <c:pt idx="184">
                  <c:v>921</c:v>
                </c:pt>
                <c:pt idx="185">
                  <c:v>407</c:v>
                </c:pt>
                <c:pt idx="186">
                  <c:v>245</c:v>
                </c:pt>
                <c:pt idx="187">
                  <c:v>835</c:v>
                </c:pt>
                <c:pt idx="188">
                  <c:v>241</c:v>
                </c:pt>
                <c:pt idx="189">
                  <c:v>161</c:v>
                </c:pt>
                <c:pt idx="190">
                  <c:v>165</c:v>
                </c:pt>
                <c:pt idx="191">
                  <c:v>929</c:v>
                </c:pt>
                <c:pt idx="192">
                  <c:v>312</c:v>
                </c:pt>
                <c:pt idx="193">
                  <c:v>165</c:v>
                </c:pt>
                <c:pt idx="194">
                  <c:v>163</c:v>
                </c:pt>
                <c:pt idx="195">
                  <c:v>934</c:v>
                </c:pt>
                <c:pt idx="196">
                  <c:v>270</c:v>
                </c:pt>
                <c:pt idx="197">
                  <c:v>166</c:v>
                </c:pt>
                <c:pt idx="198">
                  <c:v>135</c:v>
                </c:pt>
                <c:pt idx="199">
                  <c:v>140</c:v>
                </c:pt>
                <c:pt idx="200">
                  <c:v>132</c:v>
                </c:pt>
                <c:pt idx="201">
                  <c:v>125</c:v>
                </c:pt>
                <c:pt idx="202">
                  <c:v>122</c:v>
                </c:pt>
                <c:pt idx="203">
                  <c:v>105</c:v>
                </c:pt>
                <c:pt idx="204">
                  <c:v>828</c:v>
                </c:pt>
                <c:pt idx="205">
                  <c:v>192</c:v>
                </c:pt>
                <c:pt idx="206">
                  <c:v>129</c:v>
                </c:pt>
                <c:pt idx="207">
                  <c:v>810</c:v>
                </c:pt>
                <c:pt idx="208">
                  <c:v>250</c:v>
                </c:pt>
                <c:pt idx="209">
                  <c:v>823</c:v>
                </c:pt>
                <c:pt idx="210">
                  <c:v>249</c:v>
                </c:pt>
                <c:pt idx="211">
                  <c:v>140</c:v>
                </c:pt>
                <c:pt idx="212">
                  <c:v>789</c:v>
                </c:pt>
                <c:pt idx="213">
                  <c:v>246</c:v>
                </c:pt>
                <c:pt idx="214">
                  <c:v>181</c:v>
                </c:pt>
                <c:pt idx="215">
                  <c:v>861</c:v>
                </c:pt>
                <c:pt idx="216">
                  <c:v>306</c:v>
                </c:pt>
                <c:pt idx="217">
                  <c:v>1000</c:v>
                </c:pt>
                <c:pt idx="218">
                  <c:v>263</c:v>
                </c:pt>
                <c:pt idx="219">
                  <c:v>164</c:v>
                </c:pt>
                <c:pt idx="220">
                  <c:v>159</c:v>
                </c:pt>
                <c:pt idx="221">
                  <c:v>184</c:v>
                </c:pt>
                <c:pt idx="222">
                  <c:v>847</c:v>
                </c:pt>
                <c:pt idx="223">
                  <c:v>1977</c:v>
                </c:pt>
                <c:pt idx="224">
                  <c:v>1016</c:v>
                </c:pt>
                <c:pt idx="225">
                  <c:v>635</c:v>
                </c:pt>
                <c:pt idx="226">
                  <c:v>375</c:v>
                </c:pt>
                <c:pt idx="227">
                  <c:v>143</c:v>
                </c:pt>
                <c:pt idx="228">
                  <c:v>131</c:v>
                </c:pt>
                <c:pt idx="229">
                  <c:v>113</c:v>
                </c:pt>
                <c:pt idx="230">
                  <c:v>236</c:v>
                </c:pt>
                <c:pt idx="231">
                  <c:v>380</c:v>
                </c:pt>
                <c:pt idx="232">
                  <c:v>1073</c:v>
                </c:pt>
                <c:pt idx="233">
                  <c:v>252</c:v>
                </c:pt>
                <c:pt idx="234">
                  <c:v>189</c:v>
                </c:pt>
                <c:pt idx="235">
                  <c:v>175</c:v>
                </c:pt>
                <c:pt idx="236">
                  <c:v>204</c:v>
                </c:pt>
                <c:pt idx="237">
                  <c:v>132</c:v>
                </c:pt>
                <c:pt idx="238">
                  <c:v>166</c:v>
                </c:pt>
                <c:pt idx="239">
                  <c:v>157</c:v>
                </c:pt>
                <c:pt idx="240">
                  <c:v>756</c:v>
                </c:pt>
                <c:pt idx="241">
                  <c:v>335</c:v>
                </c:pt>
                <c:pt idx="242">
                  <c:v>178</c:v>
                </c:pt>
                <c:pt idx="243">
                  <c:v>148</c:v>
                </c:pt>
                <c:pt idx="244">
                  <c:v>131</c:v>
                </c:pt>
                <c:pt idx="245">
                  <c:v>139</c:v>
                </c:pt>
                <c:pt idx="246">
                  <c:v>121</c:v>
                </c:pt>
                <c:pt idx="247">
                  <c:v>756</c:v>
                </c:pt>
                <c:pt idx="248">
                  <c:v>307</c:v>
                </c:pt>
                <c:pt idx="249">
                  <c:v>180</c:v>
                </c:pt>
                <c:pt idx="250">
                  <c:v>963</c:v>
                </c:pt>
                <c:pt idx="251">
                  <c:v>235</c:v>
                </c:pt>
                <c:pt idx="252">
                  <c:v>105</c:v>
                </c:pt>
                <c:pt idx="253">
                  <c:v>134</c:v>
                </c:pt>
                <c:pt idx="254">
                  <c:v>766</c:v>
                </c:pt>
                <c:pt idx="255">
                  <c:v>234</c:v>
                </c:pt>
                <c:pt idx="256">
                  <c:v>163</c:v>
                </c:pt>
                <c:pt idx="257">
                  <c:v>146</c:v>
                </c:pt>
                <c:pt idx="258">
                  <c:v>133</c:v>
                </c:pt>
                <c:pt idx="259">
                  <c:v>129</c:v>
                </c:pt>
                <c:pt idx="260">
                  <c:v>354</c:v>
                </c:pt>
                <c:pt idx="261">
                  <c:v>580</c:v>
                </c:pt>
                <c:pt idx="262">
                  <c:v>910</c:v>
                </c:pt>
                <c:pt idx="263">
                  <c:v>415</c:v>
                </c:pt>
                <c:pt idx="264">
                  <c:v>754</c:v>
                </c:pt>
                <c:pt idx="265">
                  <c:v>198</c:v>
                </c:pt>
                <c:pt idx="266">
                  <c:v>236</c:v>
                </c:pt>
                <c:pt idx="267">
                  <c:v>857</c:v>
                </c:pt>
                <c:pt idx="268">
                  <c:v>298</c:v>
                </c:pt>
                <c:pt idx="269">
                  <c:v>779</c:v>
                </c:pt>
                <c:pt idx="270">
                  <c:v>200</c:v>
                </c:pt>
                <c:pt idx="271">
                  <c:v>90</c:v>
                </c:pt>
                <c:pt idx="272">
                  <c:v>23</c:v>
                </c:pt>
                <c:pt idx="273">
                  <c:v>37</c:v>
                </c:pt>
                <c:pt idx="274">
                  <c:v>841</c:v>
                </c:pt>
                <c:pt idx="275">
                  <c:v>907</c:v>
                </c:pt>
                <c:pt idx="276">
                  <c:v>223</c:v>
                </c:pt>
                <c:pt idx="277">
                  <c:v>104</c:v>
                </c:pt>
                <c:pt idx="278">
                  <c:v>44</c:v>
                </c:pt>
                <c:pt idx="279">
                  <c:v>782</c:v>
                </c:pt>
                <c:pt idx="280">
                  <c:v>153</c:v>
                </c:pt>
                <c:pt idx="281">
                  <c:v>49</c:v>
                </c:pt>
                <c:pt idx="282">
                  <c:v>884</c:v>
                </c:pt>
                <c:pt idx="283">
                  <c:v>176</c:v>
                </c:pt>
                <c:pt idx="284">
                  <c:v>59</c:v>
                </c:pt>
                <c:pt idx="285">
                  <c:v>35</c:v>
                </c:pt>
                <c:pt idx="286">
                  <c:v>17</c:v>
                </c:pt>
                <c:pt idx="287">
                  <c:v>300</c:v>
                </c:pt>
                <c:pt idx="288">
                  <c:v>736</c:v>
                </c:pt>
                <c:pt idx="289">
                  <c:v>643</c:v>
                </c:pt>
                <c:pt idx="290">
                  <c:v>79</c:v>
                </c:pt>
                <c:pt idx="291">
                  <c:v>37</c:v>
                </c:pt>
                <c:pt idx="292">
                  <c:v>671</c:v>
                </c:pt>
                <c:pt idx="293">
                  <c:v>939</c:v>
                </c:pt>
                <c:pt idx="294">
                  <c:v>881</c:v>
                </c:pt>
                <c:pt idx="295">
                  <c:v>803</c:v>
                </c:pt>
                <c:pt idx="296">
                  <c:v>132</c:v>
                </c:pt>
                <c:pt idx="297">
                  <c:v>38</c:v>
                </c:pt>
                <c:pt idx="298">
                  <c:v>21</c:v>
                </c:pt>
                <c:pt idx="299">
                  <c:v>33</c:v>
                </c:pt>
                <c:pt idx="300">
                  <c:v>20</c:v>
                </c:pt>
                <c:pt idx="301">
                  <c:v>1134</c:v>
                </c:pt>
                <c:pt idx="302">
                  <c:v>234</c:v>
                </c:pt>
                <c:pt idx="303">
                  <c:v>56</c:v>
                </c:pt>
                <c:pt idx="304">
                  <c:v>30</c:v>
                </c:pt>
                <c:pt idx="305">
                  <c:v>28</c:v>
                </c:pt>
                <c:pt idx="306">
                  <c:v>31</c:v>
                </c:pt>
                <c:pt idx="307">
                  <c:v>15</c:v>
                </c:pt>
                <c:pt idx="308">
                  <c:v>20</c:v>
                </c:pt>
                <c:pt idx="309">
                  <c:v>20</c:v>
                </c:pt>
                <c:pt idx="310">
                  <c:v>881</c:v>
                </c:pt>
                <c:pt idx="311">
                  <c:v>217</c:v>
                </c:pt>
                <c:pt idx="312">
                  <c:v>717</c:v>
                </c:pt>
                <c:pt idx="313">
                  <c:v>269</c:v>
                </c:pt>
                <c:pt idx="314">
                  <c:v>681</c:v>
                </c:pt>
                <c:pt idx="315">
                  <c:v>820</c:v>
                </c:pt>
                <c:pt idx="316">
                  <c:v>177</c:v>
                </c:pt>
                <c:pt idx="317">
                  <c:v>44</c:v>
                </c:pt>
                <c:pt idx="318">
                  <c:v>843</c:v>
                </c:pt>
                <c:pt idx="319">
                  <c:v>268</c:v>
                </c:pt>
                <c:pt idx="320">
                  <c:v>817</c:v>
                </c:pt>
                <c:pt idx="321">
                  <c:v>94</c:v>
                </c:pt>
                <c:pt idx="322">
                  <c:v>31</c:v>
                </c:pt>
                <c:pt idx="323">
                  <c:v>596</c:v>
                </c:pt>
                <c:pt idx="324">
                  <c:v>764</c:v>
                </c:pt>
                <c:pt idx="325">
                  <c:v>162</c:v>
                </c:pt>
                <c:pt idx="326">
                  <c:v>711</c:v>
                </c:pt>
                <c:pt idx="327">
                  <c:v>649</c:v>
                </c:pt>
                <c:pt idx="328">
                  <c:v>140</c:v>
                </c:pt>
                <c:pt idx="329">
                  <c:v>577</c:v>
                </c:pt>
                <c:pt idx="330">
                  <c:v>129</c:v>
                </c:pt>
                <c:pt idx="331">
                  <c:v>678</c:v>
                </c:pt>
                <c:pt idx="332">
                  <c:v>312</c:v>
                </c:pt>
                <c:pt idx="333">
                  <c:v>94</c:v>
                </c:pt>
                <c:pt idx="334">
                  <c:v>665</c:v>
                </c:pt>
                <c:pt idx="335">
                  <c:v>860</c:v>
                </c:pt>
                <c:pt idx="336">
                  <c:v>210</c:v>
                </c:pt>
                <c:pt idx="337">
                  <c:v>50</c:v>
                </c:pt>
                <c:pt idx="338">
                  <c:v>623</c:v>
                </c:pt>
                <c:pt idx="339">
                  <c:v>173</c:v>
                </c:pt>
                <c:pt idx="340">
                  <c:v>676</c:v>
                </c:pt>
                <c:pt idx="341">
                  <c:v>653</c:v>
                </c:pt>
                <c:pt idx="342">
                  <c:v>166</c:v>
                </c:pt>
                <c:pt idx="343">
                  <c:v>642</c:v>
                </c:pt>
                <c:pt idx="344">
                  <c:v>189</c:v>
                </c:pt>
                <c:pt idx="345">
                  <c:v>31</c:v>
                </c:pt>
                <c:pt idx="346">
                  <c:v>25</c:v>
                </c:pt>
                <c:pt idx="347">
                  <c:v>18</c:v>
                </c:pt>
                <c:pt idx="348">
                  <c:v>721</c:v>
                </c:pt>
                <c:pt idx="349">
                  <c:v>330</c:v>
                </c:pt>
                <c:pt idx="350">
                  <c:v>706</c:v>
                </c:pt>
                <c:pt idx="351">
                  <c:v>249</c:v>
                </c:pt>
                <c:pt idx="352">
                  <c:v>660</c:v>
                </c:pt>
                <c:pt idx="353">
                  <c:v>105</c:v>
                </c:pt>
                <c:pt idx="354">
                  <c:v>825</c:v>
                </c:pt>
                <c:pt idx="355">
                  <c:v>607</c:v>
                </c:pt>
                <c:pt idx="356">
                  <c:v>196</c:v>
                </c:pt>
                <c:pt idx="357">
                  <c:v>738</c:v>
                </c:pt>
                <c:pt idx="358">
                  <c:v>607</c:v>
                </c:pt>
                <c:pt idx="359">
                  <c:v>124</c:v>
                </c:pt>
                <c:pt idx="360">
                  <c:v>34</c:v>
                </c:pt>
                <c:pt idx="361">
                  <c:v>104</c:v>
                </c:pt>
                <c:pt idx="362">
                  <c:v>832</c:v>
                </c:pt>
                <c:pt idx="363">
                  <c:v>93</c:v>
                </c:pt>
                <c:pt idx="364">
                  <c:v>25</c:v>
                </c:pt>
                <c:pt idx="365">
                  <c:v>20</c:v>
                </c:pt>
              </c:numCache>
            </c:numRef>
          </c:val>
          <c:smooth val="0"/>
          <c:extLst>
            <c:ext xmlns:c16="http://schemas.microsoft.com/office/drawing/2014/chart" uri="{C3380CC4-5D6E-409C-BE32-E72D297353CC}">
              <c16:uniqueId val="{00000001-38D0-48E5-9B69-24D72BEC1554}"/>
            </c:ext>
          </c:extLst>
        </c:ser>
        <c:dLbls>
          <c:showLegendKey val="0"/>
          <c:showVal val="0"/>
          <c:showCatName val="0"/>
          <c:showSerName val="0"/>
          <c:showPercent val="0"/>
          <c:showBubbleSize val="0"/>
        </c:dLbls>
        <c:smooth val="0"/>
        <c:axId val="460913464"/>
        <c:axId val="460914776"/>
      </c:lineChart>
      <c:dateAx>
        <c:axId val="460913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14776"/>
        <c:crosses val="autoZero"/>
        <c:auto val="1"/>
        <c:lblOffset val="100"/>
        <c:baseTimeUnit val="days"/>
      </c:dateAx>
      <c:valAx>
        <c:axId val="460914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13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Sheet1!$A$2:$A$367</c:f>
              <c:numCache>
                <c:formatCode>m/d/yyyy</c:formatCode>
                <c:ptCount val="366"/>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numCache>
            </c:numRef>
          </c:cat>
          <c:val>
            <c:numRef>
              <c:f>Sheet1!$B$2:$B$367</c:f>
              <c:numCache>
                <c:formatCode>General</c:formatCode>
                <c:ptCount val="366"/>
                <c:pt idx="0">
                  <c:v>2464</c:v>
                </c:pt>
                <c:pt idx="1">
                  <c:v>1661</c:v>
                </c:pt>
                <c:pt idx="2">
                  <c:v>963</c:v>
                </c:pt>
                <c:pt idx="3">
                  <c:v>884</c:v>
                </c:pt>
                <c:pt idx="4">
                  <c:v>1013</c:v>
                </c:pt>
                <c:pt idx="5">
                  <c:v>928</c:v>
                </c:pt>
                <c:pt idx="6">
                  <c:v>1505</c:v>
                </c:pt>
                <c:pt idx="7">
                  <c:v>1634</c:v>
                </c:pt>
                <c:pt idx="8">
                  <c:v>917</c:v>
                </c:pt>
                <c:pt idx="9">
                  <c:v>1528</c:v>
                </c:pt>
                <c:pt idx="10">
                  <c:v>951</c:v>
                </c:pt>
                <c:pt idx="11">
                  <c:v>1148</c:v>
                </c:pt>
                <c:pt idx="12">
                  <c:v>675</c:v>
                </c:pt>
                <c:pt idx="13">
                  <c:v>2497</c:v>
                </c:pt>
                <c:pt idx="14">
                  <c:v>1018</c:v>
                </c:pt>
                <c:pt idx="15">
                  <c:v>1468</c:v>
                </c:pt>
                <c:pt idx="16">
                  <c:v>737</c:v>
                </c:pt>
                <c:pt idx="17">
                  <c:v>743</c:v>
                </c:pt>
                <c:pt idx="18">
                  <c:v>759</c:v>
                </c:pt>
                <c:pt idx="19">
                  <c:v>1454</c:v>
                </c:pt>
                <c:pt idx="20">
                  <c:v>1474</c:v>
                </c:pt>
                <c:pt idx="21">
                  <c:v>1331</c:v>
                </c:pt>
                <c:pt idx="22">
                  <c:v>396</c:v>
                </c:pt>
                <c:pt idx="23">
                  <c:v>180</c:v>
                </c:pt>
                <c:pt idx="24">
                  <c:v>214</c:v>
                </c:pt>
                <c:pt idx="25">
                  <c:v>185</c:v>
                </c:pt>
                <c:pt idx="26">
                  <c:v>1117</c:v>
                </c:pt>
                <c:pt idx="27">
                  <c:v>1122</c:v>
                </c:pt>
                <c:pt idx="28">
                  <c:v>1394</c:v>
                </c:pt>
                <c:pt idx="29">
                  <c:v>1716</c:v>
                </c:pt>
                <c:pt idx="30">
                  <c:v>1249</c:v>
                </c:pt>
                <c:pt idx="31">
                  <c:v>1083</c:v>
                </c:pt>
                <c:pt idx="32">
                  <c:v>1180</c:v>
                </c:pt>
                <c:pt idx="33">
                  <c:v>1221</c:v>
                </c:pt>
                <c:pt idx="34">
                  <c:v>1588</c:v>
                </c:pt>
                <c:pt idx="35">
                  <c:v>1221</c:v>
                </c:pt>
                <c:pt idx="36">
                  <c:v>723</c:v>
                </c:pt>
                <c:pt idx="37">
                  <c:v>947</c:v>
                </c:pt>
                <c:pt idx="38">
                  <c:v>625</c:v>
                </c:pt>
                <c:pt idx="39">
                  <c:v>389</c:v>
                </c:pt>
                <c:pt idx="40">
                  <c:v>1275</c:v>
                </c:pt>
                <c:pt idx="41">
                  <c:v>920</c:v>
                </c:pt>
                <c:pt idx="42">
                  <c:v>876</c:v>
                </c:pt>
                <c:pt idx="43">
                  <c:v>887</c:v>
                </c:pt>
                <c:pt idx="44">
                  <c:v>1069</c:v>
                </c:pt>
                <c:pt idx="45">
                  <c:v>596</c:v>
                </c:pt>
                <c:pt idx="46">
                  <c:v>654</c:v>
                </c:pt>
                <c:pt idx="47">
                  <c:v>6363</c:v>
                </c:pt>
                <c:pt idx="48">
                  <c:v>375</c:v>
                </c:pt>
                <c:pt idx="49">
                  <c:v>588</c:v>
                </c:pt>
                <c:pt idx="50">
                  <c:v>511</c:v>
                </c:pt>
                <c:pt idx="51">
                  <c:v>917</c:v>
                </c:pt>
                <c:pt idx="52">
                  <c:v>430</c:v>
                </c:pt>
                <c:pt idx="53">
                  <c:v>276</c:v>
                </c:pt>
                <c:pt idx="54">
                  <c:v>164</c:v>
                </c:pt>
                <c:pt idx="55">
                  <c:v>129</c:v>
                </c:pt>
                <c:pt idx="56">
                  <c:v>126</c:v>
                </c:pt>
                <c:pt idx="57">
                  <c:v>2328</c:v>
                </c:pt>
                <c:pt idx="58">
                  <c:v>1331</c:v>
                </c:pt>
                <c:pt idx="59">
                  <c:v>295</c:v>
                </c:pt>
                <c:pt idx="60">
                  <c:v>144</c:v>
                </c:pt>
                <c:pt idx="61">
                  <c:v>136</c:v>
                </c:pt>
                <c:pt idx="62">
                  <c:v>1039</c:v>
                </c:pt>
                <c:pt idx="63">
                  <c:v>931</c:v>
                </c:pt>
                <c:pt idx="64">
                  <c:v>215</c:v>
                </c:pt>
                <c:pt idx="65">
                  <c:v>934</c:v>
                </c:pt>
                <c:pt idx="66">
                  <c:v>234</c:v>
                </c:pt>
                <c:pt idx="67">
                  <c:v>140</c:v>
                </c:pt>
                <c:pt idx="68">
                  <c:v>852</c:v>
                </c:pt>
                <c:pt idx="69">
                  <c:v>213</c:v>
                </c:pt>
                <c:pt idx="70">
                  <c:v>992</c:v>
                </c:pt>
                <c:pt idx="71">
                  <c:v>275</c:v>
                </c:pt>
                <c:pt idx="72">
                  <c:v>889</c:v>
                </c:pt>
                <c:pt idx="73">
                  <c:v>229</c:v>
                </c:pt>
                <c:pt idx="74">
                  <c:v>1088</c:v>
                </c:pt>
                <c:pt idx="75">
                  <c:v>898</c:v>
                </c:pt>
                <c:pt idx="76">
                  <c:v>669</c:v>
                </c:pt>
                <c:pt idx="77">
                  <c:v>1140</c:v>
                </c:pt>
                <c:pt idx="78">
                  <c:v>1019</c:v>
                </c:pt>
                <c:pt idx="79">
                  <c:v>858</c:v>
                </c:pt>
                <c:pt idx="80">
                  <c:v>876</c:v>
                </c:pt>
                <c:pt idx="81">
                  <c:v>863</c:v>
                </c:pt>
                <c:pt idx="82">
                  <c:v>779</c:v>
                </c:pt>
                <c:pt idx="83">
                  <c:v>867</c:v>
                </c:pt>
                <c:pt idx="84">
                  <c:v>1835</c:v>
                </c:pt>
                <c:pt idx="85">
                  <c:v>1046</c:v>
                </c:pt>
                <c:pt idx="86">
                  <c:v>1799</c:v>
                </c:pt>
                <c:pt idx="87">
                  <c:v>348</c:v>
                </c:pt>
                <c:pt idx="88">
                  <c:v>175</c:v>
                </c:pt>
                <c:pt idx="89">
                  <c:v>896</c:v>
                </c:pt>
                <c:pt idx="90">
                  <c:v>867</c:v>
                </c:pt>
                <c:pt idx="91">
                  <c:v>272</c:v>
                </c:pt>
                <c:pt idx="92">
                  <c:v>864</c:v>
                </c:pt>
                <c:pt idx="93">
                  <c:v>1088</c:v>
                </c:pt>
                <c:pt idx="94">
                  <c:v>1014</c:v>
                </c:pt>
                <c:pt idx="95">
                  <c:v>846</c:v>
                </c:pt>
                <c:pt idx="96">
                  <c:v>1175</c:v>
                </c:pt>
                <c:pt idx="97">
                  <c:v>1008</c:v>
                </c:pt>
                <c:pt idx="98">
                  <c:v>998</c:v>
                </c:pt>
                <c:pt idx="99">
                  <c:v>843</c:v>
                </c:pt>
                <c:pt idx="100">
                  <c:v>881</c:v>
                </c:pt>
                <c:pt idx="101">
                  <c:v>850</c:v>
                </c:pt>
                <c:pt idx="102">
                  <c:v>300</c:v>
                </c:pt>
                <c:pt idx="103">
                  <c:v>1061</c:v>
                </c:pt>
                <c:pt idx="104">
                  <c:v>828</c:v>
                </c:pt>
                <c:pt idx="105">
                  <c:v>212</c:v>
                </c:pt>
                <c:pt idx="106">
                  <c:v>733</c:v>
                </c:pt>
                <c:pt idx="107">
                  <c:v>1063</c:v>
                </c:pt>
                <c:pt idx="108">
                  <c:v>876</c:v>
                </c:pt>
                <c:pt idx="109">
                  <c:v>1036</c:v>
                </c:pt>
                <c:pt idx="110">
                  <c:v>226</c:v>
                </c:pt>
                <c:pt idx="111">
                  <c:v>801</c:v>
                </c:pt>
                <c:pt idx="112">
                  <c:v>294</c:v>
                </c:pt>
                <c:pt idx="113">
                  <c:v>159</c:v>
                </c:pt>
                <c:pt idx="114">
                  <c:v>113</c:v>
                </c:pt>
                <c:pt idx="115">
                  <c:v>123</c:v>
                </c:pt>
                <c:pt idx="116">
                  <c:v>104</c:v>
                </c:pt>
                <c:pt idx="117">
                  <c:v>936</c:v>
                </c:pt>
                <c:pt idx="118">
                  <c:v>1119</c:v>
                </c:pt>
                <c:pt idx="119">
                  <c:v>521</c:v>
                </c:pt>
                <c:pt idx="120">
                  <c:v>203</c:v>
                </c:pt>
                <c:pt idx="121">
                  <c:v>1119</c:v>
                </c:pt>
                <c:pt idx="122">
                  <c:v>864</c:v>
                </c:pt>
                <c:pt idx="123">
                  <c:v>983</c:v>
                </c:pt>
                <c:pt idx="124">
                  <c:v>276</c:v>
                </c:pt>
                <c:pt idx="125">
                  <c:v>195</c:v>
                </c:pt>
                <c:pt idx="126">
                  <c:v>143</c:v>
                </c:pt>
                <c:pt idx="127">
                  <c:v>794</c:v>
                </c:pt>
                <c:pt idx="128">
                  <c:v>728</c:v>
                </c:pt>
                <c:pt idx="129">
                  <c:v>795</c:v>
                </c:pt>
                <c:pt idx="130">
                  <c:v>895</c:v>
                </c:pt>
                <c:pt idx="131">
                  <c:v>252</c:v>
                </c:pt>
                <c:pt idx="132">
                  <c:v>813</c:v>
                </c:pt>
                <c:pt idx="133">
                  <c:v>679</c:v>
                </c:pt>
                <c:pt idx="134">
                  <c:v>716</c:v>
                </c:pt>
                <c:pt idx="135">
                  <c:v>817</c:v>
                </c:pt>
                <c:pt idx="136">
                  <c:v>846</c:v>
                </c:pt>
                <c:pt idx="137">
                  <c:v>273</c:v>
                </c:pt>
                <c:pt idx="138">
                  <c:v>179</c:v>
                </c:pt>
                <c:pt idx="139">
                  <c:v>143</c:v>
                </c:pt>
                <c:pt idx="140">
                  <c:v>155</c:v>
                </c:pt>
                <c:pt idx="141">
                  <c:v>778</c:v>
                </c:pt>
                <c:pt idx="142">
                  <c:v>834</c:v>
                </c:pt>
                <c:pt idx="143">
                  <c:v>898</c:v>
                </c:pt>
                <c:pt idx="144">
                  <c:v>967</c:v>
                </c:pt>
                <c:pt idx="145">
                  <c:v>288</c:v>
                </c:pt>
                <c:pt idx="146">
                  <c:v>823</c:v>
                </c:pt>
                <c:pt idx="147">
                  <c:v>733</c:v>
                </c:pt>
                <c:pt idx="148">
                  <c:v>738</c:v>
                </c:pt>
                <c:pt idx="149">
                  <c:v>315</c:v>
                </c:pt>
                <c:pt idx="150">
                  <c:v>928</c:v>
                </c:pt>
                <c:pt idx="151">
                  <c:v>956</c:v>
                </c:pt>
                <c:pt idx="152">
                  <c:v>284</c:v>
                </c:pt>
                <c:pt idx="153">
                  <c:v>860</c:v>
                </c:pt>
                <c:pt idx="154">
                  <c:v>360</c:v>
                </c:pt>
                <c:pt idx="155">
                  <c:v>251</c:v>
                </c:pt>
                <c:pt idx="156">
                  <c:v>714</c:v>
                </c:pt>
                <c:pt idx="157">
                  <c:v>763</c:v>
                </c:pt>
                <c:pt idx="158">
                  <c:v>263</c:v>
                </c:pt>
                <c:pt idx="159">
                  <c:v>831</c:v>
                </c:pt>
                <c:pt idx="160">
                  <c:v>300</c:v>
                </c:pt>
                <c:pt idx="161">
                  <c:v>917</c:v>
                </c:pt>
                <c:pt idx="162">
                  <c:v>5274</c:v>
                </c:pt>
                <c:pt idx="163">
                  <c:v>179019</c:v>
                </c:pt>
                <c:pt idx="164">
                  <c:v>176315</c:v>
                </c:pt>
                <c:pt idx="165">
                  <c:v>134052</c:v>
                </c:pt>
                <c:pt idx="166">
                  <c:v>380</c:v>
                </c:pt>
                <c:pt idx="167">
                  <c:v>101628</c:v>
                </c:pt>
                <c:pt idx="168">
                  <c:v>91425</c:v>
                </c:pt>
                <c:pt idx="169">
                  <c:v>57133</c:v>
                </c:pt>
                <c:pt idx="170">
                  <c:v>60981</c:v>
                </c:pt>
                <c:pt idx="171">
                  <c:v>7199</c:v>
                </c:pt>
                <c:pt idx="172">
                  <c:v>278</c:v>
                </c:pt>
                <c:pt idx="173">
                  <c:v>223</c:v>
                </c:pt>
                <c:pt idx="174">
                  <c:v>43048</c:v>
                </c:pt>
                <c:pt idx="175">
                  <c:v>57629</c:v>
                </c:pt>
                <c:pt idx="176">
                  <c:v>64054</c:v>
                </c:pt>
                <c:pt idx="177">
                  <c:v>20586</c:v>
                </c:pt>
                <c:pt idx="178">
                  <c:v>2325</c:v>
                </c:pt>
                <c:pt idx="179">
                  <c:v>362</c:v>
                </c:pt>
                <c:pt idx="180">
                  <c:v>52924</c:v>
                </c:pt>
                <c:pt idx="181">
                  <c:v>85327</c:v>
                </c:pt>
                <c:pt idx="182">
                  <c:v>150670</c:v>
                </c:pt>
                <c:pt idx="183">
                  <c:v>15303</c:v>
                </c:pt>
                <c:pt idx="184">
                  <c:v>921</c:v>
                </c:pt>
                <c:pt idx="185">
                  <c:v>407</c:v>
                </c:pt>
                <c:pt idx="186">
                  <c:v>245</c:v>
                </c:pt>
                <c:pt idx="187">
                  <c:v>835</c:v>
                </c:pt>
                <c:pt idx="188">
                  <c:v>241</c:v>
                </c:pt>
                <c:pt idx="189">
                  <c:v>161</c:v>
                </c:pt>
                <c:pt idx="190">
                  <c:v>165</c:v>
                </c:pt>
                <c:pt idx="191">
                  <c:v>929</c:v>
                </c:pt>
                <c:pt idx="192">
                  <c:v>312</c:v>
                </c:pt>
                <c:pt idx="193">
                  <c:v>165</c:v>
                </c:pt>
                <c:pt idx="194">
                  <c:v>163</c:v>
                </c:pt>
                <c:pt idx="195">
                  <c:v>934</c:v>
                </c:pt>
                <c:pt idx="196">
                  <c:v>270</c:v>
                </c:pt>
                <c:pt idx="197">
                  <c:v>166</c:v>
                </c:pt>
                <c:pt idx="198">
                  <c:v>135</c:v>
                </c:pt>
                <c:pt idx="199">
                  <c:v>140</c:v>
                </c:pt>
                <c:pt idx="200">
                  <c:v>132</c:v>
                </c:pt>
                <c:pt idx="201">
                  <c:v>125</c:v>
                </c:pt>
                <c:pt idx="202">
                  <c:v>122</c:v>
                </c:pt>
                <c:pt idx="203">
                  <c:v>105</c:v>
                </c:pt>
                <c:pt idx="204">
                  <c:v>828</c:v>
                </c:pt>
                <c:pt idx="205">
                  <c:v>192</c:v>
                </c:pt>
                <c:pt idx="206">
                  <c:v>129</c:v>
                </c:pt>
                <c:pt idx="207">
                  <c:v>810</c:v>
                </c:pt>
                <c:pt idx="208">
                  <c:v>250</c:v>
                </c:pt>
                <c:pt idx="209">
                  <c:v>823</c:v>
                </c:pt>
                <c:pt idx="210">
                  <c:v>249</c:v>
                </c:pt>
                <c:pt idx="211">
                  <c:v>140</c:v>
                </c:pt>
                <c:pt idx="212">
                  <c:v>789</c:v>
                </c:pt>
                <c:pt idx="213">
                  <c:v>246</c:v>
                </c:pt>
                <c:pt idx="214">
                  <c:v>181</c:v>
                </c:pt>
                <c:pt idx="215">
                  <c:v>861</c:v>
                </c:pt>
                <c:pt idx="216">
                  <c:v>306</c:v>
                </c:pt>
                <c:pt idx="217">
                  <c:v>1000</c:v>
                </c:pt>
                <c:pt idx="218">
                  <c:v>263</c:v>
                </c:pt>
                <c:pt idx="219">
                  <c:v>164</c:v>
                </c:pt>
                <c:pt idx="220">
                  <c:v>159</c:v>
                </c:pt>
                <c:pt idx="221">
                  <c:v>184</c:v>
                </c:pt>
                <c:pt idx="222">
                  <c:v>847</c:v>
                </c:pt>
                <c:pt idx="223">
                  <c:v>1977</c:v>
                </c:pt>
                <c:pt idx="224">
                  <c:v>1016</c:v>
                </c:pt>
                <c:pt idx="225">
                  <c:v>635</c:v>
                </c:pt>
                <c:pt idx="226">
                  <c:v>375</c:v>
                </c:pt>
                <c:pt idx="227">
                  <c:v>143</c:v>
                </c:pt>
                <c:pt idx="228">
                  <c:v>131</c:v>
                </c:pt>
                <c:pt idx="229">
                  <c:v>113</c:v>
                </c:pt>
                <c:pt idx="230">
                  <c:v>236</c:v>
                </c:pt>
                <c:pt idx="231">
                  <c:v>380</c:v>
                </c:pt>
                <c:pt idx="232">
                  <c:v>1073</c:v>
                </c:pt>
                <c:pt idx="233">
                  <c:v>252</c:v>
                </c:pt>
                <c:pt idx="234">
                  <c:v>189</c:v>
                </c:pt>
                <c:pt idx="235">
                  <c:v>175</c:v>
                </c:pt>
                <c:pt idx="236">
                  <c:v>204</c:v>
                </c:pt>
                <c:pt idx="237">
                  <c:v>132</c:v>
                </c:pt>
                <c:pt idx="238">
                  <c:v>166</c:v>
                </c:pt>
                <c:pt idx="239">
                  <c:v>157</c:v>
                </c:pt>
                <c:pt idx="240">
                  <c:v>756</c:v>
                </c:pt>
                <c:pt idx="241">
                  <c:v>335</c:v>
                </c:pt>
                <c:pt idx="242">
                  <c:v>178</c:v>
                </c:pt>
                <c:pt idx="243">
                  <c:v>148</c:v>
                </c:pt>
                <c:pt idx="244">
                  <c:v>131</c:v>
                </c:pt>
                <c:pt idx="245">
                  <c:v>139</c:v>
                </c:pt>
                <c:pt idx="246">
                  <c:v>121</c:v>
                </c:pt>
                <c:pt idx="247">
                  <c:v>756</c:v>
                </c:pt>
                <c:pt idx="248">
                  <c:v>307</c:v>
                </c:pt>
                <c:pt idx="249">
                  <c:v>180</c:v>
                </c:pt>
                <c:pt idx="250">
                  <c:v>963</c:v>
                </c:pt>
                <c:pt idx="251">
                  <c:v>235</c:v>
                </c:pt>
                <c:pt idx="252">
                  <c:v>105</c:v>
                </c:pt>
                <c:pt idx="253">
                  <c:v>134</c:v>
                </c:pt>
                <c:pt idx="254">
                  <c:v>766</c:v>
                </c:pt>
                <c:pt idx="255">
                  <c:v>234</c:v>
                </c:pt>
                <c:pt idx="256">
                  <c:v>163</c:v>
                </c:pt>
                <c:pt idx="257">
                  <c:v>146</c:v>
                </c:pt>
                <c:pt idx="258">
                  <c:v>133</c:v>
                </c:pt>
                <c:pt idx="259">
                  <c:v>129</c:v>
                </c:pt>
                <c:pt idx="260">
                  <c:v>354</c:v>
                </c:pt>
                <c:pt idx="261">
                  <c:v>580</c:v>
                </c:pt>
                <c:pt idx="262">
                  <c:v>910</c:v>
                </c:pt>
                <c:pt idx="263">
                  <c:v>415</c:v>
                </c:pt>
                <c:pt idx="264">
                  <c:v>754</c:v>
                </c:pt>
                <c:pt idx="265">
                  <c:v>198</c:v>
                </c:pt>
                <c:pt idx="266">
                  <c:v>236</c:v>
                </c:pt>
                <c:pt idx="267">
                  <c:v>857</c:v>
                </c:pt>
                <c:pt idx="268">
                  <c:v>298</c:v>
                </c:pt>
                <c:pt idx="269">
                  <c:v>779</c:v>
                </c:pt>
                <c:pt idx="270">
                  <c:v>200</c:v>
                </c:pt>
                <c:pt idx="271">
                  <c:v>90</c:v>
                </c:pt>
                <c:pt idx="272">
                  <c:v>23</c:v>
                </c:pt>
                <c:pt idx="273">
                  <c:v>37</c:v>
                </c:pt>
                <c:pt idx="274">
                  <c:v>841</c:v>
                </c:pt>
                <c:pt idx="275">
                  <c:v>907</c:v>
                </c:pt>
                <c:pt idx="276">
                  <c:v>223</c:v>
                </c:pt>
                <c:pt idx="277">
                  <c:v>104</c:v>
                </c:pt>
                <c:pt idx="278">
                  <c:v>44</c:v>
                </c:pt>
                <c:pt idx="279">
                  <c:v>782</c:v>
                </c:pt>
                <c:pt idx="280">
                  <c:v>153</c:v>
                </c:pt>
                <c:pt idx="281">
                  <c:v>49</c:v>
                </c:pt>
                <c:pt idx="282">
                  <c:v>884</c:v>
                </c:pt>
                <c:pt idx="283">
                  <c:v>176</c:v>
                </c:pt>
                <c:pt idx="284">
                  <c:v>59</c:v>
                </c:pt>
                <c:pt idx="285">
                  <c:v>35</c:v>
                </c:pt>
                <c:pt idx="286">
                  <c:v>17</c:v>
                </c:pt>
                <c:pt idx="287">
                  <c:v>300</c:v>
                </c:pt>
                <c:pt idx="288">
                  <c:v>736</c:v>
                </c:pt>
                <c:pt idx="289">
                  <c:v>643</c:v>
                </c:pt>
                <c:pt idx="290">
                  <c:v>79</c:v>
                </c:pt>
                <c:pt idx="291">
                  <c:v>37</c:v>
                </c:pt>
                <c:pt idx="292">
                  <c:v>671</c:v>
                </c:pt>
                <c:pt idx="293">
                  <c:v>939</c:v>
                </c:pt>
                <c:pt idx="294">
                  <c:v>881</c:v>
                </c:pt>
                <c:pt idx="295">
                  <c:v>803</c:v>
                </c:pt>
                <c:pt idx="296">
                  <c:v>132</c:v>
                </c:pt>
                <c:pt idx="297">
                  <c:v>38</c:v>
                </c:pt>
                <c:pt idx="298">
                  <c:v>21</c:v>
                </c:pt>
                <c:pt idx="299">
                  <c:v>33</c:v>
                </c:pt>
                <c:pt idx="300">
                  <c:v>20</c:v>
                </c:pt>
                <c:pt idx="301">
                  <c:v>1134</c:v>
                </c:pt>
                <c:pt idx="302">
                  <c:v>234</c:v>
                </c:pt>
                <c:pt idx="303">
                  <c:v>56</c:v>
                </c:pt>
                <c:pt idx="304">
                  <c:v>30</c:v>
                </c:pt>
                <c:pt idx="305">
                  <c:v>28</c:v>
                </c:pt>
                <c:pt idx="306">
                  <c:v>31</c:v>
                </c:pt>
                <c:pt idx="307">
                  <c:v>15</c:v>
                </c:pt>
                <c:pt idx="308">
                  <c:v>20</c:v>
                </c:pt>
                <c:pt idx="309">
                  <c:v>20</c:v>
                </c:pt>
                <c:pt idx="310">
                  <c:v>881</c:v>
                </c:pt>
                <c:pt idx="311">
                  <c:v>217</c:v>
                </c:pt>
                <c:pt idx="312">
                  <c:v>717</c:v>
                </c:pt>
                <c:pt idx="313">
                  <c:v>269</c:v>
                </c:pt>
                <c:pt idx="314">
                  <c:v>681</c:v>
                </c:pt>
                <c:pt idx="315">
                  <c:v>820</c:v>
                </c:pt>
                <c:pt idx="316">
                  <c:v>177</c:v>
                </c:pt>
                <c:pt idx="317">
                  <c:v>44</c:v>
                </c:pt>
                <c:pt idx="318">
                  <c:v>843</c:v>
                </c:pt>
                <c:pt idx="319">
                  <c:v>268</c:v>
                </c:pt>
                <c:pt idx="320">
                  <c:v>817</c:v>
                </c:pt>
                <c:pt idx="321">
                  <c:v>94</c:v>
                </c:pt>
                <c:pt idx="322">
                  <c:v>31</c:v>
                </c:pt>
                <c:pt idx="323">
                  <c:v>596</c:v>
                </c:pt>
                <c:pt idx="324">
                  <c:v>764</c:v>
                </c:pt>
                <c:pt idx="325">
                  <c:v>162</c:v>
                </c:pt>
                <c:pt idx="326">
                  <c:v>711</c:v>
                </c:pt>
                <c:pt idx="327">
                  <c:v>649</c:v>
                </c:pt>
                <c:pt idx="328">
                  <c:v>140</c:v>
                </c:pt>
                <c:pt idx="329">
                  <c:v>577</c:v>
                </c:pt>
                <c:pt idx="330">
                  <c:v>129</c:v>
                </c:pt>
                <c:pt idx="331">
                  <c:v>678</c:v>
                </c:pt>
                <c:pt idx="332">
                  <c:v>312</c:v>
                </c:pt>
                <c:pt idx="333">
                  <c:v>94</c:v>
                </c:pt>
                <c:pt idx="334">
                  <c:v>665</c:v>
                </c:pt>
                <c:pt idx="335">
                  <c:v>860</c:v>
                </c:pt>
                <c:pt idx="336">
                  <c:v>210</c:v>
                </c:pt>
                <c:pt idx="337">
                  <c:v>50</c:v>
                </c:pt>
                <c:pt idx="338">
                  <c:v>623</c:v>
                </c:pt>
                <c:pt idx="339">
                  <c:v>173</c:v>
                </c:pt>
                <c:pt idx="340">
                  <c:v>676</c:v>
                </c:pt>
                <c:pt idx="341">
                  <c:v>653</c:v>
                </c:pt>
                <c:pt idx="342">
                  <c:v>166</c:v>
                </c:pt>
                <c:pt idx="343">
                  <c:v>642</c:v>
                </c:pt>
                <c:pt idx="344">
                  <c:v>189</c:v>
                </c:pt>
                <c:pt idx="345">
                  <c:v>31</c:v>
                </c:pt>
                <c:pt idx="346">
                  <c:v>25</c:v>
                </c:pt>
                <c:pt idx="347">
                  <c:v>18</c:v>
                </c:pt>
                <c:pt idx="348">
                  <c:v>721</c:v>
                </c:pt>
                <c:pt idx="349">
                  <c:v>330</c:v>
                </c:pt>
                <c:pt idx="350">
                  <c:v>706</c:v>
                </c:pt>
                <c:pt idx="351">
                  <c:v>249</c:v>
                </c:pt>
                <c:pt idx="352">
                  <c:v>660</c:v>
                </c:pt>
                <c:pt idx="353">
                  <c:v>105</c:v>
                </c:pt>
                <c:pt idx="354">
                  <c:v>825</c:v>
                </c:pt>
                <c:pt idx="355">
                  <c:v>607</c:v>
                </c:pt>
                <c:pt idx="356">
                  <c:v>196</c:v>
                </c:pt>
                <c:pt idx="357">
                  <c:v>738</c:v>
                </c:pt>
                <c:pt idx="358">
                  <c:v>607</c:v>
                </c:pt>
                <c:pt idx="359">
                  <c:v>124</c:v>
                </c:pt>
                <c:pt idx="360">
                  <c:v>34</c:v>
                </c:pt>
                <c:pt idx="361">
                  <c:v>104</c:v>
                </c:pt>
                <c:pt idx="362">
                  <c:v>832</c:v>
                </c:pt>
                <c:pt idx="363">
                  <c:v>93</c:v>
                </c:pt>
                <c:pt idx="364">
                  <c:v>25</c:v>
                </c:pt>
                <c:pt idx="365">
                  <c:v>20</c:v>
                </c:pt>
              </c:numCache>
            </c:numRef>
          </c:val>
          <c:smooth val="0"/>
          <c:extLst>
            <c:ext xmlns:c16="http://schemas.microsoft.com/office/drawing/2014/chart" uri="{C3380CC4-5D6E-409C-BE32-E72D297353CC}">
              <c16:uniqueId val="{00000000-C10A-4064-9456-CFEA54E7583A}"/>
            </c:ext>
          </c:extLst>
        </c:ser>
        <c:dLbls>
          <c:showLegendKey val="0"/>
          <c:showVal val="0"/>
          <c:showCatName val="0"/>
          <c:showSerName val="0"/>
          <c:showPercent val="0"/>
          <c:showBubbleSize val="0"/>
        </c:dLbls>
        <c:smooth val="0"/>
        <c:axId val="262895008"/>
        <c:axId val="262898616"/>
      </c:lineChart>
      <c:dateAx>
        <c:axId val="262895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898616"/>
        <c:crosses val="autoZero"/>
        <c:auto val="1"/>
        <c:lblOffset val="100"/>
        <c:baseTimeUnit val="days"/>
      </c:dateAx>
      <c:valAx>
        <c:axId val="262898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895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C1E50-9C60-4904-9C49-34266581FCB5}"/>
              </a:ext>
            </a:extLst>
          </p:cNvPr>
          <p:cNvSpPr>
            <a:spLocks noGrp="1"/>
          </p:cNvSpPr>
          <p:nvPr>
            <p:ph type="ctrTitle"/>
          </p:nvPr>
        </p:nvSpPr>
        <p:spPr/>
        <p:txBody>
          <a:bodyPr/>
          <a:lstStyle/>
          <a:p>
            <a:r>
              <a:rPr lang="en-US"/>
              <a:t>Instagram 2019</a:t>
            </a:r>
          </a:p>
        </p:txBody>
      </p:sp>
      <p:sp>
        <p:nvSpPr>
          <p:cNvPr id="3" name="Subtitle 2">
            <a:extLst>
              <a:ext uri="{FF2B5EF4-FFF2-40B4-BE49-F238E27FC236}">
                <a16:creationId xmlns:a16="http://schemas.microsoft.com/office/drawing/2014/main" id="{85183315-D72E-409E-9C7E-96594EB89E65}"/>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1224877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034ED-886B-403F-9AD3-3E4C7B6D4622}"/>
              </a:ext>
            </a:extLst>
          </p:cNvPr>
          <p:cNvSpPr>
            <a:spLocks noGrp="1"/>
          </p:cNvSpPr>
          <p:nvPr>
            <p:ph type="title"/>
          </p:nvPr>
        </p:nvSpPr>
        <p:spPr/>
        <p:txBody>
          <a:bodyPr/>
          <a:lstStyle/>
          <a:p>
            <a:r>
              <a:rPr lang="en-US"/>
              <a:t>Instagram Instagram Key Metrics Table | All Pages</a:t>
            </a:r>
          </a:p>
        </p:txBody>
      </p:sp>
      <p:graphicFrame>
        <p:nvGraphicFramePr>
          <p:cNvPr id="5" name="Table Placeholder 4">
            <a:extLst>
              <a:ext uri="{FF2B5EF4-FFF2-40B4-BE49-F238E27FC236}">
                <a16:creationId xmlns:a16="http://schemas.microsoft.com/office/drawing/2014/main" id="{D752AD1A-61A0-4712-8028-351D47B581A6}"/>
              </a:ext>
            </a:extLst>
          </p:cNvPr>
          <p:cNvGraphicFramePr>
            <a:graphicFrameLocks noGrp="1"/>
          </p:cNvGraphicFramePr>
          <p:nvPr>
            <p:ph type="tbl" sz="quarter" idx="13"/>
            <p:extLst>
              <p:ext uri="{D42A27DB-BD31-4B8C-83A1-F6EECF244321}">
                <p14:modId xmlns:p14="http://schemas.microsoft.com/office/powerpoint/2010/main" val="2009582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9109007"/>
                    </a:ext>
                  </a:extLst>
                </a:gridCol>
                <a:gridCol w="658368">
                  <a:extLst>
                    <a:ext uri="{9D8B030D-6E8A-4147-A177-3AD203B41FA5}">
                      <a16:colId xmlns:a16="http://schemas.microsoft.com/office/drawing/2014/main" val="2877808937"/>
                    </a:ext>
                  </a:extLst>
                </a:gridCol>
                <a:gridCol w="658368">
                  <a:extLst>
                    <a:ext uri="{9D8B030D-6E8A-4147-A177-3AD203B41FA5}">
                      <a16:colId xmlns:a16="http://schemas.microsoft.com/office/drawing/2014/main" val="9848987"/>
                    </a:ext>
                  </a:extLst>
                </a:gridCol>
                <a:gridCol w="658368">
                  <a:extLst>
                    <a:ext uri="{9D8B030D-6E8A-4147-A177-3AD203B41FA5}">
                      <a16:colId xmlns:a16="http://schemas.microsoft.com/office/drawing/2014/main" val="1457123821"/>
                    </a:ext>
                  </a:extLst>
                </a:gridCol>
                <a:gridCol w="658368">
                  <a:extLst>
                    <a:ext uri="{9D8B030D-6E8A-4147-A177-3AD203B41FA5}">
                      <a16:colId xmlns:a16="http://schemas.microsoft.com/office/drawing/2014/main" val="3654796566"/>
                    </a:ext>
                  </a:extLst>
                </a:gridCol>
                <a:gridCol w="658368">
                  <a:extLst>
                    <a:ext uri="{9D8B030D-6E8A-4147-A177-3AD203B41FA5}">
                      <a16:colId xmlns:a16="http://schemas.microsoft.com/office/drawing/2014/main" val="2025871583"/>
                    </a:ext>
                  </a:extLst>
                </a:gridCol>
                <a:gridCol w="658368">
                  <a:extLst>
                    <a:ext uri="{9D8B030D-6E8A-4147-A177-3AD203B41FA5}">
                      <a16:colId xmlns:a16="http://schemas.microsoft.com/office/drawing/2014/main" val="3052158829"/>
                    </a:ext>
                  </a:extLst>
                </a:gridCol>
                <a:gridCol w="658368">
                  <a:extLst>
                    <a:ext uri="{9D8B030D-6E8A-4147-A177-3AD203B41FA5}">
                      <a16:colId xmlns:a16="http://schemas.microsoft.com/office/drawing/2014/main" val="2066478503"/>
                    </a:ext>
                  </a:extLst>
                </a:gridCol>
                <a:gridCol w="658368">
                  <a:extLst>
                    <a:ext uri="{9D8B030D-6E8A-4147-A177-3AD203B41FA5}">
                      <a16:colId xmlns:a16="http://schemas.microsoft.com/office/drawing/2014/main" val="2222742286"/>
                    </a:ext>
                  </a:extLst>
                </a:gridCol>
                <a:gridCol w="658368">
                  <a:extLst>
                    <a:ext uri="{9D8B030D-6E8A-4147-A177-3AD203B41FA5}">
                      <a16:colId xmlns:a16="http://schemas.microsoft.com/office/drawing/2014/main" val="386025214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058685439"/>
                  </a:ext>
                </a:extLst>
              </a:tr>
              <a:tr h="370840">
                <a:tc>
                  <a:txBody>
                    <a:bodyPr/>
                    <a:lstStyle/>
                    <a:p>
                      <a:r>
                        <a:rPr lang="en-US" sz="1000"/>
                        <a:t>pronovabkk</a:t>
                      </a:r>
                    </a:p>
                  </a:txBody>
                  <a:tcPr/>
                </a:tc>
                <a:tc>
                  <a:txBody>
                    <a:bodyPr/>
                    <a:lstStyle/>
                    <a:p>
                      <a:r>
                        <a:rPr lang="en-US" sz="1000"/>
                        <a:t>2165</a:t>
                      </a:r>
                    </a:p>
                  </a:txBody>
                  <a:tcPr/>
                </a:tc>
                <a:tc>
                  <a:txBody>
                    <a:bodyPr/>
                    <a:lstStyle/>
                    <a:p>
                      <a:r>
                        <a:rPr lang="en-US" sz="1000"/>
                        <a:t>331</a:t>
                      </a:r>
                    </a:p>
                  </a:txBody>
                  <a:tcPr/>
                </a:tc>
                <a:tc>
                  <a:txBody>
                    <a:bodyPr/>
                    <a:lstStyle/>
                    <a:p>
                      <a:r>
                        <a:rPr lang="en-US" sz="1000"/>
                        <a:t>168</a:t>
                      </a:r>
                    </a:p>
                  </a:txBody>
                  <a:tcPr/>
                </a:tc>
                <a:tc>
                  <a:txBody>
                    <a:bodyPr/>
                    <a:lstStyle/>
                    <a:p>
                      <a:r>
                        <a:rPr lang="en-US" sz="1000"/>
                        <a:t>144</a:t>
                      </a:r>
                    </a:p>
                  </a:txBody>
                  <a:tcPr/>
                </a:tc>
                <a:tc>
                  <a:txBody>
                    <a:bodyPr/>
                    <a:lstStyle/>
                    <a:p>
                      <a:r>
                        <a:rPr lang="en-US" sz="1000"/>
                        <a:t>8</a:t>
                      </a:r>
                    </a:p>
                  </a:txBody>
                  <a:tcPr/>
                </a:tc>
                <a:tc>
                  <a:txBody>
                    <a:bodyPr/>
                    <a:lstStyle/>
                    <a:p>
                      <a:r>
                        <a:rPr lang="en-US" sz="1000"/>
                        <a:t>16</a:t>
                      </a:r>
                    </a:p>
                  </a:txBody>
                  <a:tcPr/>
                </a:tc>
                <a:tc>
                  <a:txBody>
                    <a:bodyPr/>
                    <a:lstStyle/>
                    <a:p>
                      <a:r>
                        <a:rPr lang="en-US" sz="1000"/>
                        <a:t>9622</a:t>
                      </a:r>
                    </a:p>
                  </a:txBody>
                  <a:tcPr/>
                </a:tc>
                <a:tc>
                  <a:txBody>
                    <a:bodyPr/>
                    <a:lstStyle/>
                    <a:p>
                      <a:r>
                        <a:rPr lang="en-US" sz="1000"/>
                        <a:t>155</a:t>
                      </a:r>
                    </a:p>
                  </a:txBody>
                  <a:tcPr/>
                </a:tc>
                <a:tc>
                  <a:txBody>
                    <a:bodyPr/>
                    <a:lstStyle/>
                    <a:p>
                      <a:r>
                        <a:rPr lang="en-US" sz="1000"/>
                        <a:t>2.9113 %</a:t>
                      </a:r>
                    </a:p>
                  </a:txBody>
                  <a:tcPr/>
                </a:tc>
                <a:extLst>
                  <a:ext uri="{0D108BD9-81ED-4DB2-BD59-A6C34878D82A}">
                    <a16:rowId xmlns:a16="http://schemas.microsoft.com/office/drawing/2014/main" val="3802827524"/>
                  </a:ext>
                </a:extLst>
              </a:tr>
            </a:tbl>
          </a:graphicData>
        </a:graphic>
      </p:graphicFrame>
      <p:sp>
        <p:nvSpPr>
          <p:cNvPr id="4" name="Text Placeholder 3">
            <a:extLst>
              <a:ext uri="{FF2B5EF4-FFF2-40B4-BE49-F238E27FC236}">
                <a16:creationId xmlns:a16="http://schemas.microsoft.com/office/drawing/2014/main" id="{5415FD82-2B29-449F-843A-90AA8D8EB69E}"/>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1727930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BB748-495B-4092-9FC2-AC4B2B4556EC}"/>
              </a:ext>
            </a:extLst>
          </p:cNvPr>
          <p:cNvSpPr>
            <a:spLocks noGrp="1"/>
          </p:cNvSpPr>
          <p:nvPr>
            <p:ph type="title"/>
          </p:nvPr>
        </p:nvSpPr>
        <p:spPr/>
        <p:txBody>
          <a:bodyPr/>
          <a:lstStyle/>
          <a:p>
            <a:r>
              <a:rPr lang="en-US"/>
              <a:t>Instagram Gained Followers | All Pages</a:t>
            </a:r>
          </a:p>
        </p:txBody>
      </p:sp>
      <p:graphicFrame>
        <p:nvGraphicFramePr>
          <p:cNvPr id="6" name="Chart Placeholder 5">
            <a:extLst>
              <a:ext uri="{FF2B5EF4-FFF2-40B4-BE49-F238E27FC236}">
                <a16:creationId xmlns:a16="http://schemas.microsoft.com/office/drawing/2014/main" id="{18D2F491-30E4-4920-8875-266B8574EF5A}"/>
              </a:ext>
            </a:extLst>
          </p:cNvPr>
          <p:cNvGraphicFramePr>
            <a:graphicFrameLocks noGrp="1"/>
          </p:cNvGraphicFramePr>
          <p:nvPr>
            <p:ph type="chart" sz="quarter" idx="13"/>
            <p:extLst>
              <p:ext uri="{D42A27DB-BD31-4B8C-83A1-F6EECF244321}">
                <p14:modId xmlns:p14="http://schemas.microsoft.com/office/powerpoint/2010/main" val="1279717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0C7287-6324-484D-878A-D2A13DCAB47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2083BF2-CD23-427A-AB6B-111DF6D5B1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2042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542C5-8AA4-4A07-A320-69DD68028C38}"/>
              </a:ext>
            </a:extLst>
          </p:cNvPr>
          <p:cNvSpPr>
            <a:spLocks noGrp="1"/>
          </p:cNvSpPr>
          <p:nvPr>
            <p:ph type="title"/>
          </p:nvPr>
        </p:nvSpPr>
        <p:spPr/>
        <p:txBody>
          <a:bodyPr/>
          <a:lstStyle/>
          <a:p>
            <a:r>
              <a:rPr lang="en-US"/>
              <a:t>Instagram Stories Table  | All Pages - 1 of 4</a:t>
            </a:r>
          </a:p>
        </p:txBody>
      </p:sp>
      <p:graphicFrame>
        <p:nvGraphicFramePr>
          <p:cNvPr id="5" name="Table Placeholder 4">
            <a:extLst>
              <a:ext uri="{FF2B5EF4-FFF2-40B4-BE49-F238E27FC236}">
                <a16:creationId xmlns:a16="http://schemas.microsoft.com/office/drawing/2014/main" id="{75778730-9FA9-4807-A2A9-0565F33B3279}"/>
              </a:ext>
            </a:extLst>
          </p:cNvPr>
          <p:cNvGraphicFramePr>
            <a:graphicFrameLocks noGrp="1"/>
          </p:cNvGraphicFramePr>
          <p:nvPr>
            <p:ph type="tbl" sz="quarter" idx="13"/>
            <p:extLst>
              <p:ext uri="{D42A27DB-BD31-4B8C-83A1-F6EECF244321}">
                <p14:modId xmlns:p14="http://schemas.microsoft.com/office/powerpoint/2010/main" val="2223582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19612641"/>
                    </a:ext>
                  </a:extLst>
                </a:gridCol>
                <a:gridCol w="905256">
                  <a:extLst>
                    <a:ext uri="{9D8B030D-6E8A-4147-A177-3AD203B41FA5}">
                      <a16:colId xmlns:a16="http://schemas.microsoft.com/office/drawing/2014/main" val="4069201449"/>
                    </a:ext>
                  </a:extLst>
                </a:gridCol>
                <a:gridCol w="905256">
                  <a:extLst>
                    <a:ext uri="{9D8B030D-6E8A-4147-A177-3AD203B41FA5}">
                      <a16:colId xmlns:a16="http://schemas.microsoft.com/office/drawing/2014/main" val="2738742867"/>
                    </a:ext>
                  </a:extLst>
                </a:gridCol>
                <a:gridCol w="905256">
                  <a:extLst>
                    <a:ext uri="{9D8B030D-6E8A-4147-A177-3AD203B41FA5}">
                      <a16:colId xmlns:a16="http://schemas.microsoft.com/office/drawing/2014/main" val="1404237667"/>
                    </a:ext>
                  </a:extLst>
                </a:gridCol>
                <a:gridCol w="905256">
                  <a:extLst>
                    <a:ext uri="{9D8B030D-6E8A-4147-A177-3AD203B41FA5}">
                      <a16:colId xmlns:a16="http://schemas.microsoft.com/office/drawing/2014/main" val="1422162400"/>
                    </a:ext>
                  </a:extLst>
                </a:gridCol>
                <a:gridCol w="905256">
                  <a:extLst>
                    <a:ext uri="{9D8B030D-6E8A-4147-A177-3AD203B41FA5}">
                      <a16:colId xmlns:a16="http://schemas.microsoft.com/office/drawing/2014/main" val="2151526159"/>
                    </a:ext>
                  </a:extLst>
                </a:gridCol>
                <a:gridCol w="905256">
                  <a:extLst>
                    <a:ext uri="{9D8B030D-6E8A-4147-A177-3AD203B41FA5}">
                      <a16:colId xmlns:a16="http://schemas.microsoft.com/office/drawing/2014/main" val="1575063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70696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- 2020-10-28 16:57:28</a:t>
                      </a:r>
                      <a:r>
                        <a:rPr kumimoji="0" lang="de-DE" sz="1000" b="0" i="0" u="none" strike="noStrike" kern="1200" cap="none" spc="0" normalizeH="0" baseline="0" noProof="0">
                          <a:ln>
                            <a:noFill/>
                          </a:ln>
                          <a:solidFill>
                            <a:prstClr val="black"/>
                          </a:solidFill>
                          <a:effectLst/>
                          <a:uLnTx/>
                          <a:uFillTx/>
                          <a:latin typeface="+mn-lt"/>
                          <a:ea typeface="+mn-ea"/>
                          <a:cs typeface="+mn-cs"/>
                        </a:rPr>
                        <a:t>
 Jetzt bist du dran. Wir freuen uns darauf, von dir zu hören.
#linkinbio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16:30:56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17566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- 2020-10-28 14:30:06</a:t>
                      </a:r>
                      <a:r>
                        <a:rPr kumimoji="0" lang="de-DE" sz="1000" b="0" i="0" u="none" strike="noStrike" kern="1200" cap="none" spc="0" normalizeH="0" baseline="0" noProof="0">
                          <a:ln>
                            <a:noFill/>
                          </a:ln>
                          <a:solidFill>
                            <a:prstClr val="black"/>
                          </a:solidFill>
                          <a:effectLst/>
                          <a:uLnTx/>
                          <a:uFillTx/>
                          <a:latin typeface="+mn-lt"/>
                          <a:ea typeface="+mn-ea"/>
                          <a:cs typeface="+mn-cs"/>
                        </a:rPr>
                        <a:t>
 SOZIALVERSICHERUNGS
FACHANGESTELLTE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3861006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14:24:59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97821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14:24:41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3856298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14:18:04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4283670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14:17:31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119206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14:15:34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3837339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14:15:25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extLst>
                  <a:ext uri="{0D108BD9-81ED-4DB2-BD59-A6C34878D82A}">
                    <a16:rowId xmlns:a16="http://schemas.microsoft.com/office/drawing/2014/main" val="1071865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14:10:36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2204967751"/>
                  </a:ext>
                </a:extLst>
              </a:tr>
            </a:tbl>
          </a:graphicData>
        </a:graphic>
      </p:graphicFrame>
      <p:sp>
        <p:nvSpPr>
          <p:cNvPr id="4" name="Text Placeholder 3">
            <a:extLst>
              <a:ext uri="{FF2B5EF4-FFF2-40B4-BE49-F238E27FC236}">
                <a16:creationId xmlns:a16="http://schemas.microsoft.com/office/drawing/2014/main" id="{4AF21222-7F0F-4325-9E55-1E22C6C10903}"/>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828414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D7F7A-A031-4A39-9F25-4E03F9AAA8EC}"/>
              </a:ext>
            </a:extLst>
          </p:cNvPr>
          <p:cNvSpPr>
            <a:spLocks noGrp="1"/>
          </p:cNvSpPr>
          <p:nvPr>
            <p:ph type="title"/>
          </p:nvPr>
        </p:nvSpPr>
        <p:spPr/>
        <p:txBody>
          <a:bodyPr/>
          <a:lstStyle/>
          <a:p>
            <a:r>
              <a:rPr lang="en-US"/>
              <a:t>Instagram Stories Table  | All Pages - 2 of 4</a:t>
            </a:r>
          </a:p>
        </p:txBody>
      </p:sp>
      <p:graphicFrame>
        <p:nvGraphicFramePr>
          <p:cNvPr id="5" name="Table Placeholder 4">
            <a:extLst>
              <a:ext uri="{FF2B5EF4-FFF2-40B4-BE49-F238E27FC236}">
                <a16:creationId xmlns:a16="http://schemas.microsoft.com/office/drawing/2014/main" id="{B88901DA-AF50-4CBF-9713-8DB8476230CD}"/>
              </a:ext>
            </a:extLst>
          </p:cNvPr>
          <p:cNvGraphicFramePr>
            <a:graphicFrameLocks noGrp="1"/>
          </p:cNvGraphicFramePr>
          <p:nvPr>
            <p:ph type="tbl" sz="quarter" idx="13"/>
            <p:extLst>
              <p:ext uri="{D42A27DB-BD31-4B8C-83A1-F6EECF244321}">
                <p14:modId xmlns:p14="http://schemas.microsoft.com/office/powerpoint/2010/main" val="529147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19194110"/>
                    </a:ext>
                  </a:extLst>
                </a:gridCol>
                <a:gridCol w="905256">
                  <a:extLst>
                    <a:ext uri="{9D8B030D-6E8A-4147-A177-3AD203B41FA5}">
                      <a16:colId xmlns:a16="http://schemas.microsoft.com/office/drawing/2014/main" val="2430261296"/>
                    </a:ext>
                  </a:extLst>
                </a:gridCol>
                <a:gridCol w="905256">
                  <a:extLst>
                    <a:ext uri="{9D8B030D-6E8A-4147-A177-3AD203B41FA5}">
                      <a16:colId xmlns:a16="http://schemas.microsoft.com/office/drawing/2014/main" val="2734244048"/>
                    </a:ext>
                  </a:extLst>
                </a:gridCol>
                <a:gridCol w="905256">
                  <a:extLst>
                    <a:ext uri="{9D8B030D-6E8A-4147-A177-3AD203B41FA5}">
                      <a16:colId xmlns:a16="http://schemas.microsoft.com/office/drawing/2014/main" val="3086731617"/>
                    </a:ext>
                  </a:extLst>
                </a:gridCol>
                <a:gridCol w="905256">
                  <a:extLst>
                    <a:ext uri="{9D8B030D-6E8A-4147-A177-3AD203B41FA5}">
                      <a16:colId xmlns:a16="http://schemas.microsoft.com/office/drawing/2014/main" val="2297482816"/>
                    </a:ext>
                  </a:extLst>
                </a:gridCol>
                <a:gridCol w="905256">
                  <a:extLst>
                    <a:ext uri="{9D8B030D-6E8A-4147-A177-3AD203B41FA5}">
                      <a16:colId xmlns:a16="http://schemas.microsoft.com/office/drawing/2014/main" val="479769102"/>
                    </a:ext>
                  </a:extLst>
                </a:gridCol>
                <a:gridCol w="905256">
                  <a:extLst>
                    <a:ext uri="{9D8B030D-6E8A-4147-A177-3AD203B41FA5}">
                      <a16:colId xmlns:a16="http://schemas.microsoft.com/office/drawing/2014/main" val="1696004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08079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14:06:23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13:32:04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559971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- 2020-10-28 14:05:41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13:32:04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359308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- 2020-10-21 14:05:00</a:t>
                      </a:r>
                      <a:r>
                        <a:rPr kumimoji="0" lang="de-DE" sz="1000" b="0" i="0" u="none" strike="noStrike" kern="1200" cap="none" spc="0" normalizeH="0" baseline="0" noProof="0">
                          <a:ln>
                            <a:noFill/>
                          </a:ln>
                          <a:solidFill>
                            <a:prstClr val="black"/>
                          </a:solidFill>
                          <a:effectLst/>
                          <a:uLnTx/>
                          <a:uFillTx/>
                          <a:latin typeface="+mn-lt"/>
                          <a:ea typeface="+mn-ea"/>
                          <a:cs typeface="+mn-cs"/>
                        </a:rPr>
                        <a:t>
 Jetzt seid ihr dran:
Informiert euch bei eurer Ärztin oder eurem Arzt über die Grippeimpfung.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10/22/2020 13:31:38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723994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- 2020-10-21 14:01:57</a:t>
                      </a:r>
                      <a:r>
                        <a:rPr kumimoji="0" lang="de-DE" sz="1000" b="0" i="0" u="none" strike="noStrike" kern="1200" cap="none" spc="0" normalizeH="0" baseline="0" noProof="0">
                          <a:ln>
                            <a:noFill/>
                          </a:ln>
                          <a:solidFill>
                            <a:prstClr val="black"/>
                          </a:solidFill>
                          <a:effectLst/>
                          <a:uLnTx/>
                          <a:uFillTx/>
                          <a:latin typeface="+mn-lt"/>
                          <a:ea typeface="+mn-ea"/>
                          <a:cs typeface="+mn-cs"/>
                        </a:rPr>
                        <a:t>
 Tut auch gar nicht weh!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10/22/2020 13:31:38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extLst>
                  <a:ext uri="{0D108BD9-81ED-4DB2-BD59-A6C34878D82A}">
                    <a16:rowId xmlns:a16="http://schemas.microsoft.com/office/drawing/2014/main" val="3861338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- 2020-10-21 13:58:10</a:t>
                      </a:r>
                      <a:r>
                        <a:rPr kumimoji="0" lang="de-DE" sz="1000" b="0" i="0" u="none" strike="noStrike" kern="1200" cap="none" spc="0" normalizeH="0" baseline="0" noProof="0">
                          <a:ln>
                            <a:noFill/>
                          </a:ln>
                          <a:solidFill>
                            <a:prstClr val="black"/>
                          </a:solidFill>
                          <a:effectLst/>
                          <a:uLnTx/>
                          <a:uFillTx/>
                          <a:latin typeface="+mn-lt"/>
                          <a:ea typeface="+mn-ea"/>
                          <a:cs typeface="+mn-cs"/>
                        </a:rPr>
                        <a:t>
 Für unsere Versicherten und unser Kollegium übernehmen wir die Kosten für die Vierfach-Impfung.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10/22/2020 13:31:38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1900346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- 2020-10-21 13:53:46</a:t>
                      </a:r>
                      <a:r>
                        <a:rPr kumimoji="0" lang="de-DE" sz="1000" b="0" i="0" u="none" strike="noStrike" kern="1200" cap="none" spc="0" normalizeH="0" baseline="0" noProof="0">
                          <a:ln>
                            <a:noFill/>
                          </a:ln>
                          <a:solidFill>
                            <a:prstClr val="black"/>
                          </a:solidFill>
                          <a:effectLst/>
                          <a:uLnTx/>
                          <a:uFillTx/>
                          <a:latin typeface="+mn-lt"/>
                          <a:ea typeface="+mn-ea"/>
                          <a:cs typeface="+mn-cs"/>
                        </a:rPr>
                        <a:t>
 Dieses Jahr besonders wichtig:
Grippeschutzimpfung!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10/22/2020 13:31:38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422886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- 2020-09-07 14:43:26</a:t>
                      </a:r>
                      <a:r>
                        <a:rPr kumimoji="0" lang="de-DE" sz="1000" b="0" i="0" u="none" strike="noStrike" kern="1200" cap="none" spc="0" normalizeH="0" baseline="0" noProof="0">
                          <a:ln>
                            <a:noFill/>
                          </a:ln>
                          <a:solidFill>
                            <a:prstClr val="black"/>
                          </a:solidFill>
                          <a:effectLst/>
                          <a:uLnTx/>
                          <a:uFillTx/>
                          <a:latin typeface="+mn-lt"/>
                          <a:ea typeface="+mn-ea"/>
                          <a:cs typeface="+mn-cs"/>
                        </a:rPr>
                        <a:t>
 Wir haben Kinderärzte gefragt, wie Eltern und Kinder die Zeit erlebt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09/08/2020 14:31:50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3281519040"/>
                  </a:ext>
                </a:extLst>
              </a:tr>
            </a:tbl>
          </a:graphicData>
        </a:graphic>
      </p:graphicFrame>
      <p:sp>
        <p:nvSpPr>
          <p:cNvPr id="4" name="Text Placeholder 3">
            <a:extLst>
              <a:ext uri="{FF2B5EF4-FFF2-40B4-BE49-F238E27FC236}">
                <a16:creationId xmlns:a16="http://schemas.microsoft.com/office/drawing/2014/main" id="{B4F61229-2ABD-4C29-AD7A-C799C54D173B}"/>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35568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559B-C3A1-4435-9A6E-63769498A959}"/>
              </a:ext>
            </a:extLst>
          </p:cNvPr>
          <p:cNvSpPr>
            <a:spLocks noGrp="1"/>
          </p:cNvSpPr>
          <p:nvPr>
            <p:ph type="title"/>
          </p:nvPr>
        </p:nvSpPr>
        <p:spPr/>
        <p:txBody>
          <a:bodyPr/>
          <a:lstStyle/>
          <a:p>
            <a:r>
              <a:rPr lang="en-US"/>
              <a:t>Instagram Stories Table  | All Pages - 3 of 4</a:t>
            </a:r>
          </a:p>
        </p:txBody>
      </p:sp>
      <p:graphicFrame>
        <p:nvGraphicFramePr>
          <p:cNvPr id="5" name="Table Placeholder 4">
            <a:extLst>
              <a:ext uri="{FF2B5EF4-FFF2-40B4-BE49-F238E27FC236}">
                <a16:creationId xmlns:a16="http://schemas.microsoft.com/office/drawing/2014/main" id="{869D3105-8633-4D15-A61B-FF60B9FBF0A9}"/>
              </a:ext>
            </a:extLst>
          </p:cNvPr>
          <p:cNvGraphicFramePr>
            <a:graphicFrameLocks noGrp="1"/>
          </p:cNvGraphicFramePr>
          <p:nvPr>
            <p:ph type="tbl" sz="quarter" idx="13"/>
            <p:extLst>
              <p:ext uri="{D42A27DB-BD31-4B8C-83A1-F6EECF244321}">
                <p14:modId xmlns:p14="http://schemas.microsoft.com/office/powerpoint/2010/main" val="3950404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10174172"/>
                    </a:ext>
                  </a:extLst>
                </a:gridCol>
                <a:gridCol w="905256">
                  <a:extLst>
                    <a:ext uri="{9D8B030D-6E8A-4147-A177-3AD203B41FA5}">
                      <a16:colId xmlns:a16="http://schemas.microsoft.com/office/drawing/2014/main" val="2670632045"/>
                    </a:ext>
                  </a:extLst>
                </a:gridCol>
                <a:gridCol w="905256">
                  <a:extLst>
                    <a:ext uri="{9D8B030D-6E8A-4147-A177-3AD203B41FA5}">
                      <a16:colId xmlns:a16="http://schemas.microsoft.com/office/drawing/2014/main" val="602579904"/>
                    </a:ext>
                  </a:extLst>
                </a:gridCol>
                <a:gridCol w="905256">
                  <a:extLst>
                    <a:ext uri="{9D8B030D-6E8A-4147-A177-3AD203B41FA5}">
                      <a16:colId xmlns:a16="http://schemas.microsoft.com/office/drawing/2014/main" val="4215140449"/>
                    </a:ext>
                  </a:extLst>
                </a:gridCol>
                <a:gridCol w="905256">
                  <a:extLst>
                    <a:ext uri="{9D8B030D-6E8A-4147-A177-3AD203B41FA5}">
                      <a16:colId xmlns:a16="http://schemas.microsoft.com/office/drawing/2014/main" val="1826040378"/>
                    </a:ext>
                  </a:extLst>
                </a:gridCol>
                <a:gridCol w="905256">
                  <a:extLst>
                    <a:ext uri="{9D8B030D-6E8A-4147-A177-3AD203B41FA5}">
                      <a16:colId xmlns:a16="http://schemas.microsoft.com/office/drawing/2014/main" val="1228637236"/>
                    </a:ext>
                  </a:extLst>
                </a:gridCol>
                <a:gridCol w="905256">
                  <a:extLst>
                    <a:ext uri="{9D8B030D-6E8A-4147-A177-3AD203B41FA5}">
                      <a16:colId xmlns:a16="http://schemas.microsoft.com/office/drawing/2014/main" val="1529740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60425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- 2020-09-07 14:41:41</a:t>
                      </a:r>
                      <a:r>
                        <a:rPr kumimoji="0" lang="de-DE" sz="1000" b="0" i="0" u="none" strike="noStrike" kern="1200" cap="none" spc="0" normalizeH="0" baseline="0" noProof="0">
                          <a:ln>
                            <a:noFill/>
                          </a:ln>
                          <a:solidFill>
                            <a:prstClr val="black"/>
                          </a:solidFill>
                          <a:effectLst/>
                          <a:uLnTx/>
                          <a:uFillTx/>
                          <a:latin typeface="+mn-lt"/>
                          <a:ea typeface="+mn-ea"/>
                          <a:cs typeface="+mn-cs"/>
                        </a:rPr>
                        <a:t>
 Wie habt ihr die Homeschooling-Zeit erlebt?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09/08/2020 14:31:50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644004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- 2020-07-03 16:46:17</a:t>
                      </a:r>
                      <a:r>
                        <a:rPr kumimoji="0" lang="de-DE" sz="1000" b="0" i="0" u="none" strike="noStrike" kern="1200" cap="none" spc="0" normalizeH="0" baseline="0" noProof="0">
                          <a:ln>
                            <a:noFill/>
                          </a:ln>
                          <a:solidFill>
                            <a:prstClr val="black"/>
                          </a:solidFill>
                          <a:effectLst/>
                          <a:uLnTx/>
                          <a:uFillTx/>
                          <a:latin typeface="+mn-lt"/>
                          <a:ea typeface="+mn-ea"/>
                          <a:cs typeface="+mn-cs"/>
                        </a:rPr>
                        <a:t>
 Wir wollen euch bei Erziehungsfragen zu Smartphone &amp; Co. unterstützen.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07/04/2020 16:31:39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924374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- 2020-06-18 13:57:08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13:31:18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045455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- 2020-06-18 13:53:37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13:31:18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619355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- 2020-06-18 13:46:52</a:t>
                      </a:r>
                      <a:r>
                        <a:rPr kumimoji="0" lang="en-US" sz="1000" b="0" i="0" u="none" strike="noStrike" kern="1200" cap="none" spc="0" normalizeH="0" baseline="0" noProof="0">
                          <a:ln>
                            <a:noFill/>
                          </a:ln>
                          <a:solidFill>
                            <a:prstClr val="black"/>
                          </a:solidFill>
                          <a:effectLst/>
                          <a:uLnTx/>
                          <a:uFillTx/>
                          <a:latin typeface="+mn-lt"/>
                          <a:ea typeface="+mn-ea"/>
                          <a:cs typeface="+mn-cs"/>
                        </a:rPr>
                        <a:t>
 Stärke deine Muskulatur!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13:31:18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796893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- 2020-06-18 13:44:18</a:t>
                      </a:r>
                      <a:r>
                        <a:rPr kumimoji="0" lang="de-DE" sz="1000" b="0" i="0" u="none" strike="noStrike" kern="1200" cap="none" spc="0" normalizeH="0" baseline="0" noProof="0">
                          <a:ln>
                            <a:noFill/>
                          </a:ln>
                          <a:solidFill>
                            <a:prstClr val="black"/>
                          </a:solidFill>
                          <a:effectLst/>
                          <a:uLnTx/>
                          <a:uFillTx/>
                          <a:latin typeface="+mn-lt"/>
                          <a:ea typeface="+mn-ea"/>
                          <a:cs typeface="+mn-cs"/>
                        </a:rPr>
                        <a:t>
 @sinahdiepold‘s #Yoga-Inspirationen für einen gesunden Rücken: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13:31:18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663591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- 2020-06-18 13:42:19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06/19/2020 13:31:18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985815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- 2020-06-10 17:46:41</a:t>
                      </a:r>
                      <a:r>
                        <a:rPr kumimoji="0" lang="de-DE" sz="1000" b="0" i="0" u="none" strike="noStrike" kern="1200" cap="none" spc="0" normalizeH="0" baseline="0" noProof="0">
                          <a:ln>
                            <a:noFill/>
                          </a:ln>
                          <a:solidFill>
                            <a:prstClr val="black"/>
                          </a:solidFill>
                          <a:effectLst/>
                          <a:uLnTx/>
                          <a:uFillTx/>
                          <a:latin typeface="+mn-lt"/>
                          <a:ea typeface="+mn-ea"/>
                          <a:cs typeface="+mn-cs"/>
                        </a:rPr>
                        <a:t>
 Und jetzt ihr!
#shakeitoff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17:30:44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739085261"/>
                  </a:ext>
                </a:extLst>
              </a:tr>
            </a:tbl>
          </a:graphicData>
        </a:graphic>
      </p:graphicFrame>
      <p:sp>
        <p:nvSpPr>
          <p:cNvPr id="4" name="Text Placeholder 3">
            <a:extLst>
              <a:ext uri="{FF2B5EF4-FFF2-40B4-BE49-F238E27FC236}">
                <a16:creationId xmlns:a16="http://schemas.microsoft.com/office/drawing/2014/main" id="{475F42BA-72FA-4468-AE65-2D9FD1AC49FF}"/>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511247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7B3D3-E6AF-4608-A7F0-FC44106F30E4}"/>
              </a:ext>
            </a:extLst>
          </p:cNvPr>
          <p:cNvSpPr>
            <a:spLocks noGrp="1"/>
          </p:cNvSpPr>
          <p:nvPr>
            <p:ph type="title"/>
          </p:nvPr>
        </p:nvSpPr>
        <p:spPr/>
        <p:txBody>
          <a:bodyPr/>
          <a:lstStyle/>
          <a:p>
            <a:r>
              <a:rPr lang="en-US"/>
              <a:t>Instagram Stories Table  | All Pages - 4 of 4</a:t>
            </a:r>
          </a:p>
        </p:txBody>
      </p:sp>
      <p:graphicFrame>
        <p:nvGraphicFramePr>
          <p:cNvPr id="5" name="Table Placeholder 4">
            <a:extLst>
              <a:ext uri="{FF2B5EF4-FFF2-40B4-BE49-F238E27FC236}">
                <a16:creationId xmlns:a16="http://schemas.microsoft.com/office/drawing/2014/main" id="{DC005F50-ED7C-447F-AD75-78B63684E905}"/>
              </a:ext>
            </a:extLst>
          </p:cNvPr>
          <p:cNvGraphicFramePr>
            <a:graphicFrameLocks noGrp="1"/>
          </p:cNvGraphicFramePr>
          <p:nvPr>
            <p:ph type="tbl" sz="quarter" idx="13"/>
            <p:extLst>
              <p:ext uri="{D42A27DB-BD31-4B8C-83A1-F6EECF244321}">
                <p14:modId xmlns:p14="http://schemas.microsoft.com/office/powerpoint/2010/main" val="3215155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59680924"/>
                    </a:ext>
                  </a:extLst>
                </a:gridCol>
                <a:gridCol w="905256">
                  <a:extLst>
                    <a:ext uri="{9D8B030D-6E8A-4147-A177-3AD203B41FA5}">
                      <a16:colId xmlns:a16="http://schemas.microsoft.com/office/drawing/2014/main" val="2088913075"/>
                    </a:ext>
                  </a:extLst>
                </a:gridCol>
                <a:gridCol w="905256">
                  <a:extLst>
                    <a:ext uri="{9D8B030D-6E8A-4147-A177-3AD203B41FA5}">
                      <a16:colId xmlns:a16="http://schemas.microsoft.com/office/drawing/2014/main" val="64963355"/>
                    </a:ext>
                  </a:extLst>
                </a:gridCol>
                <a:gridCol w="905256">
                  <a:extLst>
                    <a:ext uri="{9D8B030D-6E8A-4147-A177-3AD203B41FA5}">
                      <a16:colId xmlns:a16="http://schemas.microsoft.com/office/drawing/2014/main" val="991289723"/>
                    </a:ext>
                  </a:extLst>
                </a:gridCol>
                <a:gridCol w="905256">
                  <a:extLst>
                    <a:ext uri="{9D8B030D-6E8A-4147-A177-3AD203B41FA5}">
                      <a16:colId xmlns:a16="http://schemas.microsoft.com/office/drawing/2014/main" val="3596923381"/>
                    </a:ext>
                  </a:extLst>
                </a:gridCol>
                <a:gridCol w="905256">
                  <a:extLst>
                    <a:ext uri="{9D8B030D-6E8A-4147-A177-3AD203B41FA5}">
                      <a16:colId xmlns:a16="http://schemas.microsoft.com/office/drawing/2014/main" val="493272081"/>
                    </a:ext>
                  </a:extLst>
                </a:gridCol>
                <a:gridCol w="905256">
                  <a:extLst>
                    <a:ext uri="{9D8B030D-6E8A-4147-A177-3AD203B41FA5}">
                      <a16:colId xmlns:a16="http://schemas.microsoft.com/office/drawing/2014/main" val="2952810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936902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- 2020-06-10 17:31:14</a:t>
                      </a:r>
                      <a:r>
                        <a:rPr kumimoji="0" lang="de-DE" sz="1000" b="0" i="0" u="none" strike="noStrike" kern="1200" cap="none" spc="0" normalizeH="0" baseline="0" noProof="0">
                          <a:ln>
                            <a:noFill/>
                          </a:ln>
                          <a:solidFill>
                            <a:prstClr val="black"/>
                          </a:solidFill>
                          <a:effectLst/>
                          <a:uLnTx/>
                          <a:uFillTx/>
                          <a:latin typeface="+mn-lt"/>
                          <a:ea typeface="+mn-ea"/>
                          <a:cs typeface="+mn-cs"/>
                        </a:rPr>
                        <a:t>
 #childspose twist Übrigens: Wir bezuschussen Yogakurse mit bis zu 150€ pro Jahr!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17:30:44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604214044"/>
                  </a:ext>
                </a:extLst>
              </a:tr>
            </a:tbl>
          </a:graphicData>
        </a:graphic>
      </p:graphicFrame>
      <p:sp>
        <p:nvSpPr>
          <p:cNvPr id="4" name="Text Placeholder 3">
            <a:extLst>
              <a:ext uri="{FF2B5EF4-FFF2-40B4-BE49-F238E27FC236}">
                <a16:creationId xmlns:a16="http://schemas.microsoft.com/office/drawing/2014/main" id="{48AF40D4-BA3A-4971-AEB9-4CF3475179F8}"/>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2720496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23798-3E0C-4273-BB4F-35992F0E3668}"/>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FB60C39C-C4A2-4AEF-B53C-BAD733F398A4}"/>
              </a:ext>
            </a:extLst>
          </p:cNvPr>
          <p:cNvGraphicFramePr>
            <a:graphicFrameLocks noGrp="1"/>
          </p:cNvGraphicFramePr>
          <p:nvPr>
            <p:ph type="chart" sz="quarter" idx="13"/>
            <p:extLst>
              <p:ext uri="{D42A27DB-BD31-4B8C-83A1-F6EECF244321}">
                <p14:modId xmlns:p14="http://schemas.microsoft.com/office/powerpoint/2010/main" val="1759992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909C33-22EE-4CF8-8400-E5EA76F66D9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9B804E95-3DA9-4666-8991-7FAAC38919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8197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7093F-7BF2-4E03-83AC-BB7E6C900220}"/>
              </a:ext>
            </a:extLst>
          </p:cNvPr>
          <p:cNvSpPr>
            <a:spLocks noGrp="1"/>
          </p:cNvSpPr>
          <p:nvPr>
            <p:ph type="title"/>
          </p:nvPr>
        </p:nvSpPr>
        <p:spPr/>
        <p:txBody>
          <a:bodyPr/>
          <a:lstStyle/>
          <a:p>
            <a:r>
              <a:rPr lang="en-US"/>
              <a:t>Instagram Interaction Rate By Hour | All Pages</a:t>
            </a:r>
          </a:p>
        </p:txBody>
      </p:sp>
      <p:graphicFrame>
        <p:nvGraphicFramePr>
          <p:cNvPr id="6" name="Chart Placeholder 5">
            <a:extLst>
              <a:ext uri="{FF2B5EF4-FFF2-40B4-BE49-F238E27FC236}">
                <a16:creationId xmlns:a16="http://schemas.microsoft.com/office/drawing/2014/main" id="{63E93FF4-50F3-442F-BDD6-5A5593FDB978}"/>
              </a:ext>
            </a:extLst>
          </p:cNvPr>
          <p:cNvGraphicFramePr>
            <a:graphicFrameLocks noGrp="1"/>
          </p:cNvGraphicFramePr>
          <p:nvPr>
            <p:ph type="chart" sz="quarter" idx="13"/>
            <p:extLst>
              <p:ext uri="{D42A27DB-BD31-4B8C-83A1-F6EECF244321}">
                <p14:modId xmlns:p14="http://schemas.microsoft.com/office/powerpoint/2010/main" val="3617468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52B324-C37C-4A93-B775-F94ACD853F43}"/>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1078498-B07A-4C28-BDF2-C8F5AB476A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1749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D1E06-B107-484C-B3EB-2566B04C649D}"/>
              </a:ext>
            </a:extLst>
          </p:cNvPr>
          <p:cNvSpPr>
            <a:spLocks noGrp="1"/>
          </p:cNvSpPr>
          <p:nvPr>
            <p:ph type="title"/>
          </p:nvPr>
        </p:nvSpPr>
        <p:spPr/>
        <p:txBody>
          <a:bodyPr/>
          <a:lstStyle/>
          <a:p>
            <a:r>
              <a:rPr lang="en-US"/>
              <a:t>Instagram Reach and New Followers | All Pages</a:t>
            </a:r>
          </a:p>
        </p:txBody>
      </p:sp>
      <p:graphicFrame>
        <p:nvGraphicFramePr>
          <p:cNvPr id="6" name="Chart Placeholder 5">
            <a:extLst>
              <a:ext uri="{FF2B5EF4-FFF2-40B4-BE49-F238E27FC236}">
                <a16:creationId xmlns:a16="http://schemas.microsoft.com/office/drawing/2014/main" id="{EE3A165B-034F-4935-A44E-A8802A785898}"/>
              </a:ext>
            </a:extLst>
          </p:cNvPr>
          <p:cNvGraphicFramePr>
            <a:graphicFrameLocks noGrp="1"/>
          </p:cNvGraphicFramePr>
          <p:nvPr>
            <p:ph type="chart" sz="quarter" idx="13"/>
            <p:extLst>
              <p:ext uri="{D42A27DB-BD31-4B8C-83A1-F6EECF244321}">
                <p14:modId xmlns:p14="http://schemas.microsoft.com/office/powerpoint/2010/main" val="2242751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38EF3B-DB12-49A4-822E-A0728307799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B7FAFD4-143D-47F1-B265-E9D12F66F1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5011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DF8DE-E2D1-4255-B538-53ACE371AA4A}"/>
              </a:ext>
            </a:extLst>
          </p:cNvPr>
          <p:cNvSpPr>
            <a:spLocks noGrp="1"/>
          </p:cNvSpPr>
          <p:nvPr>
            <p:ph type="title"/>
          </p:nvPr>
        </p:nvSpPr>
        <p:spPr/>
        <p:txBody>
          <a:bodyPr/>
          <a:lstStyle/>
          <a:p>
            <a:r>
              <a:rPr lang="en-US"/>
              <a:t>Instagram Videos Table | All Pages - 1 of 13</a:t>
            </a:r>
          </a:p>
        </p:txBody>
      </p:sp>
      <p:graphicFrame>
        <p:nvGraphicFramePr>
          <p:cNvPr id="5" name="Table Placeholder 4">
            <a:extLst>
              <a:ext uri="{FF2B5EF4-FFF2-40B4-BE49-F238E27FC236}">
                <a16:creationId xmlns:a16="http://schemas.microsoft.com/office/drawing/2014/main" id="{8F2D19B0-7E12-429E-B34D-93DA0A93765D}"/>
              </a:ext>
            </a:extLst>
          </p:cNvPr>
          <p:cNvGraphicFramePr>
            <a:graphicFrameLocks noGrp="1"/>
          </p:cNvGraphicFramePr>
          <p:nvPr>
            <p:ph type="tbl" sz="quarter" idx="13"/>
            <p:extLst>
              <p:ext uri="{D42A27DB-BD31-4B8C-83A1-F6EECF244321}">
                <p14:modId xmlns:p14="http://schemas.microsoft.com/office/powerpoint/2010/main" val="1779511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484209994"/>
                    </a:ext>
                  </a:extLst>
                </a:gridCol>
                <a:gridCol w="1234439">
                  <a:extLst>
                    <a:ext uri="{9D8B030D-6E8A-4147-A177-3AD203B41FA5}">
                      <a16:colId xmlns:a16="http://schemas.microsoft.com/office/drawing/2014/main" val="2994913473"/>
                    </a:ext>
                  </a:extLst>
                </a:gridCol>
                <a:gridCol w="493776">
                  <a:extLst>
                    <a:ext uri="{9D8B030D-6E8A-4147-A177-3AD203B41FA5}">
                      <a16:colId xmlns:a16="http://schemas.microsoft.com/office/drawing/2014/main" val="3088315150"/>
                    </a:ext>
                  </a:extLst>
                </a:gridCol>
                <a:gridCol w="493776">
                  <a:extLst>
                    <a:ext uri="{9D8B030D-6E8A-4147-A177-3AD203B41FA5}">
                      <a16:colId xmlns:a16="http://schemas.microsoft.com/office/drawing/2014/main" val="1411449706"/>
                    </a:ext>
                  </a:extLst>
                </a:gridCol>
                <a:gridCol w="493776">
                  <a:extLst>
                    <a:ext uri="{9D8B030D-6E8A-4147-A177-3AD203B41FA5}">
                      <a16:colId xmlns:a16="http://schemas.microsoft.com/office/drawing/2014/main" val="2954730129"/>
                    </a:ext>
                  </a:extLst>
                </a:gridCol>
                <a:gridCol w="493776">
                  <a:extLst>
                    <a:ext uri="{9D8B030D-6E8A-4147-A177-3AD203B41FA5}">
                      <a16:colId xmlns:a16="http://schemas.microsoft.com/office/drawing/2014/main" val="1011329869"/>
                    </a:ext>
                  </a:extLst>
                </a:gridCol>
                <a:gridCol w="493776">
                  <a:extLst>
                    <a:ext uri="{9D8B030D-6E8A-4147-A177-3AD203B41FA5}">
                      <a16:colId xmlns:a16="http://schemas.microsoft.com/office/drawing/2014/main" val="77204178"/>
                    </a:ext>
                  </a:extLst>
                </a:gridCol>
                <a:gridCol w="493776">
                  <a:extLst>
                    <a:ext uri="{9D8B030D-6E8A-4147-A177-3AD203B41FA5}">
                      <a16:colId xmlns:a16="http://schemas.microsoft.com/office/drawing/2014/main" val="3365996270"/>
                    </a:ext>
                  </a:extLst>
                </a:gridCol>
                <a:gridCol w="493776">
                  <a:extLst>
                    <a:ext uri="{9D8B030D-6E8A-4147-A177-3AD203B41FA5}">
                      <a16:colId xmlns:a16="http://schemas.microsoft.com/office/drawing/2014/main" val="1288482328"/>
                    </a:ext>
                  </a:extLst>
                </a:gridCol>
                <a:gridCol w="493776">
                  <a:extLst>
                    <a:ext uri="{9D8B030D-6E8A-4147-A177-3AD203B41FA5}">
                      <a16:colId xmlns:a16="http://schemas.microsoft.com/office/drawing/2014/main" val="419613471"/>
                    </a:ext>
                  </a:extLst>
                </a:gridCol>
                <a:gridCol w="493776">
                  <a:extLst>
                    <a:ext uri="{9D8B030D-6E8A-4147-A177-3AD203B41FA5}">
                      <a16:colId xmlns:a16="http://schemas.microsoft.com/office/drawing/2014/main" val="292215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598482756"/>
                  </a:ext>
                </a:extLst>
              </a:tr>
            </a:tbl>
          </a:graphicData>
        </a:graphic>
      </p:graphicFrame>
      <p:sp>
        <p:nvSpPr>
          <p:cNvPr id="4" name="Text Placeholder 3">
            <a:extLst>
              <a:ext uri="{FF2B5EF4-FFF2-40B4-BE49-F238E27FC236}">
                <a16:creationId xmlns:a16="http://schemas.microsoft.com/office/drawing/2014/main" id="{0925DB65-E7DB-4EFF-82D7-CC9433553682}"/>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2981195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8BB49-2C48-4A84-B4E0-15E3A0ABC805}"/>
              </a:ext>
            </a:extLst>
          </p:cNvPr>
          <p:cNvSpPr>
            <a:spLocks noGrp="1"/>
          </p:cNvSpPr>
          <p:nvPr>
            <p:ph type="title"/>
          </p:nvPr>
        </p:nvSpPr>
        <p:spPr/>
        <p:txBody>
          <a:bodyPr/>
          <a:lstStyle/>
          <a:p>
            <a:r>
              <a:rPr lang="en-US"/>
              <a:t>Instagram Videos Table | All Pages - 2 of 13</a:t>
            </a:r>
          </a:p>
        </p:txBody>
      </p:sp>
      <p:graphicFrame>
        <p:nvGraphicFramePr>
          <p:cNvPr id="5" name="Table Placeholder 4">
            <a:extLst>
              <a:ext uri="{FF2B5EF4-FFF2-40B4-BE49-F238E27FC236}">
                <a16:creationId xmlns:a16="http://schemas.microsoft.com/office/drawing/2014/main" id="{1E82388F-BD8D-401A-9FE2-A493C9BF298E}"/>
              </a:ext>
            </a:extLst>
          </p:cNvPr>
          <p:cNvGraphicFramePr>
            <a:graphicFrameLocks noGrp="1"/>
          </p:cNvGraphicFramePr>
          <p:nvPr>
            <p:ph type="tbl" sz="quarter" idx="13"/>
            <p:extLst>
              <p:ext uri="{D42A27DB-BD31-4B8C-83A1-F6EECF244321}">
                <p14:modId xmlns:p14="http://schemas.microsoft.com/office/powerpoint/2010/main" val="3815105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21992092"/>
                    </a:ext>
                  </a:extLst>
                </a:gridCol>
                <a:gridCol w="1234439">
                  <a:extLst>
                    <a:ext uri="{9D8B030D-6E8A-4147-A177-3AD203B41FA5}">
                      <a16:colId xmlns:a16="http://schemas.microsoft.com/office/drawing/2014/main" val="2338071477"/>
                    </a:ext>
                  </a:extLst>
                </a:gridCol>
                <a:gridCol w="493776">
                  <a:extLst>
                    <a:ext uri="{9D8B030D-6E8A-4147-A177-3AD203B41FA5}">
                      <a16:colId xmlns:a16="http://schemas.microsoft.com/office/drawing/2014/main" val="2398943781"/>
                    </a:ext>
                  </a:extLst>
                </a:gridCol>
                <a:gridCol w="493776">
                  <a:extLst>
                    <a:ext uri="{9D8B030D-6E8A-4147-A177-3AD203B41FA5}">
                      <a16:colId xmlns:a16="http://schemas.microsoft.com/office/drawing/2014/main" val="1798760606"/>
                    </a:ext>
                  </a:extLst>
                </a:gridCol>
                <a:gridCol w="493776">
                  <a:extLst>
                    <a:ext uri="{9D8B030D-6E8A-4147-A177-3AD203B41FA5}">
                      <a16:colId xmlns:a16="http://schemas.microsoft.com/office/drawing/2014/main" val="3180767845"/>
                    </a:ext>
                  </a:extLst>
                </a:gridCol>
                <a:gridCol w="493776">
                  <a:extLst>
                    <a:ext uri="{9D8B030D-6E8A-4147-A177-3AD203B41FA5}">
                      <a16:colId xmlns:a16="http://schemas.microsoft.com/office/drawing/2014/main" val="2833198837"/>
                    </a:ext>
                  </a:extLst>
                </a:gridCol>
                <a:gridCol w="493776">
                  <a:extLst>
                    <a:ext uri="{9D8B030D-6E8A-4147-A177-3AD203B41FA5}">
                      <a16:colId xmlns:a16="http://schemas.microsoft.com/office/drawing/2014/main" val="1166875832"/>
                    </a:ext>
                  </a:extLst>
                </a:gridCol>
                <a:gridCol w="493776">
                  <a:extLst>
                    <a:ext uri="{9D8B030D-6E8A-4147-A177-3AD203B41FA5}">
                      <a16:colId xmlns:a16="http://schemas.microsoft.com/office/drawing/2014/main" val="3612389870"/>
                    </a:ext>
                  </a:extLst>
                </a:gridCol>
                <a:gridCol w="493776">
                  <a:extLst>
                    <a:ext uri="{9D8B030D-6E8A-4147-A177-3AD203B41FA5}">
                      <a16:colId xmlns:a16="http://schemas.microsoft.com/office/drawing/2014/main" val="2274437375"/>
                    </a:ext>
                  </a:extLst>
                </a:gridCol>
                <a:gridCol w="493776">
                  <a:extLst>
                    <a:ext uri="{9D8B030D-6E8A-4147-A177-3AD203B41FA5}">
                      <a16:colId xmlns:a16="http://schemas.microsoft.com/office/drawing/2014/main" val="1196400844"/>
                    </a:ext>
                  </a:extLst>
                </a:gridCol>
                <a:gridCol w="493776">
                  <a:extLst>
                    <a:ext uri="{9D8B030D-6E8A-4147-A177-3AD203B41FA5}">
                      <a16:colId xmlns:a16="http://schemas.microsoft.com/office/drawing/2014/main" val="2457279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158167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- 2020-10-15 07:13:42</a:t>
                      </a:r>
                      <a:r>
                        <a:rPr kumimoji="0" lang="de-DE" sz="1000" b="0" i="0" u="none" strike="noStrike" kern="1200" cap="none" spc="0" normalizeH="0" baseline="0" noProof="0">
                          <a:ln>
                            <a:noFill/>
                          </a:ln>
                          <a:solidFill>
                            <a:prstClr val="black"/>
                          </a:solidFill>
                          <a:effectLst/>
                          <a:uLnTx/>
                          <a:uFillTx/>
                          <a:latin typeface="+mn-lt"/>
                          <a:ea typeface="+mn-ea"/>
                          <a:cs typeface="+mn-cs"/>
                        </a:rPr>
                        <a:t>
 Gute Nachricht zum #Welthändewaschtag: Seife wirkt sehr effektiv gegen das #Coronavirus. Das Coronavirus hat als gehülltes Virus eine Lipidhülle. Diese Hülle besteht zu großen Teilen aus Fett. Und gegen Fett ist Seife das perfekte Mittel. Das hilft auch bei Masken: Waschmittel sorgt beim Waschen der Masken dafür, dass das Coronavirus keine Chance hat. Also: Haltet euch an die #AHA Regeln, die zusammen einen Schutz gegen das Coronavirus bieten: Haltet Abstand, achtet auf regelmäßiges Händewaschen mit Seife und tragt Alltagsmasken, die mit Waschmittel gewaschen werden sollten.
#pronovabkk #welthändewaschtag #welthändehygienetag #wellenbrecherinnen #wellenbrecher #coronavirus #zusammengegencorona #aharegeln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https://quintly-image-storage.s3.amazonaws.com/45cbd03b64ea58ce4d75e2a18185fc18/08820925cc1b3adcee5d6323fc322a55.jpg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39.29 %</a:t>
                      </a:r>
                    </a:p>
                  </a:txBody>
                  <a:tcPr/>
                </a:tc>
                <a:extLst>
                  <a:ext uri="{0D108BD9-81ED-4DB2-BD59-A6C34878D82A}">
                    <a16:rowId xmlns:a16="http://schemas.microsoft.com/office/drawing/2014/main" val="2445778091"/>
                  </a:ext>
                </a:extLst>
              </a:tr>
            </a:tbl>
          </a:graphicData>
        </a:graphic>
      </p:graphicFrame>
      <p:sp>
        <p:nvSpPr>
          <p:cNvPr id="4" name="Text Placeholder 3">
            <a:extLst>
              <a:ext uri="{FF2B5EF4-FFF2-40B4-BE49-F238E27FC236}">
                <a16:creationId xmlns:a16="http://schemas.microsoft.com/office/drawing/2014/main" id="{BF0554D4-D035-4D2C-8EC9-1964722C1093}"/>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2211776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70ADD-A9E4-4C14-ACE6-116F9F6B26B9}"/>
              </a:ext>
            </a:extLst>
          </p:cNvPr>
          <p:cNvSpPr>
            <a:spLocks noGrp="1"/>
          </p:cNvSpPr>
          <p:nvPr>
            <p:ph type="title"/>
          </p:nvPr>
        </p:nvSpPr>
        <p:spPr/>
        <p:txBody>
          <a:bodyPr/>
          <a:lstStyle/>
          <a:p>
            <a:r>
              <a:rPr lang="en-US"/>
              <a:t>Instagram Videos Table | All Pages - 3 of 13</a:t>
            </a:r>
          </a:p>
        </p:txBody>
      </p:sp>
      <p:graphicFrame>
        <p:nvGraphicFramePr>
          <p:cNvPr id="5" name="Table Placeholder 4">
            <a:extLst>
              <a:ext uri="{FF2B5EF4-FFF2-40B4-BE49-F238E27FC236}">
                <a16:creationId xmlns:a16="http://schemas.microsoft.com/office/drawing/2014/main" id="{DFC76E5A-57C4-42BB-98D5-8641222F9926}"/>
              </a:ext>
            </a:extLst>
          </p:cNvPr>
          <p:cNvGraphicFramePr>
            <a:graphicFrameLocks noGrp="1"/>
          </p:cNvGraphicFramePr>
          <p:nvPr>
            <p:ph type="tbl" sz="quarter" idx="13"/>
            <p:extLst>
              <p:ext uri="{D42A27DB-BD31-4B8C-83A1-F6EECF244321}">
                <p14:modId xmlns:p14="http://schemas.microsoft.com/office/powerpoint/2010/main" val="796421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336741115"/>
                    </a:ext>
                  </a:extLst>
                </a:gridCol>
                <a:gridCol w="1234439">
                  <a:extLst>
                    <a:ext uri="{9D8B030D-6E8A-4147-A177-3AD203B41FA5}">
                      <a16:colId xmlns:a16="http://schemas.microsoft.com/office/drawing/2014/main" val="1476037762"/>
                    </a:ext>
                  </a:extLst>
                </a:gridCol>
                <a:gridCol w="493776">
                  <a:extLst>
                    <a:ext uri="{9D8B030D-6E8A-4147-A177-3AD203B41FA5}">
                      <a16:colId xmlns:a16="http://schemas.microsoft.com/office/drawing/2014/main" val="371071746"/>
                    </a:ext>
                  </a:extLst>
                </a:gridCol>
                <a:gridCol w="493776">
                  <a:extLst>
                    <a:ext uri="{9D8B030D-6E8A-4147-A177-3AD203B41FA5}">
                      <a16:colId xmlns:a16="http://schemas.microsoft.com/office/drawing/2014/main" val="1777650906"/>
                    </a:ext>
                  </a:extLst>
                </a:gridCol>
                <a:gridCol w="493776">
                  <a:extLst>
                    <a:ext uri="{9D8B030D-6E8A-4147-A177-3AD203B41FA5}">
                      <a16:colId xmlns:a16="http://schemas.microsoft.com/office/drawing/2014/main" val="499197545"/>
                    </a:ext>
                  </a:extLst>
                </a:gridCol>
                <a:gridCol w="493776">
                  <a:extLst>
                    <a:ext uri="{9D8B030D-6E8A-4147-A177-3AD203B41FA5}">
                      <a16:colId xmlns:a16="http://schemas.microsoft.com/office/drawing/2014/main" val="1479658921"/>
                    </a:ext>
                  </a:extLst>
                </a:gridCol>
                <a:gridCol w="493776">
                  <a:extLst>
                    <a:ext uri="{9D8B030D-6E8A-4147-A177-3AD203B41FA5}">
                      <a16:colId xmlns:a16="http://schemas.microsoft.com/office/drawing/2014/main" val="387046370"/>
                    </a:ext>
                  </a:extLst>
                </a:gridCol>
                <a:gridCol w="493776">
                  <a:extLst>
                    <a:ext uri="{9D8B030D-6E8A-4147-A177-3AD203B41FA5}">
                      <a16:colId xmlns:a16="http://schemas.microsoft.com/office/drawing/2014/main" val="776054630"/>
                    </a:ext>
                  </a:extLst>
                </a:gridCol>
                <a:gridCol w="493776">
                  <a:extLst>
                    <a:ext uri="{9D8B030D-6E8A-4147-A177-3AD203B41FA5}">
                      <a16:colId xmlns:a16="http://schemas.microsoft.com/office/drawing/2014/main" val="2226089668"/>
                    </a:ext>
                  </a:extLst>
                </a:gridCol>
                <a:gridCol w="493776">
                  <a:extLst>
                    <a:ext uri="{9D8B030D-6E8A-4147-A177-3AD203B41FA5}">
                      <a16:colId xmlns:a16="http://schemas.microsoft.com/office/drawing/2014/main" val="645005065"/>
                    </a:ext>
                  </a:extLst>
                </a:gridCol>
                <a:gridCol w="493776">
                  <a:extLst>
                    <a:ext uri="{9D8B030D-6E8A-4147-A177-3AD203B41FA5}">
                      <a16:colId xmlns:a16="http://schemas.microsoft.com/office/drawing/2014/main" val="2333756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1462460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- 2020-09-07 10:57:58</a:t>
                      </a:r>
                      <a:r>
                        <a:rPr kumimoji="0" lang="en-US" sz="1000" b="0" i="0" u="none" strike="noStrike" kern="1200" cap="none" spc="0" normalizeH="0" baseline="0" noProof="0">
                          <a:ln>
                            <a:noFill/>
                          </a:ln>
                          <a:solidFill>
                            <a:prstClr val="black"/>
                          </a:solidFill>
                          <a:effectLst/>
                          <a:uLnTx/>
                          <a:uFillTx/>
                          <a:latin typeface="+mn-lt"/>
                          <a:ea typeface="+mn-ea"/>
                          <a:cs typeface="+mn-cs"/>
                        </a:rPr>
                        <a:t>
 Ist #Homeschooling für dich das Unwort des Jahres? Oder habt ihr die gemeinsame Zeit genossen?
#pronovabkk #schule #bildung #schule #homeschool #lernen #entwicklung #homeschoollife #digitalebildung #elearning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https://quintly-image-storage.s3.amazonaws.com/45cbd03b64ea58ce4d75e2a18185fc18/6f4e5286c20cf4432b485b5cdd368c13.jpg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57.92 %</a:t>
                      </a:r>
                    </a:p>
                  </a:txBody>
                  <a:tcPr/>
                </a:tc>
                <a:extLst>
                  <a:ext uri="{0D108BD9-81ED-4DB2-BD59-A6C34878D82A}">
                    <a16:rowId xmlns:a16="http://schemas.microsoft.com/office/drawing/2014/main" val="1386922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- 2020-06-23 15:57:20</a:t>
                      </a:r>
                      <a:r>
                        <a:rPr kumimoji="0" lang="de-DE" sz="1000" b="0" i="0" u="none" strike="noStrike" kern="1200" cap="none" spc="0" normalizeH="0" baseline="0" noProof="0">
                          <a:ln>
                            <a:noFill/>
                          </a:ln>
                          <a:solidFill>
                            <a:prstClr val="black"/>
                          </a:solidFill>
                          <a:effectLst/>
                          <a:uLnTx/>
                          <a:uFillTx/>
                          <a:latin typeface="+mn-lt"/>
                          <a:ea typeface="+mn-ea"/>
                          <a:cs typeface="+mn-cs"/>
                        </a:rPr>
                        <a:t>
 Hast du ein schlechtes Gewissen, wenn du dich krankschreiben lässt? 
#pronovabkk #krankenkasse #krankenversicherung #krankenkasse #krankschreibung #krankschreiben #gelberschein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https://quintly-image-storage.s3.amazonaws.com/45cbd03b64ea58ce4d75e2a18185fc18/3ccae70541bcf3e13f31ef6a385514b8.jpg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36.59 %</a:t>
                      </a:r>
                    </a:p>
                  </a:txBody>
                  <a:tcPr/>
                </a:tc>
                <a:extLst>
                  <a:ext uri="{0D108BD9-81ED-4DB2-BD59-A6C34878D82A}">
                    <a16:rowId xmlns:a16="http://schemas.microsoft.com/office/drawing/2014/main" val="155944816"/>
                  </a:ext>
                </a:extLst>
              </a:tr>
            </a:tbl>
          </a:graphicData>
        </a:graphic>
      </p:graphicFrame>
      <p:sp>
        <p:nvSpPr>
          <p:cNvPr id="4" name="Text Placeholder 3">
            <a:extLst>
              <a:ext uri="{FF2B5EF4-FFF2-40B4-BE49-F238E27FC236}">
                <a16:creationId xmlns:a16="http://schemas.microsoft.com/office/drawing/2014/main" id="{33E2B69A-7896-44DC-898C-CC765DF36D80}"/>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35141041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DDA28-1433-45FC-BB5B-3F02236F9A80}"/>
              </a:ext>
            </a:extLst>
          </p:cNvPr>
          <p:cNvSpPr>
            <a:spLocks noGrp="1"/>
          </p:cNvSpPr>
          <p:nvPr>
            <p:ph type="title"/>
          </p:nvPr>
        </p:nvSpPr>
        <p:spPr/>
        <p:txBody>
          <a:bodyPr/>
          <a:lstStyle/>
          <a:p>
            <a:r>
              <a:rPr lang="en-US"/>
              <a:t>Instagram Videos Table | All Pages - 4 of 13</a:t>
            </a:r>
          </a:p>
        </p:txBody>
      </p:sp>
      <p:graphicFrame>
        <p:nvGraphicFramePr>
          <p:cNvPr id="5" name="Table Placeholder 4">
            <a:extLst>
              <a:ext uri="{FF2B5EF4-FFF2-40B4-BE49-F238E27FC236}">
                <a16:creationId xmlns:a16="http://schemas.microsoft.com/office/drawing/2014/main" id="{3E8A33D6-765C-44A2-B8E8-5F85E93DFE85}"/>
              </a:ext>
            </a:extLst>
          </p:cNvPr>
          <p:cNvGraphicFramePr>
            <a:graphicFrameLocks noGrp="1"/>
          </p:cNvGraphicFramePr>
          <p:nvPr>
            <p:ph type="tbl" sz="quarter" idx="13"/>
            <p:extLst>
              <p:ext uri="{D42A27DB-BD31-4B8C-83A1-F6EECF244321}">
                <p14:modId xmlns:p14="http://schemas.microsoft.com/office/powerpoint/2010/main" val="1930728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138217269"/>
                    </a:ext>
                  </a:extLst>
                </a:gridCol>
                <a:gridCol w="1234439">
                  <a:extLst>
                    <a:ext uri="{9D8B030D-6E8A-4147-A177-3AD203B41FA5}">
                      <a16:colId xmlns:a16="http://schemas.microsoft.com/office/drawing/2014/main" val="3041284220"/>
                    </a:ext>
                  </a:extLst>
                </a:gridCol>
                <a:gridCol w="493776">
                  <a:extLst>
                    <a:ext uri="{9D8B030D-6E8A-4147-A177-3AD203B41FA5}">
                      <a16:colId xmlns:a16="http://schemas.microsoft.com/office/drawing/2014/main" val="3501828565"/>
                    </a:ext>
                  </a:extLst>
                </a:gridCol>
                <a:gridCol w="493776">
                  <a:extLst>
                    <a:ext uri="{9D8B030D-6E8A-4147-A177-3AD203B41FA5}">
                      <a16:colId xmlns:a16="http://schemas.microsoft.com/office/drawing/2014/main" val="2592671753"/>
                    </a:ext>
                  </a:extLst>
                </a:gridCol>
                <a:gridCol w="493776">
                  <a:extLst>
                    <a:ext uri="{9D8B030D-6E8A-4147-A177-3AD203B41FA5}">
                      <a16:colId xmlns:a16="http://schemas.microsoft.com/office/drawing/2014/main" val="3380786762"/>
                    </a:ext>
                  </a:extLst>
                </a:gridCol>
                <a:gridCol w="493776">
                  <a:extLst>
                    <a:ext uri="{9D8B030D-6E8A-4147-A177-3AD203B41FA5}">
                      <a16:colId xmlns:a16="http://schemas.microsoft.com/office/drawing/2014/main" val="2738626766"/>
                    </a:ext>
                  </a:extLst>
                </a:gridCol>
                <a:gridCol w="493776">
                  <a:extLst>
                    <a:ext uri="{9D8B030D-6E8A-4147-A177-3AD203B41FA5}">
                      <a16:colId xmlns:a16="http://schemas.microsoft.com/office/drawing/2014/main" val="2168453951"/>
                    </a:ext>
                  </a:extLst>
                </a:gridCol>
                <a:gridCol w="493776">
                  <a:extLst>
                    <a:ext uri="{9D8B030D-6E8A-4147-A177-3AD203B41FA5}">
                      <a16:colId xmlns:a16="http://schemas.microsoft.com/office/drawing/2014/main" val="711860287"/>
                    </a:ext>
                  </a:extLst>
                </a:gridCol>
                <a:gridCol w="493776">
                  <a:extLst>
                    <a:ext uri="{9D8B030D-6E8A-4147-A177-3AD203B41FA5}">
                      <a16:colId xmlns:a16="http://schemas.microsoft.com/office/drawing/2014/main" val="4177513731"/>
                    </a:ext>
                  </a:extLst>
                </a:gridCol>
                <a:gridCol w="493776">
                  <a:extLst>
                    <a:ext uri="{9D8B030D-6E8A-4147-A177-3AD203B41FA5}">
                      <a16:colId xmlns:a16="http://schemas.microsoft.com/office/drawing/2014/main" val="602447896"/>
                    </a:ext>
                  </a:extLst>
                </a:gridCol>
                <a:gridCol w="493776">
                  <a:extLst>
                    <a:ext uri="{9D8B030D-6E8A-4147-A177-3AD203B41FA5}">
                      <a16:colId xmlns:a16="http://schemas.microsoft.com/office/drawing/2014/main" val="2474887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3170195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- 2020-06-12 08:20:45</a:t>
                      </a:r>
                      <a:r>
                        <a:rPr kumimoji="0" lang="en-US" sz="1000" b="0" i="0" u="none" strike="noStrike" kern="1200" cap="none" spc="0" normalizeH="0" baseline="0" noProof="0">
                          <a:ln>
                            <a:noFill/>
                          </a:ln>
                          <a:solidFill>
                            <a:prstClr val="black"/>
                          </a:solidFill>
                          <a:effectLst/>
                          <a:uLnTx/>
                          <a:uFillTx/>
                          <a:latin typeface="+mn-lt"/>
                          <a:ea typeface="+mn-ea"/>
                          <a:cs typeface="+mn-cs"/>
                        </a:rPr>
                        <a:t>
 Ihr denkt, jüngere Beschäftigte sind per se auch gesünder? Weit gefehlt! Unsere Studie „Arbeiten 2020“ sagt da etwas Anderes!
#pronovaBKK #stress #antistress #stressmanagement #stressrelief #eHealth #instahealth #gesundheit #gesundheitssystem #zukunft #smartphone #smarthealth #smarthealthcare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https://quintly-image-storage.s3.amazonaws.com/45cbd03b64ea58ce4d75e2a18185fc18/772dfe5d68bf0f7bb9ae30b153961b1a.jpg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46.88 %</a:t>
                      </a:r>
                    </a:p>
                  </a:txBody>
                  <a:tcPr/>
                </a:tc>
                <a:extLst>
                  <a:ext uri="{0D108BD9-81ED-4DB2-BD59-A6C34878D82A}">
                    <a16:rowId xmlns:a16="http://schemas.microsoft.com/office/drawing/2014/main" val="2520890463"/>
                  </a:ext>
                </a:extLst>
              </a:tr>
            </a:tbl>
          </a:graphicData>
        </a:graphic>
      </p:graphicFrame>
      <p:sp>
        <p:nvSpPr>
          <p:cNvPr id="4" name="Text Placeholder 3">
            <a:extLst>
              <a:ext uri="{FF2B5EF4-FFF2-40B4-BE49-F238E27FC236}">
                <a16:creationId xmlns:a16="http://schemas.microsoft.com/office/drawing/2014/main" id="{F711BD86-CDA4-4796-A1A6-E8311C38A71D}"/>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1018391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FB2E4-9788-437C-B892-B04C8DBA599F}"/>
              </a:ext>
            </a:extLst>
          </p:cNvPr>
          <p:cNvSpPr>
            <a:spLocks noGrp="1"/>
          </p:cNvSpPr>
          <p:nvPr>
            <p:ph type="title"/>
          </p:nvPr>
        </p:nvSpPr>
        <p:spPr/>
        <p:txBody>
          <a:bodyPr/>
          <a:lstStyle/>
          <a:p>
            <a:r>
              <a:rPr lang="en-US"/>
              <a:t>Instagram Videos Table | All Pages - 5 of 13</a:t>
            </a:r>
          </a:p>
        </p:txBody>
      </p:sp>
      <p:graphicFrame>
        <p:nvGraphicFramePr>
          <p:cNvPr id="5" name="Table Placeholder 4">
            <a:extLst>
              <a:ext uri="{FF2B5EF4-FFF2-40B4-BE49-F238E27FC236}">
                <a16:creationId xmlns:a16="http://schemas.microsoft.com/office/drawing/2014/main" id="{498B5CA1-4BDF-41EF-80F1-636E11A2958C}"/>
              </a:ext>
            </a:extLst>
          </p:cNvPr>
          <p:cNvGraphicFramePr>
            <a:graphicFrameLocks noGrp="1"/>
          </p:cNvGraphicFramePr>
          <p:nvPr>
            <p:ph type="tbl" sz="quarter" idx="13"/>
            <p:extLst>
              <p:ext uri="{D42A27DB-BD31-4B8C-83A1-F6EECF244321}">
                <p14:modId xmlns:p14="http://schemas.microsoft.com/office/powerpoint/2010/main" val="2635791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229781155"/>
                    </a:ext>
                  </a:extLst>
                </a:gridCol>
                <a:gridCol w="1234439">
                  <a:extLst>
                    <a:ext uri="{9D8B030D-6E8A-4147-A177-3AD203B41FA5}">
                      <a16:colId xmlns:a16="http://schemas.microsoft.com/office/drawing/2014/main" val="2550354615"/>
                    </a:ext>
                  </a:extLst>
                </a:gridCol>
                <a:gridCol w="493776">
                  <a:extLst>
                    <a:ext uri="{9D8B030D-6E8A-4147-A177-3AD203B41FA5}">
                      <a16:colId xmlns:a16="http://schemas.microsoft.com/office/drawing/2014/main" val="2627889223"/>
                    </a:ext>
                  </a:extLst>
                </a:gridCol>
                <a:gridCol w="493776">
                  <a:extLst>
                    <a:ext uri="{9D8B030D-6E8A-4147-A177-3AD203B41FA5}">
                      <a16:colId xmlns:a16="http://schemas.microsoft.com/office/drawing/2014/main" val="2945994128"/>
                    </a:ext>
                  </a:extLst>
                </a:gridCol>
                <a:gridCol w="493776">
                  <a:extLst>
                    <a:ext uri="{9D8B030D-6E8A-4147-A177-3AD203B41FA5}">
                      <a16:colId xmlns:a16="http://schemas.microsoft.com/office/drawing/2014/main" val="1328910319"/>
                    </a:ext>
                  </a:extLst>
                </a:gridCol>
                <a:gridCol w="493776">
                  <a:extLst>
                    <a:ext uri="{9D8B030D-6E8A-4147-A177-3AD203B41FA5}">
                      <a16:colId xmlns:a16="http://schemas.microsoft.com/office/drawing/2014/main" val="323714198"/>
                    </a:ext>
                  </a:extLst>
                </a:gridCol>
                <a:gridCol w="493776">
                  <a:extLst>
                    <a:ext uri="{9D8B030D-6E8A-4147-A177-3AD203B41FA5}">
                      <a16:colId xmlns:a16="http://schemas.microsoft.com/office/drawing/2014/main" val="126173465"/>
                    </a:ext>
                  </a:extLst>
                </a:gridCol>
                <a:gridCol w="493776">
                  <a:extLst>
                    <a:ext uri="{9D8B030D-6E8A-4147-A177-3AD203B41FA5}">
                      <a16:colId xmlns:a16="http://schemas.microsoft.com/office/drawing/2014/main" val="127439466"/>
                    </a:ext>
                  </a:extLst>
                </a:gridCol>
                <a:gridCol w="493776">
                  <a:extLst>
                    <a:ext uri="{9D8B030D-6E8A-4147-A177-3AD203B41FA5}">
                      <a16:colId xmlns:a16="http://schemas.microsoft.com/office/drawing/2014/main" val="2749927001"/>
                    </a:ext>
                  </a:extLst>
                </a:gridCol>
                <a:gridCol w="493776">
                  <a:extLst>
                    <a:ext uri="{9D8B030D-6E8A-4147-A177-3AD203B41FA5}">
                      <a16:colId xmlns:a16="http://schemas.microsoft.com/office/drawing/2014/main" val="2615807322"/>
                    </a:ext>
                  </a:extLst>
                </a:gridCol>
                <a:gridCol w="493776">
                  <a:extLst>
                    <a:ext uri="{9D8B030D-6E8A-4147-A177-3AD203B41FA5}">
                      <a16:colId xmlns:a16="http://schemas.microsoft.com/office/drawing/2014/main" val="1884542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3936501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- 2020-05-15 16:53:56</a:t>
                      </a:r>
                      <a:r>
                        <a:rPr kumimoji="0" lang="en-US" sz="1000" b="0" i="0" u="none" strike="noStrike" kern="1200" cap="none" spc="0" normalizeH="0" baseline="0" noProof="0">
                          <a:ln>
                            <a:noFill/>
                          </a:ln>
                          <a:solidFill>
                            <a:prstClr val="black"/>
                          </a:solidFill>
                          <a:effectLst/>
                          <a:uLnTx/>
                          <a:uFillTx/>
                          <a:latin typeface="+mn-lt"/>
                          <a:ea typeface="+mn-ea"/>
                          <a:cs typeface="+mn-cs"/>
                        </a:rPr>
                        <a:t>
 Kämpf dich aus dem Corona-Tief! Unser Coach verhilft dir in 12 Wochen zu mehr Power. Den e-Coach findest du über den Link in der Bio.
#pronovaBKK #stress #antistress #stressmanagement #stressrelief #eHealth #instahealth #gesundheit #gesundheitssystem #zukunft #smartphone #smarthealth #smarthealthcare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https://quintly-image-storage.s3.amazonaws.com/45cbd03b64ea58ce4d75e2a18185fc18/759bfcb8ff9bb8c14f0477eb27496f04.jpg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40.1 %</a:t>
                      </a:r>
                    </a:p>
                  </a:txBody>
                  <a:tcPr/>
                </a:tc>
                <a:extLst>
                  <a:ext uri="{0D108BD9-81ED-4DB2-BD59-A6C34878D82A}">
                    <a16:rowId xmlns:a16="http://schemas.microsoft.com/office/drawing/2014/main" val="297342378"/>
                  </a:ext>
                </a:extLst>
              </a:tr>
            </a:tbl>
          </a:graphicData>
        </a:graphic>
      </p:graphicFrame>
      <p:sp>
        <p:nvSpPr>
          <p:cNvPr id="4" name="Text Placeholder 3">
            <a:extLst>
              <a:ext uri="{FF2B5EF4-FFF2-40B4-BE49-F238E27FC236}">
                <a16:creationId xmlns:a16="http://schemas.microsoft.com/office/drawing/2014/main" id="{B0B0EADA-74A0-4389-AF52-F3E176EBCC2C}"/>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40917802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55B3B-0477-4702-8691-EF755BC36699}"/>
              </a:ext>
            </a:extLst>
          </p:cNvPr>
          <p:cNvSpPr>
            <a:spLocks noGrp="1"/>
          </p:cNvSpPr>
          <p:nvPr>
            <p:ph type="title"/>
          </p:nvPr>
        </p:nvSpPr>
        <p:spPr/>
        <p:txBody>
          <a:bodyPr/>
          <a:lstStyle/>
          <a:p>
            <a:r>
              <a:rPr lang="en-US"/>
              <a:t>Instagram Videos Table | All Pages - 6 of 13</a:t>
            </a:r>
          </a:p>
        </p:txBody>
      </p:sp>
      <p:graphicFrame>
        <p:nvGraphicFramePr>
          <p:cNvPr id="5" name="Table Placeholder 4">
            <a:extLst>
              <a:ext uri="{FF2B5EF4-FFF2-40B4-BE49-F238E27FC236}">
                <a16:creationId xmlns:a16="http://schemas.microsoft.com/office/drawing/2014/main" id="{33CBB1F9-D106-48D9-B55E-AF29353075D7}"/>
              </a:ext>
            </a:extLst>
          </p:cNvPr>
          <p:cNvGraphicFramePr>
            <a:graphicFrameLocks noGrp="1"/>
          </p:cNvGraphicFramePr>
          <p:nvPr>
            <p:ph type="tbl" sz="quarter" idx="13"/>
            <p:extLst>
              <p:ext uri="{D42A27DB-BD31-4B8C-83A1-F6EECF244321}">
                <p14:modId xmlns:p14="http://schemas.microsoft.com/office/powerpoint/2010/main" val="3057965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292914074"/>
                    </a:ext>
                  </a:extLst>
                </a:gridCol>
                <a:gridCol w="1234439">
                  <a:extLst>
                    <a:ext uri="{9D8B030D-6E8A-4147-A177-3AD203B41FA5}">
                      <a16:colId xmlns:a16="http://schemas.microsoft.com/office/drawing/2014/main" val="3524452877"/>
                    </a:ext>
                  </a:extLst>
                </a:gridCol>
                <a:gridCol w="493776">
                  <a:extLst>
                    <a:ext uri="{9D8B030D-6E8A-4147-A177-3AD203B41FA5}">
                      <a16:colId xmlns:a16="http://schemas.microsoft.com/office/drawing/2014/main" val="3012100140"/>
                    </a:ext>
                  </a:extLst>
                </a:gridCol>
                <a:gridCol w="493776">
                  <a:extLst>
                    <a:ext uri="{9D8B030D-6E8A-4147-A177-3AD203B41FA5}">
                      <a16:colId xmlns:a16="http://schemas.microsoft.com/office/drawing/2014/main" val="3321865390"/>
                    </a:ext>
                  </a:extLst>
                </a:gridCol>
                <a:gridCol w="493776">
                  <a:extLst>
                    <a:ext uri="{9D8B030D-6E8A-4147-A177-3AD203B41FA5}">
                      <a16:colId xmlns:a16="http://schemas.microsoft.com/office/drawing/2014/main" val="3150835711"/>
                    </a:ext>
                  </a:extLst>
                </a:gridCol>
                <a:gridCol w="493776">
                  <a:extLst>
                    <a:ext uri="{9D8B030D-6E8A-4147-A177-3AD203B41FA5}">
                      <a16:colId xmlns:a16="http://schemas.microsoft.com/office/drawing/2014/main" val="3347626534"/>
                    </a:ext>
                  </a:extLst>
                </a:gridCol>
                <a:gridCol w="493776">
                  <a:extLst>
                    <a:ext uri="{9D8B030D-6E8A-4147-A177-3AD203B41FA5}">
                      <a16:colId xmlns:a16="http://schemas.microsoft.com/office/drawing/2014/main" val="1597030753"/>
                    </a:ext>
                  </a:extLst>
                </a:gridCol>
                <a:gridCol w="493776">
                  <a:extLst>
                    <a:ext uri="{9D8B030D-6E8A-4147-A177-3AD203B41FA5}">
                      <a16:colId xmlns:a16="http://schemas.microsoft.com/office/drawing/2014/main" val="3813581211"/>
                    </a:ext>
                  </a:extLst>
                </a:gridCol>
                <a:gridCol w="493776">
                  <a:extLst>
                    <a:ext uri="{9D8B030D-6E8A-4147-A177-3AD203B41FA5}">
                      <a16:colId xmlns:a16="http://schemas.microsoft.com/office/drawing/2014/main" val="1486105460"/>
                    </a:ext>
                  </a:extLst>
                </a:gridCol>
                <a:gridCol w="493776">
                  <a:extLst>
                    <a:ext uri="{9D8B030D-6E8A-4147-A177-3AD203B41FA5}">
                      <a16:colId xmlns:a16="http://schemas.microsoft.com/office/drawing/2014/main" val="1957040125"/>
                    </a:ext>
                  </a:extLst>
                </a:gridCol>
                <a:gridCol w="493776">
                  <a:extLst>
                    <a:ext uri="{9D8B030D-6E8A-4147-A177-3AD203B41FA5}">
                      <a16:colId xmlns:a16="http://schemas.microsoft.com/office/drawing/2014/main" val="2182565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3684176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- 2020-05-07 16:44:34</a:t>
                      </a:r>
                      <a:r>
                        <a:rPr kumimoji="0" lang="en-US" sz="1000" b="0" i="0" u="none" strike="noStrike" kern="1200" cap="none" spc="0" normalizeH="0" baseline="0" noProof="0">
                          <a:ln>
                            <a:noFill/>
                          </a:ln>
                          <a:solidFill>
                            <a:prstClr val="black"/>
                          </a:solidFill>
                          <a:effectLst/>
                          <a:uLnTx/>
                          <a:uFillTx/>
                          <a:latin typeface="+mn-lt"/>
                          <a:ea typeface="+mn-ea"/>
                          <a:cs typeface="+mn-cs"/>
                        </a:rPr>
                        <a:t>
 Du leidest auch unter Corona-Stress? Dann tu etwas dagegen! Mit unserem Stress-Coach kommst du wieder ins Gleichgewicht. Den Link zum e-Coach findest du über den Link in der Bio.
#pronovaBKK #stress #antistress #stressmanagement #stressrelief #eHealth #instahealth #gesundheit #gesundheitssystem #zukunft #smartphone #smarthealth #smarthealthcare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https://quintly-image-storage.s3.amazonaws.com/45cbd03b64ea58ce4d75e2a18185fc18/01a0d12578a543590c25e412576d8c55.jpg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42.5 %</a:t>
                      </a:r>
                    </a:p>
                  </a:txBody>
                  <a:tcPr/>
                </a:tc>
                <a:extLst>
                  <a:ext uri="{0D108BD9-81ED-4DB2-BD59-A6C34878D82A}">
                    <a16:rowId xmlns:a16="http://schemas.microsoft.com/office/drawing/2014/main" val="500601870"/>
                  </a:ext>
                </a:extLst>
              </a:tr>
            </a:tbl>
          </a:graphicData>
        </a:graphic>
      </p:graphicFrame>
      <p:sp>
        <p:nvSpPr>
          <p:cNvPr id="4" name="Text Placeholder 3">
            <a:extLst>
              <a:ext uri="{FF2B5EF4-FFF2-40B4-BE49-F238E27FC236}">
                <a16:creationId xmlns:a16="http://schemas.microsoft.com/office/drawing/2014/main" id="{E6F5FBF2-16C0-46E2-8CD5-3A780014AFB3}"/>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3973166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6F3D4-989D-4C51-8F81-EC5FB47D29E6}"/>
              </a:ext>
            </a:extLst>
          </p:cNvPr>
          <p:cNvSpPr>
            <a:spLocks noGrp="1"/>
          </p:cNvSpPr>
          <p:nvPr>
            <p:ph type="title"/>
          </p:nvPr>
        </p:nvSpPr>
        <p:spPr/>
        <p:txBody>
          <a:bodyPr/>
          <a:lstStyle/>
          <a:p>
            <a:r>
              <a:rPr lang="en-US"/>
              <a:t>Instagram Videos Table | All Pages - 7 of 13</a:t>
            </a:r>
          </a:p>
        </p:txBody>
      </p:sp>
      <p:graphicFrame>
        <p:nvGraphicFramePr>
          <p:cNvPr id="5" name="Table Placeholder 4">
            <a:extLst>
              <a:ext uri="{FF2B5EF4-FFF2-40B4-BE49-F238E27FC236}">
                <a16:creationId xmlns:a16="http://schemas.microsoft.com/office/drawing/2014/main" id="{10193A4B-C544-402A-AAEB-8F2D1FFF74A2}"/>
              </a:ext>
            </a:extLst>
          </p:cNvPr>
          <p:cNvGraphicFramePr>
            <a:graphicFrameLocks noGrp="1"/>
          </p:cNvGraphicFramePr>
          <p:nvPr>
            <p:ph type="tbl" sz="quarter" idx="13"/>
            <p:extLst>
              <p:ext uri="{D42A27DB-BD31-4B8C-83A1-F6EECF244321}">
                <p14:modId xmlns:p14="http://schemas.microsoft.com/office/powerpoint/2010/main" val="2086266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649745064"/>
                    </a:ext>
                  </a:extLst>
                </a:gridCol>
                <a:gridCol w="1234439">
                  <a:extLst>
                    <a:ext uri="{9D8B030D-6E8A-4147-A177-3AD203B41FA5}">
                      <a16:colId xmlns:a16="http://schemas.microsoft.com/office/drawing/2014/main" val="2067746995"/>
                    </a:ext>
                  </a:extLst>
                </a:gridCol>
                <a:gridCol w="493776">
                  <a:extLst>
                    <a:ext uri="{9D8B030D-6E8A-4147-A177-3AD203B41FA5}">
                      <a16:colId xmlns:a16="http://schemas.microsoft.com/office/drawing/2014/main" val="3530042118"/>
                    </a:ext>
                  </a:extLst>
                </a:gridCol>
                <a:gridCol w="493776">
                  <a:extLst>
                    <a:ext uri="{9D8B030D-6E8A-4147-A177-3AD203B41FA5}">
                      <a16:colId xmlns:a16="http://schemas.microsoft.com/office/drawing/2014/main" val="1388404055"/>
                    </a:ext>
                  </a:extLst>
                </a:gridCol>
                <a:gridCol w="493776">
                  <a:extLst>
                    <a:ext uri="{9D8B030D-6E8A-4147-A177-3AD203B41FA5}">
                      <a16:colId xmlns:a16="http://schemas.microsoft.com/office/drawing/2014/main" val="2394437923"/>
                    </a:ext>
                  </a:extLst>
                </a:gridCol>
                <a:gridCol w="493776">
                  <a:extLst>
                    <a:ext uri="{9D8B030D-6E8A-4147-A177-3AD203B41FA5}">
                      <a16:colId xmlns:a16="http://schemas.microsoft.com/office/drawing/2014/main" val="1425362115"/>
                    </a:ext>
                  </a:extLst>
                </a:gridCol>
                <a:gridCol w="493776">
                  <a:extLst>
                    <a:ext uri="{9D8B030D-6E8A-4147-A177-3AD203B41FA5}">
                      <a16:colId xmlns:a16="http://schemas.microsoft.com/office/drawing/2014/main" val="1824400259"/>
                    </a:ext>
                  </a:extLst>
                </a:gridCol>
                <a:gridCol w="493776">
                  <a:extLst>
                    <a:ext uri="{9D8B030D-6E8A-4147-A177-3AD203B41FA5}">
                      <a16:colId xmlns:a16="http://schemas.microsoft.com/office/drawing/2014/main" val="2837627962"/>
                    </a:ext>
                  </a:extLst>
                </a:gridCol>
                <a:gridCol w="493776">
                  <a:extLst>
                    <a:ext uri="{9D8B030D-6E8A-4147-A177-3AD203B41FA5}">
                      <a16:colId xmlns:a16="http://schemas.microsoft.com/office/drawing/2014/main" val="4005715166"/>
                    </a:ext>
                  </a:extLst>
                </a:gridCol>
                <a:gridCol w="493776">
                  <a:extLst>
                    <a:ext uri="{9D8B030D-6E8A-4147-A177-3AD203B41FA5}">
                      <a16:colId xmlns:a16="http://schemas.microsoft.com/office/drawing/2014/main" val="338210258"/>
                    </a:ext>
                  </a:extLst>
                </a:gridCol>
                <a:gridCol w="493776">
                  <a:extLst>
                    <a:ext uri="{9D8B030D-6E8A-4147-A177-3AD203B41FA5}">
                      <a16:colId xmlns:a16="http://schemas.microsoft.com/office/drawing/2014/main" val="1082087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3829848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- 2020-04-16 17:00:51</a:t>
                      </a:r>
                      <a:r>
                        <a:rPr kumimoji="0" lang="en-US" sz="1000" b="0" i="0" u="none" strike="noStrike" kern="1200" cap="none" spc="0" normalizeH="0" baseline="0" noProof="0">
                          <a:ln>
                            <a:noFill/>
                          </a:ln>
                          <a:solidFill>
                            <a:prstClr val="black"/>
                          </a:solidFill>
                          <a:effectLst/>
                          <a:uLnTx/>
                          <a:uFillTx/>
                          <a:latin typeface="+mn-lt"/>
                          <a:ea typeface="+mn-ea"/>
                          <a:cs typeface="+mn-cs"/>
                        </a:rPr>
                        <a:t>
 #TakeFive! Keine Nudeln, kein Mehl? Kein Problem! Unser Rezept für Kartoffelpuffer mit Lachs und Apfelkompott kommt mit nur fünf Zutaten aus.
#Rezeptvideo #rezepte #gesundkochen #gesunderezepte #leckeressen #instaessen #leckerundgesund #kochen #ausliebezumessen #veggiefood #waskocheichheute #spinat #takefive #pronovaBKK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https://quintly-image-storage.s3.amazonaws.com/45cbd03b64ea58ce4d75e2a18185fc18/2ef879bb600adaea82db8c334fc23b21.jpg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17.71 %</a:t>
                      </a:r>
                    </a:p>
                  </a:txBody>
                  <a:tcPr/>
                </a:tc>
                <a:extLst>
                  <a:ext uri="{0D108BD9-81ED-4DB2-BD59-A6C34878D82A}">
                    <a16:rowId xmlns:a16="http://schemas.microsoft.com/office/drawing/2014/main" val="324746097"/>
                  </a:ext>
                </a:extLst>
              </a:tr>
            </a:tbl>
          </a:graphicData>
        </a:graphic>
      </p:graphicFrame>
      <p:sp>
        <p:nvSpPr>
          <p:cNvPr id="4" name="Text Placeholder 3">
            <a:extLst>
              <a:ext uri="{FF2B5EF4-FFF2-40B4-BE49-F238E27FC236}">
                <a16:creationId xmlns:a16="http://schemas.microsoft.com/office/drawing/2014/main" id="{BE50430E-DF46-43CB-A597-BC22B76189CF}"/>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10186076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A4D62-AE43-4BB4-88DB-60E24F77137E}"/>
              </a:ext>
            </a:extLst>
          </p:cNvPr>
          <p:cNvSpPr>
            <a:spLocks noGrp="1"/>
          </p:cNvSpPr>
          <p:nvPr>
            <p:ph type="title"/>
          </p:nvPr>
        </p:nvSpPr>
        <p:spPr/>
        <p:txBody>
          <a:bodyPr/>
          <a:lstStyle/>
          <a:p>
            <a:r>
              <a:rPr lang="en-US"/>
              <a:t>Instagram Videos Table | All Pages - 8 of 13</a:t>
            </a:r>
          </a:p>
        </p:txBody>
      </p:sp>
      <p:graphicFrame>
        <p:nvGraphicFramePr>
          <p:cNvPr id="5" name="Table Placeholder 4">
            <a:extLst>
              <a:ext uri="{FF2B5EF4-FFF2-40B4-BE49-F238E27FC236}">
                <a16:creationId xmlns:a16="http://schemas.microsoft.com/office/drawing/2014/main" id="{2791B27B-BE78-4DDB-AC25-7852775C8925}"/>
              </a:ext>
            </a:extLst>
          </p:cNvPr>
          <p:cNvGraphicFramePr>
            <a:graphicFrameLocks noGrp="1"/>
          </p:cNvGraphicFramePr>
          <p:nvPr>
            <p:ph type="tbl" sz="quarter" idx="13"/>
            <p:extLst>
              <p:ext uri="{D42A27DB-BD31-4B8C-83A1-F6EECF244321}">
                <p14:modId xmlns:p14="http://schemas.microsoft.com/office/powerpoint/2010/main" val="3941759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792462080"/>
                    </a:ext>
                  </a:extLst>
                </a:gridCol>
                <a:gridCol w="1234439">
                  <a:extLst>
                    <a:ext uri="{9D8B030D-6E8A-4147-A177-3AD203B41FA5}">
                      <a16:colId xmlns:a16="http://schemas.microsoft.com/office/drawing/2014/main" val="309373145"/>
                    </a:ext>
                  </a:extLst>
                </a:gridCol>
                <a:gridCol w="493776">
                  <a:extLst>
                    <a:ext uri="{9D8B030D-6E8A-4147-A177-3AD203B41FA5}">
                      <a16:colId xmlns:a16="http://schemas.microsoft.com/office/drawing/2014/main" val="3457327683"/>
                    </a:ext>
                  </a:extLst>
                </a:gridCol>
                <a:gridCol w="493776">
                  <a:extLst>
                    <a:ext uri="{9D8B030D-6E8A-4147-A177-3AD203B41FA5}">
                      <a16:colId xmlns:a16="http://schemas.microsoft.com/office/drawing/2014/main" val="4140028802"/>
                    </a:ext>
                  </a:extLst>
                </a:gridCol>
                <a:gridCol w="493776">
                  <a:extLst>
                    <a:ext uri="{9D8B030D-6E8A-4147-A177-3AD203B41FA5}">
                      <a16:colId xmlns:a16="http://schemas.microsoft.com/office/drawing/2014/main" val="2250210679"/>
                    </a:ext>
                  </a:extLst>
                </a:gridCol>
                <a:gridCol w="493776">
                  <a:extLst>
                    <a:ext uri="{9D8B030D-6E8A-4147-A177-3AD203B41FA5}">
                      <a16:colId xmlns:a16="http://schemas.microsoft.com/office/drawing/2014/main" val="2822849312"/>
                    </a:ext>
                  </a:extLst>
                </a:gridCol>
                <a:gridCol w="493776">
                  <a:extLst>
                    <a:ext uri="{9D8B030D-6E8A-4147-A177-3AD203B41FA5}">
                      <a16:colId xmlns:a16="http://schemas.microsoft.com/office/drawing/2014/main" val="2403418813"/>
                    </a:ext>
                  </a:extLst>
                </a:gridCol>
                <a:gridCol w="493776">
                  <a:extLst>
                    <a:ext uri="{9D8B030D-6E8A-4147-A177-3AD203B41FA5}">
                      <a16:colId xmlns:a16="http://schemas.microsoft.com/office/drawing/2014/main" val="4232773891"/>
                    </a:ext>
                  </a:extLst>
                </a:gridCol>
                <a:gridCol w="493776">
                  <a:extLst>
                    <a:ext uri="{9D8B030D-6E8A-4147-A177-3AD203B41FA5}">
                      <a16:colId xmlns:a16="http://schemas.microsoft.com/office/drawing/2014/main" val="354322236"/>
                    </a:ext>
                  </a:extLst>
                </a:gridCol>
                <a:gridCol w="493776">
                  <a:extLst>
                    <a:ext uri="{9D8B030D-6E8A-4147-A177-3AD203B41FA5}">
                      <a16:colId xmlns:a16="http://schemas.microsoft.com/office/drawing/2014/main" val="2410055243"/>
                    </a:ext>
                  </a:extLst>
                </a:gridCol>
                <a:gridCol w="493776">
                  <a:extLst>
                    <a:ext uri="{9D8B030D-6E8A-4147-A177-3AD203B41FA5}">
                      <a16:colId xmlns:a16="http://schemas.microsoft.com/office/drawing/2014/main" val="1521788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3030165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- 2020-03-27 09:04:21</a:t>
                      </a:r>
                      <a:r>
                        <a:rPr kumimoji="0" lang="en-US" sz="1000" b="0" i="0" u="none" strike="noStrike" kern="1200" cap="none" spc="0" normalizeH="0" baseline="0" noProof="0">
                          <a:ln>
                            <a:noFill/>
                          </a:ln>
                          <a:solidFill>
                            <a:prstClr val="black"/>
                          </a:solidFill>
                          <a:effectLst/>
                          <a:uLnTx/>
                          <a:uFillTx/>
                          <a:latin typeface="+mn-lt"/>
                          <a:ea typeface="+mn-ea"/>
                          <a:cs typeface="+mn-cs"/>
                        </a:rPr>
                        <a:t>
 Unser Corona-Kochtipp für euch: Mit nur fünf Zutaten deine Abwehrkräfte stärken. Halte dich gesund mit unserem leckeren Rezept voller gesunder Zutaten!
5  Zucchini 
8 EL Olivenöl 
1 Bund Basilikum 
200 g Ziegenfrischkäse
180 g Mehl
Guten Appetit!
#Rezeptvideo #vegetarischerezepte #gesundkochen #gesunderezepte #leckeressen #instaessen #leckerundgesund #kochen #ausliebezumessen #veggiefood #waskocheichheute #spinat #takefive #pronovaBKK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https://quintly-image-storage.s3.amazonaws.com/45cbd03b64ea58ce4d75e2a18185fc18/d2b5a901a8e2a5ac13289946704446d5.jpg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13.97 %</a:t>
                      </a:r>
                    </a:p>
                  </a:txBody>
                  <a:tcPr/>
                </a:tc>
                <a:extLst>
                  <a:ext uri="{0D108BD9-81ED-4DB2-BD59-A6C34878D82A}">
                    <a16:rowId xmlns:a16="http://schemas.microsoft.com/office/drawing/2014/main" val="1415361378"/>
                  </a:ext>
                </a:extLst>
              </a:tr>
            </a:tbl>
          </a:graphicData>
        </a:graphic>
      </p:graphicFrame>
      <p:sp>
        <p:nvSpPr>
          <p:cNvPr id="4" name="Text Placeholder 3">
            <a:extLst>
              <a:ext uri="{FF2B5EF4-FFF2-40B4-BE49-F238E27FC236}">
                <a16:creationId xmlns:a16="http://schemas.microsoft.com/office/drawing/2014/main" id="{C5F5F567-7C6C-4B65-AAC9-A0F7A94FBCBD}"/>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2291252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62C87-3DA8-49C0-B1F2-AC64D6172E6C}"/>
              </a:ext>
            </a:extLst>
          </p:cNvPr>
          <p:cNvSpPr>
            <a:spLocks noGrp="1"/>
          </p:cNvSpPr>
          <p:nvPr>
            <p:ph type="title"/>
          </p:nvPr>
        </p:nvSpPr>
        <p:spPr/>
        <p:txBody>
          <a:bodyPr/>
          <a:lstStyle/>
          <a:p>
            <a:r>
              <a:rPr lang="en-US"/>
              <a:t>Instagram Videos Table | All Pages - 9 of 13</a:t>
            </a:r>
          </a:p>
        </p:txBody>
      </p:sp>
      <p:graphicFrame>
        <p:nvGraphicFramePr>
          <p:cNvPr id="5" name="Table Placeholder 4">
            <a:extLst>
              <a:ext uri="{FF2B5EF4-FFF2-40B4-BE49-F238E27FC236}">
                <a16:creationId xmlns:a16="http://schemas.microsoft.com/office/drawing/2014/main" id="{D4509531-0257-45BC-8B5B-1663306CEA69}"/>
              </a:ext>
            </a:extLst>
          </p:cNvPr>
          <p:cNvGraphicFramePr>
            <a:graphicFrameLocks noGrp="1"/>
          </p:cNvGraphicFramePr>
          <p:nvPr>
            <p:ph type="tbl" sz="quarter" idx="13"/>
            <p:extLst>
              <p:ext uri="{D42A27DB-BD31-4B8C-83A1-F6EECF244321}">
                <p14:modId xmlns:p14="http://schemas.microsoft.com/office/powerpoint/2010/main" val="707095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153548646"/>
                    </a:ext>
                  </a:extLst>
                </a:gridCol>
                <a:gridCol w="1234439">
                  <a:extLst>
                    <a:ext uri="{9D8B030D-6E8A-4147-A177-3AD203B41FA5}">
                      <a16:colId xmlns:a16="http://schemas.microsoft.com/office/drawing/2014/main" val="1576859252"/>
                    </a:ext>
                  </a:extLst>
                </a:gridCol>
                <a:gridCol w="493776">
                  <a:extLst>
                    <a:ext uri="{9D8B030D-6E8A-4147-A177-3AD203B41FA5}">
                      <a16:colId xmlns:a16="http://schemas.microsoft.com/office/drawing/2014/main" val="2597294891"/>
                    </a:ext>
                  </a:extLst>
                </a:gridCol>
                <a:gridCol w="493776">
                  <a:extLst>
                    <a:ext uri="{9D8B030D-6E8A-4147-A177-3AD203B41FA5}">
                      <a16:colId xmlns:a16="http://schemas.microsoft.com/office/drawing/2014/main" val="3680318903"/>
                    </a:ext>
                  </a:extLst>
                </a:gridCol>
                <a:gridCol w="493776">
                  <a:extLst>
                    <a:ext uri="{9D8B030D-6E8A-4147-A177-3AD203B41FA5}">
                      <a16:colId xmlns:a16="http://schemas.microsoft.com/office/drawing/2014/main" val="2009231500"/>
                    </a:ext>
                  </a:extLst>
                </a:gridCol>
                <a:gridCol w="493776">
                  <a:extLst>
                    <a:ext uri="{9D8B030D-6E8A-4147-A177-3AD203B41FA5}">
                      <a16:colId xmlns:a16="http://schemas.microsoft.com/office/drawing/2014/main" val="890224035"/>
                    </a:ext>
                  </a:extLst>
                </a:gridCol>
                <a:gridCol w="493776">
                  <a:extLst>
                    <a:ext uri="{9D8B030D-6E8A-4147-A177-3AD203B41FA5}">
                      <a16:colId xmlns:a16="http://schemas.microsoft.com/office/drawing/2014/main" val="4074755334"/>
                    </a:ext>
                  </a:extLst>
                </a:gridCol>
                <a:gridCol w="493776">
                  <a:extLst>
                    <a:ext uri="{9D8B030D-6E8A-4147-A177-3AD203B41FA5}">
                      <a16:colId xmlns:a16="http://schemas.microsoft.com/office/drawing/2014/main" val="435553883"/>
                    </a:ext>
                  </a:extLst>
                </a:gridCol>
                <a:gridCol w="493776">
                  <a:extLst>
                    <a:ext uri="{9D8B030D-6E8A-4147-A177-3AD203B41FA5}">
                      <a16:colId xmlns:a16="http://schemas.microsoft.com/office/drawing/2014/main" val="2131218289"/>
                    </a:ext>
                  </a:extLst>
                </a:gridCol>
                <a:gridCol w="493776">
                  <a:extLst>
                    <a:ext uri="{9D8B030D-6E8A-4147-A177-3AD203B41FA5}">
                      <a16:colId xmlns:a16="http://schemas.microsoft.com/office/drawing/2014/main" val="4146494122"/>
                    </a:ext>
                  </a:extLst>
                </a:gridCol>
                <a:gridCol w="493776">
                  <a:extLst>
                    <a:ext uri="{9D8B030D-6E8A-4147-A177-3AD203B41FA5}">
                      <a16:colId xmlns:a16="http://schemas.microsoft.com/office/drawing/2014/main" val="1871877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3813705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- 2020-03-25 09:04:21</a:t>
                      </a:r>
                      <a:r>
                        <a:rPr kumimoji="0" lang="en-US" sz="1000" b="0" i="0" u="none" strike="noStrike" kern="1200" cap="none" spc="0" normalizeH="0" baseline="0" noProof="0">
                          <a:ln>
                            <a:noFill/>
                          </a:ln>
                          <a:solidFill>
                            <a:prstClr val="black"/>
                          </a:solidFill>
                          <a:effectLst/>
                          <a:uLnTx/>
                          <a:uFillTx/>
                          <a:latin typeface="+mn-lt"/>
                          <a:ea typeface="+mn-ea"/>
                          <a:cs typeface="+mn-cs"/>
                        </a:rPr>
                        <a:t>
 Unser #CoronaKochtipp für euch: Mit nur fünf Zutaten deine Abwehrkräfte stärken.
Dieser Salat ist superlecker und versorgt dich mit reichlich #Vitaminen und #Vitalstoffen.
5 Möhren
4 große Orangen
1 rote Zwiebel
3 EL Orangenblütenwasser
1 Bund Koriandergrün
 Salz
Guten Appetit!
#Rezeptvideo #vegetarischerezepte #gesundkochen #gesunderezepte #leckeressen #instaessen #leckerundgesund #kochen #ausliebezumessen #veggiefood #waskocheichheute #spinat #takefive #pronovaBKK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https://quintly-image-storage.s3.amazonaws.com/45cbd03b64ea58ce4d75e2a18185fc18/5f90330a2e66ff79506e426bf7a91563.jpg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14.35 %</a:t>
                      </a:r>
                    </a:p>
                  </a:txBody>
                  <a:tcPr/>
                </a:tc>
                <a:extLst>
                  <a:ext uri="{0D108BD9-81ED-4DB2-BD59-A6C34878D82A}">
                    <a16:rowId xmlns:a16="http://schemas.microsoft.com/office/drawing/2014/main" val="1560365846"/>
                  </a:ext>
                </a:extLst>
              </a:tr>
            </a:tbl>
          </a:graphicData>
        </a:graphic>
      </p:graphicFrame>
      <p:sp>
        <p:nvSpPr>
          <p:cNvPr id="4" name="Text Placeholder 3">
            <a:extLst>
              <a:ext uri="{FF2B5EF4-FFF2-40B4-BE49-F238E27FC236}">
                <a16:creationId xmlns:a16="http://schemas.microsoft.com/office/drawing/2014/main" id="{8FF0620C-4CC1-4079-8D21-CDE6A83579E6}"/>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1465828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DE161-1713-4D96-8377-853DF58AC064}"/>
              </a:ext>
            </a:extLst>
          </p:cNvPr>
          <p:cNvSpPr>
            <a:spLocks noGrp="1"/>
          </p:cNvSpPr>
          <p:nvPr>
            <p:ph type="title"/>
          </p:nvPr>
        </p:nvSpPr>
        <p:spPr/>
        <p:txBody>
          <a:bodyPr/>
          <a:lstStyle/>
          <a:p>
            <a:r>
              <a:rPr lang="en-US"/>
              <a:t>Instagram Videos Table | All Pages - 10 of 13</a:t>
            </a:r>
          </a:p>
        </p:txBody>
      </p:sp>
      <p:graphicFrame>
        <p:nvGraphicFramePr>
          <p:cNvPr id="5" name="Table Placeholder 4">
            <a:extLst>
              <a:ext uri="{FF2B5EF4-FFF2-40B4-BE49-F238E27FC236}">
                <a16:creationId xmlns:a16="http://schemas.microsoft.com/office/drawing/2014/main" id="{2858342C-31F1-466B-BBFA-C9ECB5F08295}"/>
              </a:ext>
            </a:extLst>
          </p:cNvPr>
          <p:cNvGraphicFramePr>
            <a:graphicFrameLocks noGrp="1"/>
          </p:cNvGraphicFramePr>
          <p:nvPr>
            <p:ph type="tbl" sz="quarter" idx="13"/>
            <p:extLst>
              <p:ext uri="{D42A27DB-BD31-4B8C-83A1-F6EECF244321}">
                <p14:modId xmlns:p14="http://schemas.microsoft.com/office/powerpoint/2010/main" val="2870670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315285731"/>
                    </a:ext>
                  </a:extLst>
                </a:gridCol>
                <a:gridCol w="1234439">
                  <a:extLst>
                    <a:ext uri="{9D8B030D-6E8A-4147-A177-3AD203B41FA5}">
                      <a16:colId xmlns:a16="http://schemas.microsoft.com/office/drawing/2014/main" val="991711233"/>
                    </a:ext>
                  </a:extLst>
                </a:gridCol>
                <a:gridCol w="493776">
                  <a:extLst>
                    <a:ext uri="{9D8B030D-6E8A-4147-A177-3AD203B41FA5}">
                      <a16:colId xmlns:a16="http://schemas.microsoft.com/office/drawing/2014/main" val="2907211234"/>
                    </a:ext>
                  </a:extLst>
                </a:gridCol>
                <a:gridCol w="493776">
                  <a:extLst>
                    <a:ext uri="{9D8B030D-6E8A-4147-A177-3AD203B41FA5}">
                      <a16:colId xmlns:a16="http://schemas.microsoft.com/office/drawing/2014/main" val="1370214576"/>
                    </a:ext>
                  </a:extLst>
                </a:gridCol>
                <a:gridCol w="493776">
                  <a:extLst>
                    <a:ext uri="{9D8B030D-6E8A-4147-A177-3AD203B41FA5}">
                      <a16:colId xmlns:a16="http://schemas.microsoft.com/office/drawing/2014/main" val="2800529953"/>
                    </a:ext>
                  </a:extLst>
                </a:gridCol>
                <a:gridCol w="493776">
                  <a:extLst>
                    <a:ext uri="{9D8B030D-6E8A-4147-A177-3AD203B41FA5}">
                      <a16:colId xmlns:a16="http://schemas.microsoft.com/office/drawing/2014/main" val="2189438448"/>
                    </a:ext>
                  </a:extLst>
                </a:gridCol>
                <a:gridCol w="493776">
                  <a:extLst>
                    <a:ext uri="{9D8B030D-6E8A-4147-A177-3AD203B41FA5}">
                      <a16:colId xmlns:a16="http://schemas.microsoft.com/office/drawing/2014/main" val="2751135198"/>
                    </a:ext>
                  </a:extLst>
                </a:gridCol>
                <a:gridCol w="493776">
                  <a:extLst>
                    <a:ext uri="{9D8B030D-6E8A-4147-A177-3AD203B41FA5}">
                      <a16:colId xmlns:a16="http://schemas.microsoft.com/office/drawing/2014/main" val="3088947611"/>
                    </a:ext>
                  </a:extLst>
                </a:gridCol>
                <a:gridCol w="493776">
                  <a:extLst>
                    <a:ext uri="{9D8B030D-6E8A-4147-A177-3AD203B41FA5}">
                      <a16:colId xmlns:a16="http://schemas.microsoft.com/office/drawing/2014/main" val="964257960"/>
                    </a:ext>
                  </a:extLst>
                </a:gridCol>
                <a:gridCol w="493776">
                  <a:extLst>
                    <a:ext uri="{9D8B030D-6E8A-4147-A177-3AD203B41FA5}">
                      <a16:colId xmlns:a16="http://schemas.microsoft.com/office/drawing/2014/main" val="3186659292"/>
                    </a:ext>
                  </a:extLst>
                </a:gridCol>
                <a:gridCol w="493776">
                  <a:extLst>
                    <a:ext uri="{9D8B030D-6E8A-4147-A177-3AD203B41FA5}">
                      <a16:colId xmlns:a16="http://schemas.microsoft.com/office/drawing/2014/main" val="2845858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1834658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- 2020-03-11 14:05:03</a:t>
                      </a:r>
                      <a:r>
                        <a:rPr kumimoji="0" lang="de-DE" sz="1000" b="0" i="0" u="none" strike="noStrike" kern="1200" cap="none" spc="0" normalizeH="0" baseline="0" noProof="0">
                          <a:ln>
                            <a:noFill/>
                          </a:ln>
                          <a:solidFill>
                            <a:prstClr val="black"/>
                          </a:solidFill>
                          <a:effectLst/>
                          <a:uLnTx/>
                          <a:uFillTx/>
                          <a:latin typeface="+mn-lt"/>
                          <a:ea typeface="+mn-ea"/>
                          <a:cs typeface="+mn-cs"/>
                        </a:rPr>
                        <a:t>
 Lohnt es sich überhaupt noch, sich an Verhaltenstipps zu halten, die das Coronavirus eindämmen sollen? Ja, auf jeden Fall! Denn wenn sich viele Menschen an die Vorsichtsmaßnahmen halten, können alle Erkrankten angemessen behandelt werden. Dabei kommt es auf uns alle an. Bist du dabei?
#FlattentheCurve #coronavirus #coronadeutschland #pronovabkk
Quelle: Siouxsie Wiles and Toby Morris / CC BY-SA (https://creativecommons.org/licenses/by-sa/4.0)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https://quintly-image-storage.s3.amazonaws.com/45cbd03b64ea58ce4d75e2a18185fc18/261549ed2b646e50f58bad927725432f.jpg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54.13 %</a:t>
                      </a:r>
                    </a:p>
                  </a:txBody>
                  <a:tcPr/>
                </a:tc>
                <a:extLst>
                  <a:ext uri="{0D108BD9-81ED-4DB2-BD59-A6C34878D82A}">
                    <a16:rowId xmlns:a16="http://schemas.microsoft.com/office/drawing/2014/main" val="521574182"/>
                  </a:ext>
                </a:extLst>
              </a:tr>
            </a:tbl>
          </a:graphicData>
        </a:graphic>
      </p:graphicFrame>
      <p:sp>
        <p:nvSpPr>
          <p:cNvPr id="4" name="Text Placeholder 3">
            <a:extLst>
              <a:ext uri="{FF2B5EF4-FFF2-40B4-BE49-F238E27FC236}">
                <a16:creationId xmlns:a16="http://schemas.microsoft.com/office/drawing/2014/main" id="{DB2E54E5-AABB-4842-968D-351E062F5898}"/>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4195209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59DC1-76BC-49CE-B132-F3FEC9F8DFD1}"/>
              </a:ext>
            </a:extLst>
          </p:cNvPr>
          <p:cNvSpPr>
            <a:spLocks noGrp="1"/>
          </p:cNvSpPr>
          <p:nvPr>
            <p:ph type="title"/>
          </p:nvPr>
        </p:nvSpPr>
        <p:spPr/>
        <p:txBody>
          <a:bodyPr/>
          <a:lstStyle/>
          <a:p>
            <a:r>
              <a:rPr lang="en-US"/>
              <a:t>Instagram Videos Table | All Pages - 11 of 13</a:t>
            </a:r>
          </a:p>
        </p:txBody>
      </p:sp>
      <p:graphicFrame>
        <p:nvGraphicFramePr>
          <p:cNvPr id="5" name="Table Placeholder 4">
            <a:extLst>
              <a:ext uri="{FF2B5EF4-FFF2-40B4-BE49-F238E27FC236}">
                <a16:creationId xmlns:a16="http://schemas.microsoft.com/office/drawing/2014/main" id="{31E56C88-7524-44D3-BB3D-16998D3D3774}"/>
              </a:ext>
            </a:extLst>
          </p:cNvPr>
          <p:cNvGraphicFramePr>
            <a:graphicFrameLocks noGrp="1"/>
          </p:cNvGraphicFramePr>
          <p:nvPr>
            <p:ph type="tbl" sz="quarter" idx="13"/>
            <p:extLst>
              <p:ext uri="{D42A27DB-BD31-4B8C-83A1-F6EECF244321}">
                <p14:modId xmlns:p14="http://schemas.microsoft.com/office/powerpoint/2010/main" val="1784673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757276306"/>
                    </a:ext>
                  </a:extLst>
                </a:gridCol>
                <a:gridCol w="1234439">
                  <a:extLst>
                    <a:ext uri="{9D8B030D-6E8A-4147-A177-3AD203B41FA5}">
                      <a16:colId xmlns:a16="http://schemas.microsoft.com/office/drawing/2014/main" val="3262978292"/>
                    </a:ext>
                  </a:extLst>
                </a:gridCol>
                <a:gridCol w="493776">
                  <a:extLst>
                    <a:ext uri="{9D8B030D-6E8A-4147-A177-3AD203B41FA5}">
                      <a16:colId xmlns:a16="http://schemas.microsoft.com/office/drawing/2014/main" val="593408808"/>
                    </a:ext>
                  </a:extLst>
                </a:gridCol>
                <a:gridCol w="493776">
                  <a:extLst>
                    <a:ext uri="{9D8B030D-6E8A-4147-A177-3AD203B41FA5}">
                      <a16:colId xmlns:a16="http://schemas.microsoft.com/office/drawing/2014/main" val="932372261"/>
                    </a:ext>
                  </a:extLst>
                </a:gridCol>
                <a:gridCol w="493776">
                  <a:extLst>
                    <a:ext uri="{9D8B030D-6E8A-4147-A177-3AD203B41FA5}">
                      <a16:colId xmlns:a16="http://schemas.microsoft.com/office/drawing/2014/main" val="3182080839"/>
                    </a:ext>
                  </a:extLst>
                </a:gridCol>
                <a:gridCol w="493776">
                  <a:extLst>
                    <a:ext uri="{9D8B030D-6E8A-4147-A177-3AD203B41FA5}">
                      <a16:colId xmlns:a16="http://schemas.microsoft.com/office/drawing/2014/main" val="2939851117"/>
                    </a:ext>
                  </a:extLst>
                </a:gridCol>
                <a:gridCol w="493776">
                  <a:extLst>
                    <a:ext uri="{9D8B030D-6E8A-4147-A177-3AD203B41FA5}">
                      <a16:colId xmlns:a16="http://schemas.microsoft.com/office/drawing/2014/main" val="1136899779"/>
                    </a:ext>
                  </a:extLst>
                </a:gridCol>
                <a:gridCol w="493776">
                  <a:extLst>
                    <a:ext uri="{9D8B030D-6E8A-4147-A177-3AD203B41FA5}">
                      <a16:colId xmlns:a16="http://schemas.microsoft.com/office/drawing/2014/main" val="3299547348"/>
                    </a:ext>
                  </a:extLst>
                </a:gridCol>
                <a:gridCol w="493776">
                  <a:extLst>
                    <a:ext uri="{9D8B030D-6E8A-4147-A177-3AD203B41FA5}">
                      <a16:colId xmlns:a16="http://schemas.microsoft.com/office/drawing/2014/main" val="2866790636"/>
                    </a:ext>
                  </a:extLst>
                </a:gridCol>
                <a:gridCol w="493776">
                  <a:extLst>
                    <a:ext uri="{9D8B030D-6E8A-4147-A177-3AD203B41FA5}">
                      <a16:colId xmlns:a16="http://schemas.microsoft.com/office/drawing/2014/main" val="1217665440"/>
                    </a:ext>
                  </a:extLst>
                </a:gridCol>
                <a:gridCol w="493776">
                  <a:extLst>
                    <a:ext uri="{9D8B030D-6E8A-4147-A177-3AD203B41FA5}">
                      <a16:colId xmlns:a16="http://schemas.microsoft.com/office/drawing/2014/main" val="3426362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2595741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- 2020-02-28 11:04:40</a:t>
                      </a:r>
                      <a:r>
                        <a:rPr kumimoji="0" lang="de-DE" sz="1000" b="0" i="0" u="none" strike="noStrike" kern="1200" cap="none" spc="0" normalizeH="0" baseline="0" noProof="0">
                          <a:ln>
                            <a:noFill/>
                          </a:ln>
                          <a:solidFill>
                            <a:prstClr val="black"/>
                          </a:solidFill>
                          <a:effectLst/>
                          <a:uLnTx/>
                          <a:uFillTx/>
                          <a:latin typeface="+mn-lt"/>
                          <a:ea typeface="+mn-ea"/>
                          <a:cs typeface="+mn-cs"/>
                        </a:rPr>
                        <a:t>
 Die wichtigste Waffe gegen #COVID19 haben wir selbst in der Hand: #Seife! Wer seine Hände oft genug und richtig gründlich wäscht, schützt sich effektiv vor einer Ansteckung über die Hände. So geht es richtig:
1️⃣ Regelmäßig waschen: 
Wenn man nach Hause oder am Arbeitsplatz ankommt, vor dem Kochen und dem Essen, nach dem Toilettenbesuch, nach dem Niesen, Husten oder Naseputzen, vor und nach dem Kontakt mit Tieren oder kranken Menschen.
2️⃣ Richtig gründlich waschen
Zuerst die kompletten Hände nass machen. Dann 20 bis 30 Sekunden mit Seife einreiben: Handinnenflächen, Handrücken, Fingerspitzen, Fingerzwischenräume und Daumen. Auch an die Fingernägel denken! Anschließend abwaschen.
3️⃣ Hände abtrocknen:
Mit einem sauberen Tuch abtrocknen. Zuhause jeder mit einem eigenen Handtuch, in Öffentlichen Toiletten mit einem Einmalhandtuch. Ringe und Schmuck bitte abnehmen. So vermeidet man, dass Keime sich an feuchten Stellen halten.
Besonders auf Öffentlichen Toiletten ist es wichtig, die Hände nicht direkt wieder zu verschmutzen: Wasserhähne, Türklinken und ähnliches berührt man am besten mit Papierhandtüchern oder dem Ellenbogen.
ℹ️ Noch mehr Fragen beantworten wir auf unserer Webseite. Den Link findest du in unserer Bio.
#coronavirus #coronavirusmask #covid2019 #outbreak #grippe #immunsystem #krankenhaus #krankheit #klinikum #arzt #medizin #sicherheit #erkältung #händewaschen  #waschenwiewalter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https://quintly-image-storage.s3.amazonaws.com/45cbd03b64ea58ce4d75e2a18185fc18/e94e2add02370e0da870ae99d9f1b24b.jpg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37.07 %</a:t>
                      </a:r>
                    </a:p>
                  </a:txBody>
                  <a:tcPr/>
                </a:tc>
                <a:extLst>
                  <a:ext uri="{0D108BD9-81ED-4DB2-BD59-A6C34878D82A}">
                    <a16:rowId xmlns:a16="http://schemas.microsoft.com/office/drawing/2014/main" val="1266499113"/>
                  </a:ext>
                </a:extLst>
              </a:tr>
            </a:tbl>
          </a:graphicData>
        </a:graphic>
      </p:graphicFrame>
      <p:sp>
        <p:nvSpPr>
          <p:cNvPr id="4" name="Text Placeholder 3">
            <a:extLst>
              <a:ext uri="{FF2B5EF4-FFF2-40B4-BE49-F238E27FC236}">
                <a16:creationId xmlns:a16="http://schemas.microsoft.com/office/drawing/2014/main" id="{249CB2EE-B0ED-498D-9936-4E577D6FB864}"/>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37923973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C4351-C342-4062-A577-B45BE07B7F53}"/>
              </a:ext>
            </a:extLst>
          </p:cNvPr>
          <p:cNvSpPr>
            <a:spLocks noGrp="1"/>
          </p:cNvSpPr>
          <p:nvPr>
            <p:ph type="title"/>
          </p:nvPr>
        </p:nvSpPr>
        <p:spPr/>
        <p:txBody>
          <a:bodyPr/>
          <a:lstStyle/>
          <a:p>
            <a:r>
              <a:rPr lang="en-US"/>
              <a:t>Instagram Videos Table | All Pages - 12 of 13</a:t>
            </a:r>
          </a:p>
        </p:txBody>
      </p:sp>
      <p:graphicFrame>
        <p:nvGraphicFramePr>
          <p:cNvPr id="5" name="Table Placeholder 4">
            <a:extLst>
              <a:ext uri="{FF2B5EF4-FFF2-40B4-BE49-F238E27FC236}">
                <a16:creationId xmlns:a16="http://schemas.microsoft.com/office/drawing/2014/main" id="{731171FB-F37F-4820-8477-28FD21101EFB}"/>
              </a:ext>
            </a:extLst>
          </p:cNvPr>
          <p:cNvGraphicFramePr>
            <a:graphicFrameLocks noGrp="1"/>
          </p:cNvGraphicFramePr>
          <p:nvPr>
            <p:ph type="tbl" sz="quarter" idx="13"/>
            <p:extLst>
              <p:ext uri="{D42A27DB-BD31-4B8C-83A1-F6EECF244321}">
                <p14:modId xmlns:p14="http://schemas.microsoft.com/office/powerpoint/2010/main" val="1858669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817681454"/>
                    </a:ext>
                  </a:extLst>
                </a:gridCol>
                <a:gridCol w="1234439">
                  <a:extLst>
                    <a:ext uri="{9D8B030D-6E8A-4147-A177-3AD203B41FA5}">
                      <a16:colId xmlns:a16="http://schemas.microsoft.com/office/drawing/2014/main" val="3988782970"/>
                    </a:ext>
                  </a:extLst>
                </a:gridCol>
                <a:gridCol w="493776">
                  <a:extLst>
                    <a:ext uri="{9D8B030D-6E8A-4147-A177-3AD203B41FA5}">
                      <a16:colId xmlns:a16="http://schemas.microsoft.com/office/drawing/2014/main" val="3222753620"/>
                    </a:ext>
                  </a:extLst>
                </a:gridCol>
                <a:gridCol w="493776">
                  <a:extLst>
                    <a:ext uri="{9D8B030D-6E8A-4147-A177-3AD203B41FA5}">
                      <a16:colId xmlns:a16="http://schemas.microsoft.com/office/drawing/2014/main" val="3037465324"/>
                    </a:ext>
                  </a:extLst>
                </a:gridCol>
                <a:gridCol w="493776">
                  <a:extLst>
                    <a:ext uri="{9D8B030D-6E8A-4147-A177-3AD203B41FA5}">
                      <a16:colId xmlns:a16="http://schemas.microsoft.com/office/drawing/2014/main" val="1687169233"/>
                    </a:ext>
                  </a:extLst>
                </a:gridCol>
                <a:gridCol w="493776">
                  <a:extLst>
                    <a:ext uri="{9D8B030D-6E8A-4147-A177-3AD203B41FA5}">
                      <a16:colId xmlns:a16="http://schemas.microsoft.com/office/drawing/2014/main" val="2068644068"/>
                    </a:ext>
                  </a:extLst>
                </a:gridCol>
                <a:gridCol w="493776">
                  <a:extLst>
                    <a:ext uri="{9D8B030D-6E8A-4147-A177-3AD203B41FA5}">
                      <a16:colId xmlns:a16="http://schemas.microsoft.com/office/drawing/2014/main" val="2351929835"/>
                    </a:ext>
                  </a:extLst>
                </a:gridCol>
                <a:gridCol w="493776">
                  <a:extLst>
                    <a:ext uri="{9D8B030D-6E8A-4147-A177-3AD203B41FA5}">
                      <a16:colId xmlns:a16="http://schemas.microsoft.com/office/drawing/2014/main" val="2625216260"/>
                    </a:ext>
                  </a:extLst>
                </a:gridCol>
                <a:gridCol w="493776">
                  <a:extLst>
                    <a:ext uri="{9D8B030D-6E8A-4147-A177-3AD203B41FA5}">
                      <a16:colId xmlns:a16="http://schemas.microsoft.com/office/drawing/2014/main" val="812475502"/>
                    </a:ext>
                  </a:extLst>
                </a:gridCol>
                <a:gridCol w="493776">
                  <a:extLst>
                    <a:ext uri="{9D8B030D-6E8A-4147-A177-3AD203B41FA5}">
                      <a16:colId xmlns:a16="http://schemas.microsoft.com/office/drawing/2014/main" val="2291685616"/>
                    </a:ext>
                  </a:extLst>
                </a:gridCol>
                <a:gridCol w="493776">
                  <a:extLst>
                    <a:ext uri="{9D8B030D-6E8A-4147-A177-3AD203B41FA5}">
                      <a16:colId xmlns:a16="http://schemas.microsoft.com/office/drawing/2014/main" val="2611667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1343515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- 2020-01-14 12:07:16</a:t>
                      </a:r>
                      <a:r>
                        <a:rPr kumimoji="0" lang="en-US" sz="1000" b="0" i="0" u="none" strike="noStrike" kern="1200" cap="none" spc="0" normalizeH="0" baseline="0" noProof="0">
                          <a:ln>
                            <a:noFill/>
                          </a:ln>
                          <a:solidFill>
                            <a:prstClr val="black"/>
                          </a:solidFill>
                          <a:effectLst/>
                          <a:uLnTx/>
                          <a:uFillTx/>
                          <a:latin typeface="+mn-lt"/>
                          <a:ea typeface="+mn-ea"/>
                          <a:cs typeface="+mn-cs"/>
                        </a:rPr>
                        <a:t>
 Na, bist du noch dabei ? 😉 Nur 1/3 halten ihre Vorsätze bis Ende Januar durch. Sei eine(r) von ihnen!
#Vorsätze2020 #happynewyear #andrejmangold #pronovabkk #derbachelor #gutenrutsch #2020 #healthy #sport #workout #gesundleben @dregold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https://www.instagram.com/p/B7TDyNzK7wn/media/?size=l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24.55 %</a:t>
                      </a:r>
                    </a:p>
                  </a:txBody>
                  <a:tcPr/>
                </a:tc>
                <a:extLst>
                  <a:ext uri="{0D108BD9-81ED-4DB2-BD59-A6C34878D82A}">
                    <a16:rowId xmlns:a16="http://schemas.microsoft.com/office/drawing/2014/main" val="268356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- 2020-01-14 11:13:57</a:t>
                      </a:r>
                      <a:r>
                        <a:rPr kumimoji="0" lang="en-US" sz="1000" b="0" i="0" u="none" strike="noStrike" kern="1200" cap="none" spc="0" normalizeH="0" baseline="0" noProof="0">
                          <a:ln>
                            <a:noFill/>
                          </a:ln>
                          <a:solidFill>
                            <a:prstClr val="black"/>
                          </a:solidFill>
                          <a:effectLst/>
                          <a:uLnTx/>
                          <a:uFillTx/>
                          <a:latin typeface="+mn-lt"/>
                          <a:ea typeface="+mn-ea"/>
                          <a:cs typeface="+mn-cs"/>
                        </a:rPr>
                        <a:t>
 Na, bist du noch dabei ? 😉 Nur 1/3 halten ihre Vorsätze bis Ende Januar durch. Sei eine(r) von ihnen!
#Vorsätze2020 #happynewyear #andrejmangold @dregold #pronovabkk #derbachelor #gutenrutsch #2020 #healthy #sport #workout #gesundleben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https://www.instagram.com/p/B7S9rqoCFSg/media/?size=l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37.91 %</a:t>
                      </a:r>
                    </a:p>
                  </a:txBody>
                  <a:tcPr/>
                </a:tc>
                <a:extLst>
                  <a:ext uri="{0D108BD9-81ED-4DB2-BD59-A6C34878D82A}">
                    <a16:rowId xmlns:a16="http://schemas.microsoft.com/office/drawing/2014/main" val="1863986912"/>
                  </a:ext>
                </a:extLst>
              </a:tr>
            </a:tbl>
          </a:graphicData>
        </a:graphic>
      </p:graphicFrame>
      <p:sp>
        <p:nvSpPr>
          <p:cNvPr id="4" name="Text Placeholder 3">
            <a:extLst>
              <a:ext uri="{FF2B5EF4-FFF2-40B4-BE49-F238E27FC236}">
                <a16:creationId xmlns:a16="http://schemas.microsoft.com/office/drawing/2014/main" id="{440D427C-2D47-4AC3-9EFC-FE4133D674A5}"/>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9369159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356A7-6E7B-4466-A92A-B489F1BD9CA8}"/>
              </a:ext>
            </a:extLst>
          </p:cNvPr>
          <p:cNvSpPr>
            <a:spLocks noGrp="1"/>
          </p:cNvSpPr>
          <p:nvPr>
            <p:ph type="title"/>
          </p:nvPr>
        </p:nvSpPr>
        <p:spPr/>
        <p:txBody>
          <a:bodyPr/>
          <a:lstStyle/>
          <a:p>
            <a:r>
              <a:rPr lang="en-US"/>
              <a:t>Instagram Videos Table | All Pages - 13 of 13</a:t>
            </a:r>
          </a:p>
        </p:txBody>
      </p:sp>
      <p:graphicFrame>
        <p:nvGraphicFramePr>
          <p:cNvPr id="5" name="Table Placeholder 4">
            <a:extLst>
              <a:ext uri="{FF2B5EF4-FFF2-40B4-BE49-F238E27FC236}">
                <a16:creationId xmlns:a16="http://schemas.microsoft.com/office/drawing/2014/main" id="{EEB14C91-BC8B-4692-9765-E28513182A3A}"/>
              </a:ext>
            </a:extLst>
          </p:cNvPr>
          <p:cNvGraphicFramePr>
            <a:graphicFrameLocks noGrp="1"/>
          </p:cNvGraphicFramePr>
          <p:nvPr>
            <p:ph type="tbl" sz="quarter" idx="13"/>
            <p:extLst>
              <p:ext uri="{D42A27DB-BD31-4B8C-83A1-F6EECF244321}">
                <p14:modId xmlns:p14="http://schemas.microsoft.com/office/powerpoint/2010/main" val="1995969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963725815"/>
                    </a:ext>
                  </a:extLst>
                </a:gridCol>
                <a:gridCol w="1234439">
                  <a:extLst>
                    <a:ext uri="{9D8B030D-6E8A-4147-A177-3AD203B41FA5}">
                      <a16:colId xmlns:a16="http://schemas.microsoft.com/office/drawing/2014/main" val="1024794738"/>
                    </a:ext>
                  </a:extLst>
                </a:gridCol>
                <a:gridCol w="493776">
                  <a:extLst>
                    <a:ext uri="{9D8B030D-6E8A-4147-A177-3AD203B41FA5}">
                      <a16:colId xmlns:a16="http://schemas.microsoft.com/office/drawing/2014/main" val="2497845992"/>
                    </a:ext>
                  </a:extLst>
                </a:gridCol>
                <a:gridCol w="493776">
                  <a:extLst>
                    <a:ext uri="{9D8B030D-6E8A-4147-A177-3AD203B41FA5}">
                      <a16:colId xmlns:a16="http://schemas.microsoft.com/office/drawing/2014/main" val="3001481701"/>
                    </a:ext>
                  </a:extLst>
                </a:gridCol>
                <a:gridCol w="493776">
                  <a:extLst>
                    <a:ext uri="{9D8B030D-6E8A-4147-A177-3AD203B41FA5}">
                      <a16:colId xmlns:a16="http://schemas.microsoft.com/office/drawing/2014/main" val="2026165422"/>
                    </a:ext>
                  </a:extLst>
                </a:gridCol>
                <a:gridCol w="493776">
                  <a:extLst>
                    <a:ext uri="{9D8B030D-6E8A-4147-A177-3AD203B41FA5}">
                      <a16:colId xmlns:a16="http://schemas.microsoft.com/office/drawing/2014/main" val="432701416"/>
                    </a:ext>
                  </a:extLst>
                </a:gridCol>
                <a:gridCol w="493776">
                  <a:extLst>
                    <a:ext uri="{9D8B030D-6E8A-4147-A177-3AD203B41FA5}">
                      <a16:colId xmlns:a16="http://schemas.microsoft.com/office/drawing/2014/main" val="119903936"/>
                    </a:ext>
                  </a:extLst>
                </a:gridCol>
                <a:gridCol w="493776">
                  <a:extLst>
                    <a:ext uri="{9D8B030D-6E8A-4147-A177-3AD203B41FA5}">
                      <a16:colId xmlns:a16="http://schemas.microsoft.com/office/drawing/2014/main" val="2448272575"/>
                    </a:ext>
                  </a:extLst>
                </a:gridCol>
                <a:gridCol w="493776">
                  <a:extLst>
                    <a:ext uri="{9D8B030D-6E8A-4147-A177-3AD203B41FA5}">
                      <a16:colId xmlns:a16="http://schemas.microsoft.com/office/drawing/2014/main" val="2576007105"/>
                    </a:ext>
                  </a:extLst>
                </a:gridCol>
                <a:gridCol w="493776">
                  <a:extLst>
                    <a:ext uri="{9D8B030D-6E8A-4147-A177-3AD203B41FA5}">
                      <a16:colId xmlns:a16="http://schemas.microsoft.com/office/drawing/2014/main" val="496545157"/>
                    </a:ext>
                  </a:extLst>
                </a:gridCol>
                <a:gridCol w="493776">
                  <a:extLst>
                    <a:ext uri="{9D8B030D-6E8A-4147-A177-3AD203B41FA5}">
                      <a16:colId xmlns:a16="http://schemas.microsoft.com/office/drawing/2014/main" val="2445767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1223426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- 2020-01-02 07:59:04</a:t>
                      </a:r>
                      <a:r>
                        <a:rPr kumimoji="0" lang="en-US" sz="1000" b="0" i="0" u="none" strike="noStrike" kern="1200" cap="none" spc="0" normalizeH="0" baseline="0" noProof="0">
                          <a:ln>
                            <a:noFill/>
                          </a:ln>
                          <a:solidFill>
                            <a:prstClr val="black"/>
                          </a:solidFill>
                          <a:effectLst/>
                          <a:uLnTx/>
                          <a:uFillTx/>
                          <a:latin typeface="+mn-lt"/>
                          <a:ea typeface="+mn-ea"/>
                          <a:cs typeface="+mn-cs"/>
                        </a:rPr>
                        <a:t>
 Get healthy! Einer der beliebtesten Vorsätze war 2019: Gesund ernähren. Daran wollen wir auch 2020 wieder anknüpfen! Was tust du, um dich gesünder zu ernähren?
#Vorsätze2020 #happynewyear #andrejmangold @dregold  #pronovabkk #derbachelor #gutenrutsch #2020 #healthy #sport #workout #gesundleben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https://www.instagram.com/p/B6zt1z-i3Pf/media/?size=l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37.21 %</a:t>
                      </a:r>
                    </a:p>
                  </a:txBody>
                  <a:tcPr/>
                </a:tc>
                <a:extLst>
                  <a:ext uri="{0D108BD9-81ED-4DB2-BD59-A6C34878D82A}">
                    <a16:rowId xmlns:a16="http://schemas.microsoft.com/office/drawing/2014/main" val="1116232095"/>
                  </a:ext>
                </a:extLst>
              </a:tr>
            </a:tbl>
          </a:graphicData>
        </a:graphic>
      </p:graphicFrame>
      <p:sp>
        <p:nvSpPr>
          <p:cNvPr id="4" name="Text Placeholder 3">
            <a:extLst>
              <a:ext uri="{FF2B5EF4-FFF2-40B4-BE49-F238E27FC236}">
                <a16:creationId xmlns:a16="http://schemas.microsoft.com/office/drawing/2014/main" id="{B1BB115E-294A-40CD-8F2D-8BBEC633DA9C}"/>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13685267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C3456-AC85-45D3-A2CE-8DF38B7FCF3C}"/>
              </a:ext>
            </a:extLst>
          </p:cNvPr>
          <p:cNvSpPr>
            <a:spLocks noGrp="1"/>
          </p:cNvSpPr>
          <p:nvPr>
            <p:ph type="title"/>
          </p:nvPr>
        </p:nvSpPr>
        <p:spPr/>
        <p:txBody>
          <a:bodyPr/>
          <a:lstStyle/>
          <a:p>
            <a:r>
              <a:rPr lang="en-US"/>
              <a:t>Instagram Posts Table | All Pages - 1 of 5</a:t>
            </a:r>
          </a:p>
        </p:txBody>
      </p:sp>
      <p:graphicFrame>
        <p:nvGraphicFramePr>
          <p:cNvPr id="5" name="Table Placeholder 4">
            <a:extLst>
              <a:ext uri="{FF2B5EF4-FFF2-40B4-BE49-F238E27FC236}">
                <a16:creationId xmlns:a16="http://schemas.microsoft.com/office/drawing/2014/main" id="{4146133D-4357-4112-8DEF-6CEAF4AD40A9}"/>
              </a:ext>
            </a:extLst>
          </p:cNvPr>
          <p:cNvGraphicFramePr>
            <a:graphicFrameLocks noGrp="1"/>
          </p:cNvGraphicFramePr>
          <p:nvPr>
            <p:ph type="tbl" sz="quarter" idx="13"/>
            <p:extLst>
              <p:ext uri="{D42A27DB-BD31-4B8C-83A1-F6EECF244321}">
                <p14:modId xmlns:p14="http://schemas.microsoft.com/office/powerpoint/2010/main" val="2013874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30843803"/>
                    </a:ext>
                  </a:extLst>
                </a:gridCol>
                <a:gridCol w="658368">
                  <a:extLst>
                    <a:ext uri="{9D8B030D-6E8A-4147-A177-3AD203B41FA5}">
                      <a16:colId xmlns:a16="http://schemas.microsoft.com/office/drawing/2014/main" val="4281338724"/>
                    </a:ext>
                  </a:extLst>
                </a:gridCol>
                <a:gridCol w="658368">
                  <a:extLst>
                    <a:ext uri="{9D8B030D-6E8A-4147-A177-3AD203B41FA5}">
                      <a16:colId xmlns:a16="http://schemas.microsoft.com/office/drawing/2014/main" val="3079637353"/>
                    </a:ext>
                  </a:extLst>
                </a:gridCol>
                <a:gridCol w="658368">
                  <a:extLst>
                    <a:ext uri="{9D8B030D-6E8A-4147-A177-3AD203B41FA5}">
                      <a16:colId xmlns:a16="http://schemas.microsoft.com/office/drawing/2014/main" val="2020581703"/>
                    </a:ext>
                  </a:extLst>
                </a:gridCol>
                <a:gridCol w="658368">
                  <a:extLst>
                    <a:ext uri="{9D8B030D-6E8A-4147-A177-3AD203B41FA5}">
                      <a16:colId xmlns:a16="http://schemas.microsoft.com/office/drawing/2014/main" val="2491633939"/>
                    </a:ext>
                  </a:extLst>
                </a:gridCol>
                <a:gridCol w="658368">
                  <a:extLst>
                    <a:ext uri="{9D8B030D-6E8A-4147-A177-3AD203B41FA5}">
                      <a16:colId xmlns:a16="http://schemas.microsoft.com/office/drawing/2014/main" val="2934263328"/>
                    </a:ext>
                  </a:extLst>
                </a:gridCol>
                <a:gridCol w="658368">
                  <a:extLst>
                    <a:ext uri="{9D8B030D-6E8A-4147-A177-3AD203B41FA5}">
                      <a16:colId xmlns:a16="http://schemas.microsoft.com/office/drawing/2014/main" val="10326793"/>
                    </a:ext>
                  </a:extLst>
                </a:gridCol>
                <a:gridCol w="658368">
                  <a:extLst>
                    <a:ext uri="{9D8B030D-6E8A-4147-A177-3AD203B41FA5}">
                      <a16:colId xmlns:a16="http://schemas.microsoft.com/office/drawing/2014/main" val="2079931932"/>
                    </a:ext>
                  </a:extLst>
                </a:gridCol>
                <a:gridCol w="658368">
                  <a:extLst>
                    <a:ext uri="{9D8B030D-6E8A-4147-A177-3AD203B41FA5}">
                      <a16:colId xmlns:a16="http://schemas.microsoft.com/office/drawing/2014/main" val="3627053693"/>
                    </a:ext>
                  </a:extLst>
                </a:gridCol>
                <a:gridCol w="658368">
                  <a:extLst>
                    <a:ext uri="{9D8B030D-6E8A-4147-A177-3AD203B41FA5}">
                      <a16:colId xmlns:a16="http://schemas.microsoft.com/office/drawing/2014/main" val="360310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507152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- 2020-12-28 08:46:25</a:t>
                      </a:r>
                      <a:r>
                        <a:rPr kumimoji="0" lang="de-DE" sz="1000" b="0" i="0" u="none" strike="noStrike" kern="1200" cap="none" spc="0" normalizeH="0" baseline="0" noProof="0">
                          <a:ln>
                            <a:noFill/>
                          </a:ln>
                          <a:solidFill>
                            <a:prstClr val="black"/>
                          </a:solidFill>
                          <a:effectLst/>
                          <a:uLnTx/>
                          <a:uFillTx/>
                          <a:latin typeface="+mn-lt"/>
                          <a:ea typeface="+mn-ea"/>
                          <a:cs typeface="+mn-cs"/>
                        </a:rPr>
                        <a:t>
 Eine gute Nachricht für 2021: Dank solider Haushaltsplanung wird die pronova BKK im Gegensatz zu vielen anderen Krankenkassen den individuellen Zusatzbeitrag für das Jahr 2021 nicht erhöhen.
#pronovabkk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15:44:06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extLst>
                  <a:ext uri="{0D108BD9-81ED-4DB2-BD59-A6C34878D82A}">
                    <a16:rowId xmlns:a16="http://schemas.microsoft.com/office/drawing/2014/main" val="1929587202"/>
                  </a:ext>
                </a:extLst>
              </a:tr>
            </a:tbl>
          </a:graphicData>
        </a:graphic>
      </p:graphicFrame>
      <p:sp>
        <p:nvSpPr>
          <p:cNvPr id="4" name="Text Placeholder 3">
            <a:extLst>
              <a:ext uri="{FF2B5EF4-FFF2-40B4-BE49-F238E27FC236}">
                <a16:creationId xmlns:a16="http://schemas.microsoft.com/office/drawing/2014/main" id="{C744630C-0C6B-4641-91AC-DA00E732CD57}"/>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42097855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2ADFF-4075-456A-A9F2-5460920408CB}"/>
              </a:ext>
            </a:extLst>
          </p:cNvPr>
          <p:cNvSpPr>
            <a:spLocks noGrp="1"/>
          </p:cNvSpPr>
          <p:nvPr>
            <p:ph type="title"/>
          </p:nvPr>
        </p:nvSpPr>
        <p:spPr/>
        <p:txBody>
          <a:bodyPr/>
          <a:lstStyle/>
          <a:p>
            <a:r>
              <a:rPr lang="en-US"/>
              <a:t>Instagram Posts Table | All Pages - 2 of 5</a:t>
            </a:r>
          </a:p>
        </p:txBody>
      </p:sp>
      <p:graphicFrame>
        <p:nvGraphicFramePr>
          <p:cNvPr id="5" name="Table Placeholder 4">
            <a:extLst>
              <a:ext uri="{FF2B5EF4-FFF2-40B4-BE49-F238E27FC236}">
                <a16:creationId xmlns:a16="http://schemas.microsoft.com/office/drawing/2014/main" id="{75E530FD-B8DE-4887-A338-E3B2832B1CCC}"/>
              </a:ext>
            </a:extLst>
          </p:cNvPr>
          <p:cNvGraphicFramePr>
            <a:graphicFrameLocks noGrp="1"/>
          </p:cNvGraphicFramePr>
          <p:nvPr>
            <p:ph type="tbl" sz="quarter" idx="13"/>
            <p:extLst>
              <p:ext uri="{D42A27DB-BD31-4B8C-83A1-F6EECF244321}">
                <p14:modId xmlns:p14="http://schemas.microsoft.com/office/powerpoint/2010/main" val="1362207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63209073"/>
                    </a:ext>
                  </a:extLst>
                </a:gridCol>
                <a:gridCol w="658368">
                  <a:extLst>
                    <a:ext uri="{9D8B030D-6E8A-4147-A177-3AD203B41FA5}">
                      <a16:colId xmlns:a16="http://schemas.microsoft.com/office/drawing/2014/main" val="142461082"/>
                    </a:ext>
                  </a:extLst>
                </a:gridCol>
                <a:gridCol w="658368">
                  <a:extLst>
                    <a:ext uri="{9D8B030D-6E8A-4147-A177-3AD203B41FA5}">
                      <a16:colId xmlns:a16="http://schemas.microsoft.com/office/drawing/2014/main" val="1977315938"/>
                    </a:ext>
                  </a:extLst>
                </a:gridCol>
                <a:gridCol w="658368">
                  <a:extLst>
                    <a:ext uri="{9D8B030D-6E8A-4147-A177-3AD203B41FA5}">
                      <a16:colId xmlns:a16="http://schemas.microsoft.com/office/drawing/2014/main" val="3410881744"/>
                    </a:ext>
                  </a:extLst>
                </a:gridCol>
                <a:gridCol w="658368">
                  <a:extLst>
                    <a:ext uri="{9D8B030D-6E8A-4147-A177-3AD203B41FA5}">
                      <a16:colId xmlns:a16="http://schemas.microsoft.com/office/drawing/2014/main" val="1388709401"/>
                    </a:ext>
                  </a:extLst>
                </a:gridCol>
                <a:gridCol w="658368">
                  <a:extLst>
                    <a:ext uri="{9D8B030D-6E8A-4147-A177-3AD203B41FA5}">
                      <a16:colId xmlns:a16="http://schemas.microsoft.com/office/drawing/2014/main" val="4089067361"/>
                    </a:ext>
                  </a:extLst>
                </a:gridCol>
                <a:gridCol w="658368">
                  <a:extLst>
                    <a:ext uri="{9D8B030D-6E8A-4147-A177-3AD203B41FA5}">
                      <a16:colId xmlns:a16="http://schemas.microsoft.com/office/drawing/2014/main" val="2857495746"/>
                    </a:ext>
                  </a:extLst>
                </a:gridCol>
                <a:gridCol w="658368">
                  <a:extLst>
                    <a:ext uri="{9D8B030D-6E8A-4147-A177-3AD203B41FA5}">
                      <a16:colId xmlns:a16="http://schemas.microsoft.com/office/drawing/2014/main" val="1890898000"/>
                    </a:ext>
                  </a:extLst>
                </a:gridCol>
                <a:gridCol w="658368">
                  <a:extLst>
                    <a:ext uri="{9D8B030D-6E8A-4147-A177-3AD203B41FA5}">
                      <a16:colId xmlns:a16="http://schemas.microsoft.com/office/drawing/2014/main" val="2449724303"/>
                    </a:ext>
                  </a:extLst>
                </a:gridCol>
                <a:gridCol w="658368">
                  <a:extLst>
                    <a:ext uri="{9D8B030D-6E8A-4147-A177-3AD203B41FA5}">
                      <a16:colId xmlns:a16="http://schemas.microsoft.com/office/drawing/2014/main" val="3229829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214848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- 2020-12-24 08:06:02</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allen Frohe Weihnachten! Auch das Jahr 2021 wird bei der pronova BKK im Zeichen der Bewältigung von Corona stehen. Es gibt große Herausforderungen, aber bislang auch viele gute Erfahrungen – Erfahrungen, die wir nutzen werden, um die Zukunft zu gestalten. Wir werden künftig noch flexibler auf eure Wünsche reagieren können. Für das angenehme Miteinander danken wir euch herzlich. Wir wünschen euch und euren Lieben schöne Feiertage, einen guten Rutsch und ein gesundes, glückliches Jahr 2021! 
#pronovaBKK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15:44:06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extLst>
                  <a:ext uri="{0D108BD9-81ED-4DB2-BD59-A6C34878D82A}">
                    <a16:rowId xmlns:a16="http://schemas.microsoft.com/office/drawing/2014/main" val="1441500863"/>
                  </a:ext>
                </a:extLst>
              </a:tr>
            </a:tbl>
          </a:graphicData>
        </a:graphic>
      </p:graphicFrame>
      <p:sp>
        <p:nvSpPr>
          <p:cNvPr id="4" name="Text Placeholder 3">
            <a:extLst>
              <a:ext uri="{FF2B5EF4-FFF2-40B4-BE49-F238E27FC236}">
                <a16:creationId xmlns:a16="http://schemas.microsoft.com/office/drawing/2014/main" id="{C31F9C83-A879-4B3B-BDE6-F00C21F543C7}"/>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26597706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8688E-F0A3-4C20-8235-D51480719284}"/>
              </a:ext>
            </a:extLst>
          </p:cNvPr>
          <p:cNvSpPr>
            <a:spLocks noGrp="1"/>
          </p:cNvSpPr>
          <p:nvPr>
            <p:ph type="title"/>
          </p:nvPr>
        </p:nvSpPr>
        <p:spPr/>
        <p:txBody>
          <a:bodyPr/>
          <a:lstStyle/>
          <a:p>
            <a:r>
              <a:rPr lang="en-US"/>
              <a:t>Instagram Posts Table | All Pages - 3 of 5</a:t>
            </a:r>
          </a:p>
        </p:txBody>
      </p:sp>
      <p:graphicFrame>
        <p:nvGraphicFramePr>
          <p:cNvPr id="5" name="Table Placeholder 4">
            <a:extLst>
              <a:ext uri="{FF2B5EF4-FFF2-40B4-BE49-F238E27FC236}">
                <a16:creationId xmlns:a16="http://schemas.microsoft.com/office/drawing/2014/main" id="{4A03A4A4-F8ED-4537-92F9-85877AB4BB2D}"/>
              </a:ext>
            </a:extLst>
          </p:cNvPr>
          <p:cNvGraphicFramePr>
            <a:graphicFrameLocks noGrp="1"/>
          </p:cNvGraphicFramePr>
          <p:nvPr>
            <p:ph type="tbl" sz="quarter" idx="13"/>
            <p:extLst>
              <p:ext uri="{D42A27DB-BD31-4B8C-83A1-F6EECF244321}">
                <p14:modId xmlns:p14="http://schemas.microsoft.com/office/powerpoint/2010/main" val="2805381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06696688"/>
                    </a:ext>
                  </a:extLst>
                </a:gridCol>
                <a:gridCol w="658368">
                  <a:extLst>
                    <a:ext uri="{9D8B030D-6E8A-4147-A177-3AD203B41FA5}">
                      <a16:colId xmlns:a16="http://schemas.microsoft.com/office/drawing/2014/main" val="3648162400"/>
                    </a:ext>
                  </a:extLst>
                </a:gridCol>
                <a:gridCol w="658368">
                  <a:extLst>
                    <a:ext uri="{9D8B030D-6E8A-4147-A177-3AD203B41FA5}">
                      <a16:colId xmlns:a16="http://schemas.microsoft.com/office/drawing/2014/main" val="2961716785"/>
                    </a:ext>
                  </a:extLst>
                </a:gridCol>
                <a:gridCol w="658368">
                  <a:extLst>
                    <a:ext uri="{9D8B030D-6E8A-4147-A177-3AD203B41FA5}">
                      <a16:colId xmlns:a16="http://schemas.microsoft.com/office/drawing/2014/main" val="1357998103"/>
                    </a:ext>
                  </a:extLst>
                </a:gridCol>
                <a:gridCol w="658368">
                  <a:extLst>
                    <a:ext uri="{9D8B030D-6E8A-4147-A177-3AD203B41FA5}">
                      <a16:colId xmlns:a16="http://schemas.microsoft.com/office/drawing/2014/main" val="977852750"/>
                    </a:ext>
                  </a:extLst>
                </a:gridCol>
                <a:gridCol w="658368">
                  <a:extLst>
                    <a:ext uri="{9D8B030D-6E8A-4147-A177-3AD203B41FA5}">
                      <a16:colId xmlns:a16="http://schemas.microsoft.com/office/drawing/2014/main" val="1043609716"/>
                    </a:ext>
                  </a:extLst>
                </a:gridCol>
                <a:gridCol w="658368">
                  <a:extLst>
                    <a:ext uri="{9D8B030D-6E8A-4147-A177-3AD203B41FA5}">
                      <a16:colId xmlns:a16="http://schemas.microsoft.com/office/drawing/2014/main" val="2385317545"/>
                    </a:ext>
                  </a:extLst>
                </a:gridCol>
                <a:gridCol w="658368">
                  <a:extLst>
                    <a:ext uri="{9D8B030D-6E8A-4147-A177-3AD203B41FA5}">
                      <a16:colId xmlns:a16="http://schemas.microsoft.com/office/drawing/2014/main" val="1533699427"/>
                    </a:ext>
                  </a:extLst>
                </a:gridCol>
                <a:gridCol w="658368">
                  <a:extLst>
                    <a:ext uri="{9D8B030D-6E8A-4147-A177-3AD203B41FA5}">
                      <a16:colId xmlns:a16="http://schemas.microsoft.com/office/drawing/2014/main" val="577197713"/>
                    </a:ext>
                  </a:extLst>
                </a:gridCol>
                <a:gridCol w="658368">
                  <a:extLst>
                    <a:ext uri="{9D8B030D-6E8A-4147-A177-3AD203B41FA5}">
                      <a16:colId xmlns:a16="http://schemas.microsoft.com/office/drawing/2014/main" val="2904012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394239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- 2020-12-23 08:38:39</a:t>
                      </a:r>
                      <a:r>
                        <a:rPr kumimoji="0" lang="en-US" sz="1000" b="0" i="0" u="none" strike="noStrike" kern="1200" cap="none" spc="0" normalizeH="0" baseline="0" noProof="0">
                          <a:ln>
                            <a:noFill/>
                          </a:ln>
                          <a:solidFill>
                            <a:prstClr val="black"/>
                          </a:solidFill>
                          <a:effectLst/>
                          <a:uLnTx/>
                          <a:uFillTx/>
                          <a:latin typeface="+mn-lt"/>
                          <a:ea typeface="+mn-ea"/>
                          <a:cs typeface="+mn-cs"/>
                        </a:rPr>
                        <a:t>
 Platz für Plätzchen! Laufe jetzt dem Weihnachtsstress davon. Dein Weihnachtsessen wird dir umso besser schmecken.
#pronovabkk #laufen #laufenmachtglücklich #laufenimwinter #laufliebe #laufenistleben #laufenmachtglücklich #laufenlaufenlaufen #eveningrun #running #instarunners #runningcommunity #nevernotrunning #happyrunner #runninglove #runyourworld #runrunrun #runningtime #motivation #runninglove #laufmotivation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15:44:06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extLst>
                  <a:ext uri="{0D108BD9-81ED-4DB2-BD59-A6C34878D82A}">
                    <a16:rowId xmlns:a16="http://schemas.microsoft.com/office/drawing/2014/main" val="1329060814"/>
                  </a:ext>
                </a:extLst>
              </a:tr>
            </a:tbl>
          </a:graphicData>
        </a:graphic>
      </p:graphicFrame>
      <p:sp>
        <p:nvSpPr>
          <p:cNvPr id="4" name="Text Placeholder 3">
            <a:extLst>
              <a:ext uri="{FF2B5EF4-FFF2-40B4-BE49-F238E27FC236}">
                <a16:creationId xmlns:a16="http://schemas.microsoft.com/office/drawing/2014/main" id="{81ABF033-57CE-4A82-AFE5-11B68C51F68D}"/>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1401285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3FA41-E371-4CD0-BEBB-B849C21396D1}"/>
              </a:ext>
            </a:extLst>
          </p:cNvPr>
          <p:cNvSpPr>
            <a:spLocks noGrp="1"/>
          </p:cNvSpPr>
          <p:nvPr>
            <p:ph type="title"/>
          </p:nvPr>
        </p:nvSpPr>
        <p:spPr/>
        <p:txBody>
          <a:bodyPr/>
          <a:lstStyle/>
          <a:p>
            <a:r>
              <a:rPr lang="en-US"/>
              <a:t>Instagram Posts Table | All Pages - 4 of 5</a:t>
            </a:r>
          </a:p>
        </p:txBody>
      </p:sp>
      <p:graphicFrame>
        <p:nvGraphicFramePr>
          <p:cNvPr id="5" name="Table Placeholder 4">
            <a:extLst>
              <a:ext uri="{FF2B5EF4-FFF2-40B4-BE49-F238E27FC236}">
                <a16:creationId xmlns:a16="http://schemas.microsoft.com/office/drawing/2014/main" id="{0DC6B4CD-C515-4F75-8EEE-14FA34E4EAF4}"/>
              </a:ext>
            </a:extLst>
          </p:cNvPr>
          <p:cNvGraphicFramePr>
            <a:graphicFrameLocks noGrp="1"/>
          </p:cNvGraphicFramePr>
          <p:nvPr>
            <p:ph type="tbl" sz="quarter" idx="13"/>
            <p:extLst>
              <p:ext uri="{D42A27DB-BD31-4B8C-83A1-F6EECF244321}">
                <p14:modId xmlns:p14="http://schemas.microsoft.com/office/powerpoint/2010/main" val="2291601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05538306"/>
                    </a:ext>
                  </a:extLst>
                </a:gridCol>
                <a:gridCol w="658368">
                  <a:extLst>
                    <a:ext uri="{9D8B030D-6E8A-4147-A177-3AD203B41FA5}">
                      <a16:colId xmlns:a16="http://schemas.microsoft.com/office/drawing/2014/main" val="3359014924"/>
                    </a:ext>
                  </a:extLst>
                </a:gridCol>
                <a:gridCol w="658368">
                  <a:extLst>
                    <a:ext uri="{9D8B030D-6E8A-4147-A177-3AD203B41FA5}">
                      <a16:colId xmlns:a16="http://schemas.microsoft.com/office/drawing/2014/main" val="653817420"/>
                    </a:ext>
                  </a:extLst>
                </a:gridCol>
                <a:gridCol w="658368">
                  <a:extLst>
                    <a:ext uri="{9D8B030D-6E8A-4147-A177-3AD203B41FA5}">
                      <a16:colId xmlns:a16="http://schemas.microsoft.com/office/drawing/2014/main" val="2856957924"/>
                    </a:ext>
                  </a:extLst>
                </a:gridCol>
                <a:gridCol w="658368">
                  <a:extLst>
                    <a:ext uri="{9D8B030D-6E8A-4147-A177-3AD203B41FA5}">
                      <a16:colId xmlns:a16="http://schemas.microsoft.com/office/drawing/2014/main" val="1652260256"/>
                    </a:ext>
                  </a:extLst>
                </a:gridCol>
                <a:gridCol w="658368">
                  <a:extLst>
                    <a:ext uri="{9D8B030D-6E8A-4147-A177-3AD203B41FA5}">
                      <a16:colId xmlns:a16="http://schemas.microsoft.com/office/drawing/2014/main" val="2168376728"/>
                    </a:ext>
                  </a:extLst>
                </a:gridCol>
                <a:gridCol w="658368">
                  <a:extLst>
                    <a:ext uri="{9D8B030D-6E8A-4147-A177-3AD203B41FA5}">
                      <a16:colId xmlns:a16="http://schemas.microsoft.com/office/drawing/2014/main" val="2234136176"/>
                    </a:ext>
                  </a:extLst>
                </a:gridCol>
                <a:gridCol w="658368">
                  <a:extLst>
                    <a:ext uri="{9D8B030D-6E8A-4147-A177-3AD203B41FA5}">
                      <a16:colId xmlns:a16="http://schemas.microsoft.com/office/drawing/2014/main" val="3456217513"/>
                    </a:ext>
                  </a:extLst>
                </a:gridCol>
                <a:gridCol w="658368">
                  <a:extLst>
                    <a:ext uri="{9D8B030D-6E8A-4147-A177-3AD203B41FA5}">
                      <a16:colId xmlns:a16="http://schemas.microsoft.com/office/drawing/2014/main" val="4005501853"/>
                    </a:ext>
                  </a:extLst>
                </a:gridCol>
                <a:gridCol w="658368">
                  <a:extLst>
                    <a:ext uri="{9D8B030D-6E8A-4147-A177-3AD203B41FA5}">
                      <a16:colId xmlns:a16="http://schemas.microsoft.com/office/drawing/2014/main" val="286809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286936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- 2020-12-21 08:32:40</a:t>
                      </a:r>
                      <a:r>
                        <a:rPr kumimoji="0" lang="en-US" sz="1000" b="0" i="0" u="none" strike="noStrike" kern="1200" cap="none" spc="0" normalizeH="0" baseline="0" noProof="0">
                          <a:ln>
                            <a:noFill/>
                          </a:ln>
                          <a:solidFill>
                            <a:prstClr val="black"/>
                          </a:solidFill>
                          <a:effectLst/>
                          <a:uLnTx/>
                          <a:uFillTx/>
                          <a:latin typeface="+mn-lt"/>
                          <a:ea typeface="+mn-ea"/>
                          <a:cs typeface="+mn-cs"/>
                        </a:rPr>
                        <a:t>
 Weihnachten ist die perfekte Zeit für Stress-Detox! Vermeide es, auf den „Corona-Panikzug“ aufzuspringen: Nutze gezielt vertrauenswürdige Informationsquellen wie Hinweise des Bundesgesundheitsministeriums, des RKI oder der WHO. Vermeide sensationsgetriebene Informationsquellen und begrenze deinen Informationskonsum bewusst. Unser Tipp: Schalte Push-Nachrichten auf dem Smartphone aus und hole dir nur ein- bis zweimal pro Tag Neuigkeiten zum Coronavirus.
#pronovaBKK #resilienz  #stress #antistress #stressmanagement #stressrelief #instahealth #relaxing #destressingtime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15:44:06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extLst>
                  <a:ext uri="{0D108BD9-81ED-4DB2-BD59-A6C34878D82A}">
                    <a16:rowId xmlns:a16="http://schemas.microsoft.com/office/drawing/2014/main" val="521110089"/>
                  </a:ext>
                </a:extLst>
              </a:tr>
            </a:tbl>
          </a:graphicData>
        </a:graphic>
      </p:graphicFrame>
      <p:sp>
        <p:nvSpPr>
          <p:cNvPr id="4" name="Text Placeholder 3">
            <a:extLst>
              <a:ext uri="{FF2B5EF4-FFF2-40B4-BE49-F238E27FC236}">
                <a16:creationId xmlns:a16="http://schemas.microsoft.com/office/drawing/2014/main" id="{1E88B29B-265B-4479-9D7A-B4AB65A9A23D}"/>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29248817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D94D-B3F4-439A-8D0B-7426E717C56C}"/>
              </a:ext>
            </a:extLst>
          </p:cNvPr>
          <p:cNvSpPr>
            <a:spLocks noGrp="1"/>
          </p:cNvSpPr>
          <p:nvPr>
            <p:ph type="title"/>
          </p:nvPr>
        </p:nvSpPr>
        <p:spPr/>
        <p:txBody>
          <a:bodyPr/>
          <a:lstStyle/>
          <a:p>
            <a:r>
              <a:rPr lang="en-US"/>
              <a:t>Instagram Posts Table | All Pages - 5 of 5</a:t>
            </a:r>
          </a:p>
        </p:txBody>
      </p:sp>
      <p:graphicFrame>
        <p:nvGraphicFramePr>
          <p:cNvPr id="5" name="Table Placeholder 4">
            <a:extLst>
              <a:ext uri="{FF2B5EF4-FFF2-40B4-BE49-F238E27FC236}">
                <a16:creationId xmlns:a16="http://schemas.microsoft.com/office/drawing/2014/main" id="{DFA07988-80E0-4931-A1E1-CA4851C74C77}"/>
              </a:ext>
            </a:extLst>
          </p:cNvPr>
          <p:cNvGraphicFramePr>
            <a:graphicFrameLocks noGrp="1"/>
          </p:cNvGraphicFramePr>
          <p:nvPr>
            <p:ph type="tbl" sz="quarter" idx="13"/>
            <p:extLst>
              <p:ext uri="{D42A27DB-BD31-4B8C-83A1-F6EECF244321}">
                <p14:modId xmlns:p14="http://schemas.microsoft.com/office/powerpoint/2010/main" val="462623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68877886"/>
                    </a:ext>
                  </a:extLst>
                </a:gridCol>
                <a:gridCol w="658368">
                  <a:extLst>
                    <a:ext uri="{9D8B030D-6E8A-4147-A177-3AD203B41FA5}">
                      <a16:colId xmlns:a16="http://schemas.microsoft.com/office/drawing/2014/main" val="368599483"/>
                    </a:ext>
                  </a:extLst>
                </a:gridCol>
                <a:gridCol w="658368">
                  <a:extLst>
                    <a:ext uri="{9D8B030D-6E8A-4147-A177-3AD203B41FA5}">
                      <a16:colId xmlns:a16="http://schemas.microsoft.com/office/drawing/2014/main" val="2682832985"/>
                    </a:ext>
                  </a:extLst>
                </a:gridCol>
                <a:gridCol w="658368">
                  <a:extLst>
                    <a:ext uri="{9D8B030D-6E8A-4147-A177-3AD203B41FA5}">
                      <a16:colId xmlns:a16="http://schemas.microsoft.com/office/drawing/2014/main" val="2355996818"/>
                    </a:ext>
                  </a:extLst>
                </a:gridCol>
                <a:gridCol w="658368">
                  <a:extLst>
                    <a:ext uri="{9D8B030D-6E8A-4147-A177-3AD203B41FA5}">
                      <a16:colId xmlns:a16="http://schemas.microsoft.com/office/drawing/2014/main" val="1950916501"/>
                    </a:ext>
                  </a:extLst>
                </a:gridCol>
                <a:gridCol w="658368">
                  <a:extLst>
                    <a:ext uri="{9D8B030D-6E8A-4147-A177-3AD203B41FA5}">
                      <a16:colId xmlns:a16="http://schemas.microsoft.com/office/drawing/2014/main" val="45729871"/>
                    </a:ext>
                  </a:extLst>
                </a:gridCol>
                <a:gridCol w="658368">
                  <a:extLst>
                    <a:ext uri="{9D8B030D-6E8A-4147-A177-3AD203B41FA5}">
                      <a16:colId xmlns:a16="http://schemas.microsoft.com/office/drawing/2014/main" val="1900082185"/>
                    </a:ext>
                  </a:extLst>
                </a:gridCol>
                <a:gridCol w="658368">
                  <a:extLst>
                    <a:ext uri="{9D8B030D-6E8A-4147-A177-3AD203B41FA5}">
                      <a16:colId xmlns:a16="http://schemas.microsoft.com/office/drawing/2014/main" val="254230747"/>
                    </a:ext>
                  </a:extLst>
                </a:gridCol>
                <a:gridCol w="658368">
                  <a:extLst>
                    <a:ext uri="{9D8B030D-6E8A-4147-A177-3AD203B41FA5}">
                      <a16:colId xmlns:a16="http://schemas.microsoft.com/office/drawing/2014/main" val="2423513071"/>
                    </a:ext>
                  </a:extLst>
                </a:gridCol>
                <a:gridCol w="658368">
                  <a:extLst>
                    <a:ext uri="{9D8B030D-6E8A-4147-A177-3AD203B41FA5}">
                      <a16:colId xmlns:a16="http://schemas.microsoft.com/office/drawing/2014/main" val="4107025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934092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- 2020-12-20 09:53:16</a:t>
                      </a:r>
                      <a:r>
                        <a:rPr kumimoji="0" lang="en-US" sz="1000" b="0" i="0" u="none" strike="noStrike" kern="1200" cap="none" spc="0" normalizeH="0" baseline="0" noProof="0">
                          <a:ln>
                            <a:noFill/>
                          </a:ln>
                          <a:solidFill>
                            <a:prstClr val="black"/>
                          </a:solidFill>
                          <a:effectLst/>
                          <a:uLnTx/>
                          <a:uFillTx/>
                          <a:latin typeface="+mn-lt"/>
                          <a:ea typeface="+mn-ea"/>
                          <a:cs typeface="+mn-cs"/>
                        </a:rPr>
                        <a:t>
 Die Corona-Lage entwickelt sich dynamisch. Wir aktualisieren daher ständig unsere Corona-FAQ. Dort stellen wir alle Antworten zusammen, die für euch wichtig sind. Den Link findet ihr in der Bio.
#pronovabkk #flattenthecurve #bleibtzuhause #coronavirus #coronavirusdeutschland #COVID19 #pronovabkk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15:44:06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extLst>
                  <a:ext uri="{0D108BD9-81ED-4DB2-BD59-A6C34878D82A}">
                    <a16:rowId xmlns:a16="http://schemas.microsoft.com/office/drawing/2014/main" val="3105159207"/>
                  </a:ext>
                </a:extLst>
              </a:tr>
            </a:tbl>
          </a:graphicData>
        </a:graphic>
      </p:graphicFrame>
      <p:sp>
        <p:nvSpPr>
          <p:cNvPr id="4" name="Text Placeholder 3">
            <a:extLst>
              <a:ext uri="{FF2B5EF4-FFF2-40B4-BE49-F238E27FC236}">
                <a16:creationId xmlns:a16="http://schemas.microsoft.com/office/drawing/2014/main" id="{13109527-0D9F-484C-A263-FB14719AF3D2}"/>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26462179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F74F4-BF7C-4746-A082-1690D9C2CC5F}"/>
              </a:ext>
            </a:extLst>
          </p:cNvPr>
          <p:cNvSpPr>
            <a:spLocks noGrp="1"/>
          </p:cNvSpPr>
          <p:nvPr>
            <p:ph type="title"/>
          </p:nvPr>
        </p:nvSpPr>
        <p:spPr/>
        <p:txBody>
          <a:bodyPr/>
          <a:lstStyle/>
          <a:p>
            <a:r>
              <a:rPr lang="en-US"/>
              <a:t>Instagram Reach | All Pages</a:t>
            </a:r>
          </a:p>
        </p:txBody>
      </p:sp>
      <p:graphicFrame>
        <p:nvGraphicFramePr>
          <p:cNvPr id="6" name="Chart Placeholder 5">
            <a:extLst>
              <a:ext uri="{FF2B5EF4-FFF2-40B4-BE49-F238E27FC236}">
                <a16:creationId xmlns:a16="http://schemas.microsoft.com/office/drawing/2014/main" id="{7EE29310-DB13-4A21-B538-76C29575C668}"/>
              </a:ext>
            </a:extLst>
          </p:cNvPr>
          <p:cNvGraphicFramePr>
            <a:graphicFrameLocks noGrp="1"/>
          </p:cNvGraphicFramePr>
          <p:nvPr>
            <p:ph type="chart" sz="quarter" idx="13"/>
            <p:extLst>
              <p:ext uri="{D42A27DB-BD31-4B8C-83A1-F6EECF244321}">
                <p14:modId xmlns:p14="http://schemas.microsoft.com/office/powerpoint/2010/main" val="3365631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7CDFAF-643D-408D-B4A9-9CEDA49C497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918735AB-4AC2-4B15-863B-252DC55FB7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87026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1880</Words>
  <Application>Microsoft Office PowerPoint</Application>
  <PresentationFormat>On-screen Show (4:3)</PresentationFormat>
  <Paragraphs>683</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Instagram 2019</vt:lpstr>
      <vt:lpstr>Instagram Instagram Key Metrics Table | All Pages</vt:lpstr>
      <vt:lpstr>Instagram Gained Followers | All Pages</vt:lpstr>
      <vt:lpstr>Instagram Stories Table  | All Pages - 1 of 4</vt:lpstr>
      <vt:lpstr>Instagram Stories Table  | All Pages - 2 of 4</vt:lpstr>
      <vt:lpstr>Instagram Stories Table  | All Pages - 3 of 4</vt:lpstr>
      <vt:lpstr>Instagram Stories Table  | All Pages - 4 of 4</vt:lpstr>
      <vt:lpstr>Instagram Followers Total | All Pages</vt:lpstr>
      <vt:lpstr>Instagram Interaction Rate By Hour | All Pages</vt:lpstr>
      <vt:lpstr>Instagram Reach and New Followers | All Pages</vt:lpstr>
      <vt:lpstr>Instagram Videos Table | All Pages - 1 of 13</vt:lpstr>
      <vt:lpstr>Instagram Videos Table | All Pages - 2 of 13</vt:lpstr>
      <vt:lpstr>Instagram Videos Table | All Pages - 3 of 13</vt:lpstr>
      <vt:lpstr>Instagram Videos Table | All Pages - 4 of 13</vt:lpstr>
      <vt:lpstr>Instagram Videos Table | All Pages - 5 of 13</vt:lpstr>
      <vt:lpstr>Instagram Videos Table | All Pages - 6 of 13</vt:lpstr>
      <vt:lpstr>Instagram Videos Table | All Pages - 7 of 13</vt:lpstr>
      <vt:lpstr>Instagram Videos Table | All Pages - 8 of 13</vt:lpstr>
      <vt:lpstr>Instagram Videos Table | All Pages - 9 of 13</vt:lpstr>
      <vt:lpstr>Instagram Videos Table | All Pages - 10 of 13</vt:lpstr>
      <vt:lpstr>Instagram Videos Table | All Pages - 11 of 13</vt:lpstr>
      <vt:lpstr>Instagram Videos Table | All Pages - 12 of 13</vt:lpstr>
      <vt:lpstr>Instagram Videos Table | All Pages - 13 of 13</vt:lpstr>
      <vt:lpstr>Instagram Posts Table | All Pages - 1 of 5</vt:lpstr>
      <vt:lpstr>Instagram Posts Table | All Pages - 2 of 5</vt:lpstr>
      <vt:lpstr>Instagram Posts Table | All Pages - 3 of 5</vt:lpstr>
      <vt:lpstr>Instagram Posts Table | All Pages - 4 of 5</vt:lpstr>
      <vt:lpstr>Instagram Posts Table | All Pages - 5 of 5</vt:lpstr>
      <vt:lpstr>Instagram Reach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2019</dc:title>
  <dc:creator>Frederik Peiniger</dc:creator>
  <cp:lastModifiedBy>Frederik Peiniger</cp:lastModifiedBy>
  <cp:revision>1</cp:revision>
  <dcterms:created xsi:type="dcterms:W3CDTF">2021-07-26T10:44:46Z</dcterms:created>
  <dcterms:modified xsi:type="dcterms:W3CDTF">2021-07-26T10:45:42Z</dcterms:modified>
</cp:coreProperties>
</file>