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1" r:id="rId5"/>
    <p:sldId id="262" r:id="rId6"/>
    <p:sldId id="263" r:id="rId7"/>
    <p:sldId id="264" r:id="rId8"/>
    <p:sldId id="265" r:id="rId9"/>
    <p:sldId id="267" r:id="rId10"/>
    <p:sldId id="268" r:id="rId11"/>
    <p:sldId id="269" r:id="rId12"/>
    <p:sldId id="270" r:id="rId13"/>
    <p:sldId id="272" r:id="rId14"/>
    <p:sldId id="273" r:id="rId15"/>
    <p:sldId id="274" r:id="rId16"/>
    <p:sldId id="275" r:id="rId17"/>
    <p:sldId id="276" r:id="rId18"/>
    <p:sldId id="278" r:id="rId19"/>
    <p:sldId id="279" r:id="rId20"/>
    <p:sldId id="280" r:id="rId21"/>
    <p:sldId id="281" r:id="rId22"/>
    <p:sldId id="282" r:id="rId23"/>
    <p:sldId id="283"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F460-AB7A-4625-9EA1-671B5FB18FE0}"/>
              </a:ext>
            </a:extLst>
          </p:cNvPr>
          <p:cNvSpPr>
            <a:spLocks noGrp="1"/>
          </p:cNvSpPr>
          <p:nvPr>
            <p:ph type="ctrTitle"/>
          </p:nvPr>
        </p:nvSpPr>
        <p:spPr/>
        <p:txBody>
          <a:bodyPr/>
          <a:lstStyle/>
          <a:p>
            <a:r>
              <a:rPr lang="en-US"/>
              <a:t>HtK</a:t>
            </a:r>
          </a:p>
        </p:txBody>
      </p:sp>
      <p:sp>
        <p:nvSpPr>
          <p:cNvPr id="3" name="Subtitle 2">
            <a:extLst>
              <a:ext uri="{FF2B5EF4-FFF2-40B4-BE49-F238E27FC236}">
                <a16:creationId xmlns:a16="http://schemas.microsoft.com/office/drawing/2014/main" id="{C8BAC672-3E81-4D48-9C44-945837BFC491}"/>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3477456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D858A-3A67-483D-AEEB-4AFD64EAAD9F}"/>
              </a:ext>
            </a:extLst>
          </p:cNvPr>
          <p:cNvSpPr>
            <a:spLocks noGrp="1"/>
          </p:cNvSpPr>
          <p:nvPr>
            <p:ph type="title"/>
          </p:nvPr>
        </p:nvSpPr>
        <p:spPr/>
        <p:txBody>
          <a:bodyPr/>
          <a:lstStyle/>
          <a:p>
            <a:r>
              <a:rPr lang="en-US"/>
              <a:t>Youtube Private Top Videos Table | All Pages - 1 of 2</a:t>
            </a:r>
          </a:p>
        </p:txBody>
      </p:sp>
      <p:graphicFrame>
        <p:nvGraphicFramePr>
          <p:cNvPr id="5" name="Table Placeholder 4">
            <a:extLst>
              <a:ext uri="{FF2B5EF4-FFF2-40B4-BE49-F238E27FC236}">
                <a16:creationId xmlns:a16="http://schemas.microsoft.com/office/drawing/2014/main" id="{6CECA6D1-6BC9-4DA5-A9DF-ABC46561621E}"/>
              </a:ext>
            </a:extLst>
          </p:cNvPr>
          <p:cNvGraphicFramePr>
            <a:graphicFrameLocks noGrp="1"/>
          </p:cNvGraphicFramePr>
          <p:nvPr>
            <p:ph type="tbl" sz="quarter" idx="13"/>
            <p:extLst>
              <p:ext uri="{D42A27DB-BD31-4B8C-83A1-F6EECF244321}">
                <p14:modId xmlns:p14="http://schemas.microsoft.com/office/powerpoint/2010/main" val="95456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242393905"/>
                    </a:ext>
                  </a:extLst>
                </a:gridCol>
                <a:gridCol w="822961">
                  <a:extLst>
                    <a:ext uri="{9D8B030D-6E8A-4147-A177-3AD203B41FA5}">
                      <a16:colId xmlns:a16="http://schemas.microsoft.com/office/drawing/2014/main" val="1202901902"/>
                    </a:ext>
                  </a:extLst>
                </a:gridCol>
                <a:gridCol w="987553">
                  <a:extLst>
                    <a:ext uri="{9D8B030D-6E8A-4147-A177-3AD203B41FA5}">
                      <a16:colId xmlns:a16="http://schemas.microsoft.com/office/drawing/2014/main" val="2087323968"/>
                    </a:ext>
                  </a:extLst>
                </a:gridCol>
                <a:gridCol w="411480">
                  <a:extLst>
                    <a:ext uri="{9D8B030D-6E8A-4147-A177-3AD203B41FA5}">
                      <a16:colId xmlns:a16="http://schemas.microsoft.com/office/drawing/2014/main" val="1887486114"/>
                    </a:ext>
                  </a:extLst>
                </a:gridCol>
                <a:gridCol w="411480">
                  <a:extLst>
                    <a:ext uri="{9D8B030D-6E8A-4147-A177-3AD203B41FA5}">
                      <a16:colId xmlns:a16="http://schemas.microsoft.com/office/drawing/2014/main" val="356818656"/>
                    </a:ext>
                  </a:extLst>
                </a:gridCol>
                <a:gridCol w="411480">
                  <a:extLst>
                    <a:ext uri="{9D8B030D-6E8A-4147-A177-3AD203B41FA5}">
                      <a16:colId xmlns:a16="http://schemas.microsoft.com/office/drawing/2014/main" val="1643201764"/>
                    </a:ext>
                  </a:extLst>
                </a:gridCol>
                <a:gridCol w="411480">
                  <a:extLst>
                    <a:ext uri="{9D8B030D-6E8A-4147-A177-3AD203B41FA5}">
                      <a16:colId xmlns:a16="http://schemas.microsoft.com/office/drawing/2014/main" val="289418238"/>
                    </a:ext>
                  </a:extLst>
                </a:gridCol>
                <a:gridCol w="411480">
                  <a:extLst>
                    <a:ext uri="{9D8B030D-6E8A-4147-A177-3AD203B41FA5}">
                      <a16:colId xmlns:a16="http://schemas.microsoft.com/office/drawing/2014/main" val="798725213"/>
                    </a:ext>
                  </a:extLst>
                </a:gridCol>
                <a:gridCol w="411480">
                  <a:extLst>
                    <a:ext uri="{9D8B030D-6E8A-4147-A177-3AD203B41FA5}">
                      <a16:colId xmlns:a16="http://schemas.microsoft.com/office/drawing/2014/main" val="3152106325"/>
                    </a:ext>
                  </a:extLst>
                </a:gridCol>
                <a:gridCol w="411480">
                  <a:extLst>
                    <a:ext uri="{9D8B030D-6E8A-4147-A177-3AD203B41FA5}">
                      <a16:colId xmlns:a16="http://schemas.microsoft.com/office/drawing/2014/main" val="4165925962"/>
                    </a:ext>
                  </a:extLst>
                </a:gridCol>
                <a:gridCol w="411480">
                  <a:extLst>
                    <a:ext uri="{9D8B030D-6E8A-4147-A177-3AD203B41FA5}">
                      <a16:colId xmlns:a16="http://schemas.microsoft.com/office/drawing/2014/main" val="2033206553"/>
                    </a:ext>
                  </a:extLst>
                </a:gridCol>
                <a:gridCol w="411480">
                  <a:extLst>
                    <a:ext uri="{9D8B030D-6E8A-4147-A177-3AD203B41FA5}">
                      <a16:colId xmlns:a16="http://schemas.microsoft.com/office/drawing/2014/main" val="1694306274"/>
                    </a:ext>
                  </a:extLst>
                </a:gridCol>
                <a:gridCol w="411480">
                  <a:extLst>
                    <a:ext uri="{9D8B030D-6E8A-4147-A177-3AD203B41FA5}">
                      <a16:colId xmlns:a16="http://schemas.microsoft.com/office/drawing/2014/main" val="1004086832"/>
                    </a:ext>
                  </a:extLst>
                </a:gridCol>
                <a:gridCol w="411480">
                  <a:extLst>
                    <a:ext uri="{9D8B030D-6E8A-4147-A177-3AD203B41FA5}">
                      <a16:colId xmlns:a16="http://schemas.microsoft.com/office/drawing/2014/main" val="3239940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791913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 BKK - 2021-02-25 13:00:05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https://i.ytimg.com/vi/zrM4-Tpp9R4/default.jpg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3587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 BKK - 2021-04-16 13:08:13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https://i.ytimg.com/vi/KG21KuY7aBU/default.jpg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3874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 BKK - 2021-02-27 10:00:01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https://i.ytimg.com/vi/5DZFyXijzUE/default.jpg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6423090"/>
                  </a:ext>
                </a:extLst>
              </a:tr>
            </a:tbl>
          </a:graphicData>
        </a:graphic>
      </p:graphicFrame>
      <p:sp>
        <p:nvSpPr>
          <p:cNvPr id="4" name="Text Placeholder 3">
            <a:extLst>
              <a:ext uri="{FF2B5EF4-FFF2-40B4-BE49-F238E27FC236}">
                <a16:creationId xmlns:a16="http://schemas.microsoft.com/office/drawing/2014/main" id="{CCF3D051-32E2-4B93-9A9A-488D635B060A}"/>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1537487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D5FC6-D906-4CC6-8C46-51E4A311FD3F}"/>
              </a:ext>
            </a:extLst>
          </p:cNvPr>
          <p:cNvSpPr>
            <a:spLocks noGrp="1"/>
          </p:cNvSpPr>
          <p:nvPr>
            <p:ph type="title"/>
          </p:nvPr>
        </p:nvSpPr>
        <p:spPr/>
        <p:txBody>
          <a:bodyPr/>
          <a:lstStyle/>
          <a:p>
            <a:r>
              <a:rPr lang="en-US"/>
              <a:t>Youtube Private Top Videos Table | All Pages - 2 of 2</a:t>
            </a:r>
          </a:p>
        </p:txBody>
      </p:sp>
      <p:graphicFrame>
        <p:nvGraphicFramePr>
          <p:cNvPr id="5" name="Table Placeholder 4">
            <a:extLst>
              <a:ext uri="{FF2B5EF4-FFF2-40B4-BE49-F238E27FC236}">
                <a16:creationId xmlns:a16="http://schemas.microsoft.com/office/drawing/2014/main" id="{7CB60A67-EBA9-4A07-9662-F75EF3A54A74}"/>
              </a:ext>
            </a:extLst>
          </p:cNvPr>
          <p:cNvGraphicFramePr>
            <a:graphicFrameLocks noGrp="1"/>
          </p:cNvGraphicFramePr>
          <p:nvPr>
            <p:ph type="tbl" sz="quarter" idx="13"/>
            <p:extLst>
              <p:ext uri="{D42A27DB-BD31-4B8C-83A1-F6EECF244321}">
                <p14:modId xmlns:p14="http://schemas.microsoft.com/office/powerpoint/2010/main" val="4074983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64198190"/>
                    </a:ext>
                  </a:extLst>
                </a:gridCol>
                <a:gridCol w="822961">
                  <a:extLst>
                    <a:ext uri="{9D8B030D-6E8A-4147-A177-3AD203B41FA5}">
                      <a16:colId xmlns:a16="http://schemas.microsoft.com/office/drawing/2014/main" val="3544493906"/>
                    </a:ext>
                  </a:extLst>
                </a:gridCol>
                <a:gridCol w="987553">
                  <a:extLst>
                    <a:ext uri="{9D8B030D-6E8A-4147-A177-3AD203B41FA5}">
                      <a16:colId xmlns:a16="http://schemas.microsoft.com/office/drawing/2014/main" val="2293917396"/>
                    </a:ext>
                  </a:extLst>
                </a:gridCol>
                <a:gridCol w="411480">
                  <a:extLst>
                    <a:ext uri="{9D8B030D-6E8A-4147-A177-3AD203B41FA5}">
                      <a16:colId xmlns:a16="http://schemas.microsoft.com/office/drawing/2014/main" val="2503957736"/>
                    </a:ext>
                  </a:extLst>
                </a:gridCol>
                <a:gridCol w="411480">
                  <a:extLst>
                    <a:ext uri="{9D8B030D-6E8A-4147-A177-3AD203B41FA5}">
                      <a16:colId xmlns:a16="http://schemas.microsoft.com/office/drawing/2014/main" val="695511842"/>
                    </a:ext>
                  </a:extLst>
                </a:gridCol>
                <a:gridCol w="411480">
                  <a:extLst>
                    <a:ext uri="{9D8B030D-6E8A-4147-A177-3AD203B41FA5}">
                      <a16:colId xmlns:a16="http://schemas.microsoft.com/office/drawing/2014/main" val="858749247"/>
                    </a:ext>
                  </a:extLst>
                </a:gridCol>
                <a:gridCol w="411480">
                  <a:extLst>
                    <a:ext uri="{9D8B030D-6E8A-4147-A177-3AD203B41FA5}">
                      <a16:colId xmlns:a16="http://schemas.microsoft.com/office/drawing/2014/main" val="3594334522"/>
                    </a:ext>
                  </a:extLst>
                </a:gridCol>
                <a:gridCol w="411480">
                  <a:extLst>
                    <a:ext uri="{9D8B030D-6E8A-4147-A177-3AD203B41FA5}">
                      <a16:colId xmlns:a16="http://schemas.microsoft.com/office/drawing/2014/main" val="3048781898"/>
                    </a:ext>
                  </a:extLst>
                </a:gridCol>
                <a:gridCol w="411480">
                  <a:extLst>
                    <a:ext uri="{9D8B030D-6E8A-4147-A177-3AD203B41FA5}">
                      <a16:colId xmlns:a16="http://schemas.microsoft.com/office/drawing/2014/main" val="3681527461"/>
                    </a:ext>
                  </a:extLst>
                </a:gridCol>
                <a:gridCol w="411480">
                  <a:extLst>
                    <a:ext uri="{9D8B030D-6E8A-4147-A177-3AD203B41FA5}">
                      <a16:colId xmlns:a16="http://schemas.microsoft.com/office/drawing/2014/main" val="864563406"/>
                    </a:ext>
                  </a:extLst>
                </a:gridCol>
                <a:gridCol w="411480">
                  <a:extLst>
                    <a:ext uri="{9D8B030D-6E8A-4147-A177-3AD203B41FA5}">
                      <a16:colId xmlns:a16="http://schemas.microsoft.com/office/drawing/2014/main" val="3134981715"/>
                    </a:ext>
                  </a:extLst>
                </a:gridCol>
                <a:gridCol w="411480">
                  <a:extLst>
                    <a:ext uri="{9D8B030D-6E8A-4147-A177-3AD203B41FA5}">
                      <a16:colId xmlns:a16="http://schemas.microsoft.com/office/drawing/2014/main" val="3030744211"/>
                    </a:ext>
                  </a:extLst>
                </a:gridCol>
                <a:gridCol w="411480">
                  <a:extLst>
                    <a:ext uri="{9D8B030D-6E8A-4147-A177-3AD203B41FA5}">
                      <a16:colId xmlns:a16="http://schemas.microsoft.com/office/drawing/2014/main" val="3096116773"/>
                    </a:ext>
                  </a:extLst>
                </a:gridCol>
                <a:gridCol w="411480">
                  <a:extLst>
                    <a:ext uri="{9D8B030D-6E8A-4147-A177-3AD203B41FA5}">
                      <a16:colId xmlns:a16="http://schemas.microsoft.com/office/drawing/2014/main" val="3177560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53872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 BKK - 2021-05-07 13:29:59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https://i.ytimg.com/vi/EkwHpvxR_r8/default.jpg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22415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 BKK - 2021-03-01 08:00:06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https://i.ytimg.com/vi/_UTQxXCg9O0/default.jpg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2318282"/>
                  </a:ext>
                </a:extLst>
              </a:tr>
            </a:tbl>
          </a:graphicData>
        </a:graphic>
      </p:graphicFrame>
      <p:sp>
        <p:nvSpPr>
          <p:cNvPr id="4" name="Text Placeholder 3">
            <a:extLst>
              <a:ext uri="{FF2B5EF4-FFF2-40B4-BE49-F238E27FC236}">
                <a16:creationId xmlns:a16="http://schemas.microsoft.com/office/drawing/2014/main" id="{26AFB65C-A6ED-4D58-A673-870EFDFF8C2A}"/>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459960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A1E46-812C-4F25-B716-4E5B80D6336A}"/>
              </a:ext>
            </a:extLst>
          </p:cNvPr>
          <p:cNvSpPr>
            <a:spLocks noGrp="1"/>
          </p:cNvSpPr>
          <p:nvPr>
            <p:ph type="title"/>
          </p:nvPr>
        </p:nvSpPr>
        <p:spPr/>
        <p:txBody>
          <a:bodyPr/>
          <a:lstStyle/>
          <a:p>
            <a:r>
              <a:rPr lang="en-US"/>
              <a:t>Facebook Videos Table | All Pages - 1 of 5</a:t>
            </a:r>
          </a:p>
        </p:txBody>
      </p:sp>
      <p:graphicFrame>
        <p:nvGraphicFramePr>
          <p:cNvPr id="5" name="Table Placeholder 4">
            <a:extLst>
              <a:ext uri="{FF2B5EF4-FFF2-40B4-BE49-F238E27FC236}">
                <a16:creationId xmlns:a16="http://schemas.microsoft.com/office/drawing/2014/main" id="{3D90628A-BF4D-436C-B790-2D5B51CFC1DC}"/>
              </a:ext>
            </a:extLst>
          </p:cNvPr>
          <p:cNvGraphicFramePr>
            <a:graphicFrameLocks noGrp="1"/>
          </p:cNvGraphicFramePr>
          <p:nvPr>
            <p:ph type="tbl" sz="quarter" idx="13"/>
            <p:extLst>
              <p:ext uri="{D42A27DB-BD31-4B8C-83A1-F6EECF244321}">
                <p14:modId xmlns:p14="http://schemas.microsoft.com/office/powerpoint/2010/main" val="420800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9674958"/>
                    </a:ext>
                  </a:extLst>
                </a:gridCol>
                <a:gridCol w="740664">
                  <a:extLst>
                    <a:ext uri="{9D8B030D-6E8A-4147-A177-3AD203B41FA5}">
                      <a16:colId xmlns:a16="http://schemas.microsoft.com/office/drawing/2014/main" val="2151505254"/>
                    </a:ext>
                  </a:extLst>
                </a:gridCol>
                <a:gridCol w="740664">
                  <a:extLst>
                    <a:ext uri="{9D8B030D-6E8A-4147-A177-3AD203B41FA5}">
                      <a16:colId xmlns:a16="http://schemas.microsoft.com/office/drawing/2014/main" val="1101109765"/>
                    </a:ext>
                  </a:extLst>
                </a:gridCol>
                <a:gridCol w="740664">
                  <a:extLst>
                    <a:ext uri="{9D8B030D-6E8A-4147-A177-3AD203B41FA5}">
                      <a16:colId xmlns:a16="http://schemas.microsoft.com/office/drawing/2014/main" val="2235716934"/>
                    </a:ext>
                  </a:extLst>
                </a:gridCol>
                <a:gridCol w="740664">
                  <a:extLst>
                    <a:ext uri="{9D8B030D-6E8A-4147-A177-3AD203B41FA5}">
                      <a16:colId xmlns:a16="http://schemas.microsoft.com/office/drawing/2014/main" val="2195052256"/>
                    </a:ext>
                  </a:extLst>
                </a:gridCol>
                <a:gridCol w="740664">
                  <a:extLst>
                    <a:ext uri="{9D8B030D-6E8A-4147-A177-3AD203B41FA5}">
                      <a16:colId xmlns:a16="http://schemas.microsoft.com/office/drawing/2014/main" val="4020771628"/>
                    </a:ext>
                  </a:extLst>
                </a:gridCol>
                <a:gridCol w="740664">
                  <a:extLst>
                    <a:ext uri="{9D8B030D-6E8A-4147-A177-3AD203B41FA5}">
                      <a16:colId xmlns:a16="http://schemas.microsoft.com/office/drawing/2014/main" val="948025438"/>
                    </a:ext>
                  </a:extLst>
                </a:gridCol>
                <a:gridCol w="740664">
                  <a:extLst>
                    <a:ext uri="{9D8B030D-6E8A-4147-A177-3AD203B41FA5}">
                      <a16:colId xmlns:a16="http://schemas.microsoft.com/office/drawing/2014/main" val="2242458838"/>
                    </a:ext>
                  </a:extLst>
                </a:gridCol>
                <a:gridCol w="740664">
                  <a:extLst>
                    <a:ext uri="{9D8B030D-6E8A-4147-A177-3AD203B41FA5}">
                      <a16:colId xmlns:a16="http://schemas.microsoft.com/office/drawing/2014/main" val="2558646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330143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extLst>
                  <a:ext uri="{0D108BD9-81ED-4DB2-BD59-A6C34878D82A}">
                    <a16:rowId xmlns:a16="http://schemas.microsoft.com/office/drawing/2014/main" val="3832323675"/>
                  </a:ext>
                </a:extLst>
              </a:tr>
            </a:tbl>
          </a:graphicData>
        </a:graphic>
      </p:graphicFrame>
      <p:sp>
        <p:nvSpPr>
          <p:cNvPr id="4" name="Text Placeholder 3">
            <a:extLst>
              <a:ext uri="{FF2B5EF4-FFF2-40B4-BE49-F238E27FC236}">
                <a16:creationId xmlns:a16="http://schemas.microsoft.com/office/drawing/2014/main" id="{43A404D2-B4F6-4DA6-BEF0-A5834609D27C}"/>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1502261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E0C54-96D0-4F91-9717-841991BCAE5F}"/>
              </a:ext>
            </a:extLst>
          </p:cNvPr>
          <p:cNvSpPr>
            <a:spLocks noGrp="1"/>
          </p:cNvSpPr>
          <p:nvPr>
            <p:ph type="title"/>
          </p:nvPr>
        </p:nvSpPr>
        <p:spPr/>
        <p:txBody>
          <a:bodyPr/>
          <a:lstStyle/>
          <a:p>
            <a:r>
              <a:rPr lang="en-US"/>
              <a:t>Facebook Videos Table | All Pages - 2 of 5</a:t>
            </a:r>
          </a:p>
        </p:txBody>
      </p:sp>
      <p:graphicFrame>
        <p:nvGraphicFramePr>
          <p:cNvPr id="5" name="Table Placeholder 4">
            <a:extLst>
              <a:ext uri="{FF2B5EF4-FFF2-40B4-BE49-F238E27FC236}">
                <a16:creationId xmlns:a16="http://schemas.microsoft.com/office/drawing/2014/main" id="{392F7442-5169-487F-BFFB-AB403F64E7AF}"/>
              </a:ext>
            </a:extLst>
          </p:cNvPr>
          <p:cNvGraphicFramePr>
            <a:graphicFrameLocks noGrp="1"/>
          </p:cNvGraphicFramePr>
          <p:nvPr>
            <p:ph type="tbl" sz="quarter" idx="13"/>
            <p:extLst>
              <p:ext uri="{D42A27DB-BD31-4B8C-83A1-F6EECF244321}">
                <p14:modId xmlns:p14="http://schemas.microsoft.com/office/powerpoint/2010/main" val="196685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5888880"/>
                    </a:ext>
                  </a:extLst>
                </a:gridCol>
                <a:gridCol w="740664">
                  <a:extLst>
                    <a:ext uri="{9D8B030D-6E8A-4147-A177-3AD203B41FA5}">
                      <a16:colId xmlns:a16="http://schemas.microsoft.com/office/drawing/2014/main" val="2922077993"/>
                    </a:ext>
                  </a:extLst>
                </a:gridCol>
                <a:gridCol w="740664">
                  <a:extLst>
                    <a:ext uri="{9D8B030D-6E8A-4147-A177-3AD203B41FA5}">
                      <a16:colId xmlns:a16="http://schemas.microsoft.com/office/drawing/2014/main" val="3269488290"/>
                    </a:ext>
                  </a:extLst>
                </a:gridCol>
                <a:gridCol w="740664">
                  <a:extLst>
                    <a:ext uri="{9D8B030D-6E8A-4147-A177-3AD203B41FA5}">
                      <a16:colId xmlns:a16="http://schemas.microsoft.com/office/drawing/2014/main" val="1254333262"/>
                    </a:ext>
                  </a:extLst>
                </a:gridCol>
                <a:gridCol w="740664">
                  <a:extLst>
                    <a:ext uri="{9D8B030D-6E8A-4147-A177-3AD203B41FA5}">
                      <a16:colId xmlns:a16="http://schemas.microsoft.com/office/drawing/2014/main" val="3497830283"/>
                    </a:ext>
                  </a:extLst>
                </a:gridCol>
                <a:gridCol w="740664">
                  <a:extLst>
                    <a:ext uri="{9D8B030D-6E8A-4147-A177-3AD203B41FA5}">
                      <a16:colId xmlns:a16="http://schemas.microsoft.com/office/drawing/2014/main" val="2241024271"/>
                    </a:ext>
                  </a:extLst>
                </a:gridCol>
                <a:gridCol w="740664">
                  <a:extLst>
                    <a:ext uri="{9D8B030D-6E8A-4147-A177-3AD203B41FA5}">
                      <a16:colId xmlns:a16="http://schemas.microsoft.com/office/drawing/2014/main" val="3588707809"/>
                    </a:ext>
                  </a:extLst>
                </a:gridCol>
                <a:gridCol w="740664">
                  <a:extLst>
                    <a:ext uri="{9D8B030D-6E8A-4147-A177-3AD203B41FA5}">
                      <a16:colId xmlns:a16="http://schemas.microsoft.com/office/drawing/2014/main" val="3901226882"/>
                    </a:ext>
                  </a:extLst>
                </a:gridCol>
                <a:gridCol w="740664">
                  <a:extLst>
                    <a:ext uri="{9D8B030D-6E8A-4147-A177-3AD203B41FA5}">
                      <a16:colId xmlns:a16="http://schemas.microsoft.com/office/drawing/2014/main" val="795780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281899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extLst>
                  <a:ext uri="{0D108BD9-81ED-4DB2-BD59-A6C34878D82A}">
                    <a16:rowId xmlns:a16="http://schemas.microsoft.com/office/drawing/2014/main" val="3998806085"/>
                  </a:ext>
                </a:extLst>
              </a:tr>
            </a:tbl>
          </a:graphicData>
        </a:graphic>
      </p:graphicFrame>
      <p:sp>
        <p:nvSpPr>
          <p:cNvPr id="4" name="Text Placeholder 3">
            <a:extLst>
              <a:ext uri="{FF2B5EF4-FFF2-40B4-BE49-F238E27FC236}">
                <a16:creationId xmlns:a16="http://schemas.microsoft.com/office/drawing/2014/main" id="{093F5D54-A07A-4CCA-95EB-E56151F82D64}"/>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229199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13F32-B7A4-4815-945E-47D1FC4216D5}"/>
              </a:ext>
            </a:extLst>
          </p:cNvPr>
          <p:cNvSpPr>
            <a:spLocks noGrp="1"/>
          </p:cNvSpPr>
          <p:nvPr>
            <p:ph type="title"/>
          </p:nvPr>
        </p:nvSpPr>
        <p:spPr/>
        <p:txBody>
          <a:bodyPr/>
          <a:lstStyle/>
          <a:p>
            <a:r>
              <a:rPr lang="en-US"/>
              <a:t>Facebook Videos Table | All Pages - 3 of 5</a:t>
            </a:r>
          </a:p>
        </p:txBody>
      </p:sp>
      <p:graphicFrame>
        <p:nvGraphicFramePr>
          <p:cNvPr id="5" name="Table Placeholder 4">
            <a:extLst>
              <a:ext uri="{FF2B5EF4-FFF2-40B4-BE49-F238E27FC236}">
                <a16:creationId xmlns:a16="http://schemas.microsoft.com/office/drawing/2014/main" id="{8ABE7AA6-05F2-485A-A87A-0961C053D37D}"/>
              </a:ext>
            </a:extLst>
          </p:cNvPr>
          <p:cNvGraphicFramePr>
            <a:graphicFrameLocks noGrp="1"/>
          </p:cNvGraphicFramePr>
          <p:nvPr>
            <p:ph type="tbl" sz="quarter" idx="13"/>
            <p:extLst>
              <p:ext uri="{D42A27DB-BD31-4B8C-83A1-F6EECF244321}">
                <p14:modId xmlns:p14="http://schemas.microsoft.com/office/powerpoint/2010/main" val="3050894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9533876"/>
                    </a:ext>
                  </a:extLst>
                </a:gridCol>
                <a:gridCol w="740664">
                  <a:extLst>
                    <a:ext uri="{9D8B030D-6E8A-4147-A177-3AD203B41FA5}">
                      <a16:colId xmlns:a16="http://schemas.microsoft.com/office/drawing/2014/main" val="953051932"/>
                    </a:ext>
                  </a:extLst>
                </a:gridCol>
                <a:gridCol w="740664">
                  <a:extLst>
                    <a:ext uri="{9D8B030D-6E8A-4147-A177-3AD203B41FA5}">
                      <a16:colId xmlns:a16="http://schemas.microsoft.com/office/drawing/2014/main" val="252615928"/>
                    </a:ext>
                  </a:extLst>
                </a:gridCol>
                <a:gridCol w="740664">
                  <a:extLst>
                    <a:ext uri="{9D8B030D-6E8A-4147-A177-3AD203B41FA5}">
                      <a16:colId xmlns:a16="http://schemas.microsoft.com/office/drawing/2014/main" val="2247020824"/>
                    </a:ext>
                  </a:extLst>
                </a:gridCol>
                <a:gridCol w="740664">
                  <a:extLst>
                    <a:ext uri="{9D8B030D-6E8A-4147-A177-3AD203B41FA5}">
                      <a16:colId xmlns:a16="http://schemas.microsoft.com/office/drawing/2014/main" val="2921165326"/>
                    </a:ext>
                  </a:extLst>
                </a:gridCol>
                <a:gridCol w="740664">
                  <a:extLst>
                    <a:ext uri="{9D8B030D-6E8A-4147-A177-3AD203B41FA5}">
                      <a16:colId xmlns:a16="http://schemas.microsoft.com/office/drawing/2014/main" val="3072085058"/>
                    </a:ext>
                  </a:extLst>
                </a:gridCol>
                <a:gridCol w="740664">
                  <a:extLst>
                    <a:ext uri="{9D8B030D-6E8A-4147-A177-3AD203B41FA5}">
                      <a16:colId xmlns:a16="http://schemas.microsoft.com/office/drawing/2014/main" val="2682848782"/>
                    </a:ext>
                  </a:extLst>
                </a:gridCol>
                <a:gridCol w="740664">
                  <a:extLst>
                    <a:ext uri="{9D8B030D-6E8A-4147-A177-3AD203B41FA5}">
                      <a16:colId xmlns:a16="http://schemas.microsoft.com/office/drawing/2014/main" val="182569825"/>
                    </a:ext>
                  </a:extLst>
                </a:gridCol>
                <a:gridCol w="740664">
                  <a:extLst>
                    <a:ext uri="{9D8B030D-6E8A-4147-A177-3AD203B41FA5}">
                      <a16:colId xmlns:a16="http://schemas.microsoft.com/office/drawing/2014/main" val="2568304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334169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116327093"/>
                  </a:ext>
                </a:extLst>
              </a:tr>
            </a:tbl>
          </a:graphicData>
        </a:graphic>
      </p:graphicFrame>
      <p:sp>
        <p:nvSpPr>
          <p:cNvPr id="4" name="Text Placeholder 3">
            <a:extLst>
              <a:ext uri="{FF2B5EF4-FFF2-40B4-BE49-F238E27FC236}">
                <a16:creationId xmlns:a16="http://schemas.microsoft.com/office/drawing/2014/main" id="{19103BC5-31F6-44AE-8B7F-0636CB582815}"/>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1994028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9C0E0-B60C-4E94-96C0-F1C8BDD414BF}"/>
              </a:ext>
            </a:extLst>
          </p:cNvPr>
          <p:cNvSpPr>
            <a:spLocks noGrp="1"/>
          </p:cNvSpPr>
          <p:nvPr>
            <p:ph type="title"/>
          </p:nvPr>
        </p:nvSpPr>
        <p:spPr/>
        <p:txBody>
          <a:bodyPr/>
          <a:lstStyle/>
          <a:p>
            <a:r>
              <a:rPr lang="en-US"/>
              <a:t>Facebook Videos Table | All Pages - 4 of 5</a:t>
            </a:r>
          </a:p>
        </p:txBody>
      </p:sp>
      <p:graphicFrame>
        <p:nvGraphicFramePr>
          <p:cNvPr id="5" name="Table Placeholder 4">
            <a:extLst>
              <a:ext uri="{FF2B5EF4-FFF2-40B4-BE49-F238E27FC236}">
                <a16:creationId xmlns:a16="http://schemas.microsoft.com/office/drawing/2014/main" id="{2ECC12BB-91AA-429D-AF79-2CAA6ED8C580}"/>
              </a:ext>
            </a:extLst>
          </p:cNvPr>
          <p:cNvGraphicFramePr>
            <a:graphicFrameLocks noGrp="1"/>
          </p:cNvGraphicFramePr>
          <p:nvPr>
            <p:ph type="tbl" sz="quarter" idx="13"/>
            <p:extLst>
              <p:ext uri="{D42A27DB-BD31-4B8C-83A1-F6EECF244321}">
                <p14:modId xmlns:p14="http://schemas.microsoft.com/office/powerpoint/2010/main" val="4141828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3143037"/>
                    </a:ext>
                  </a:extLst>
                </a:gridCol>
                <a:gridCol w="740664">
                  <a:extLst>
                    <a:ext uri="{9D8B030D-6E8A-4147-A177-3AD203B41FA5}">
                      <a16:colId xmlns:a16="http://schemas.microsoft.com/office/drawing/2014/main" val="2517224201"/>
                    </a:ext>
                  </a:extLst>
                </a:gridCol>
                <a:gridCol w="740664">
                  <a:extLst>
                    <a:ext uri="{9D8B030D-6E8A-4147-A177-3AD203B41FA5}">
                      <a16:colId xmlns:a16="http://schemas.microsoft.com/office/drawing/2014/main" val="1407362743"/>
                    </a:ext>
                  </a:extLst>
                </a:gridCol>
                <a:gridCol w="740664">
                  <a:extLst>
                    <a:ext uri="{9D8B030D-6E8A-4147-A177-3AD203B41FA5}">
                      <a16:colId xmlns:a16="http://schemas.microsoft.com/office/drawing/2014/main" val="120457861"/>
                    </a:ext>
                  </a:extLst>
                </a:gridCol>
                <a:gridCol w="740664">
                  <a:extLst>
                    <a:ext uri="{9D8B030D-6E8A-4147-A177-3AD203B41FA5}">
                      <a16:colId xmlns:a16="http://schemas.microsoft.com/office/drawing/2014/main" val="4071778574"/>
                    </a:ext>
                  </a:extLst>
                </a:gridCol>
                <a:gridCol w="740664">
                  <a:extLst>
                    <a:ext uri="{9D8B030D-6E8A-4147-A177-3AD203B41FA5}">
                      <a16:colId xmlns:a16="http://schemas.microsoft.com/office/drawing/2014/main" val="1247719964"/>
                    </a:ext>
                  </a:extLst>
                </a:gridCol>
                <a:gridCol w="740664">
                  <a:extLst>
                    <a:ext uri="{9D8B030D-6E8A-4147-A177-3AD203B41FA5}">
                      <a16:colId xmlns:a16="http://schemas.microsoft.com/office/drawing/2014/main" val="2726426993"/>
                    </a:ext>
                  </a:extLst>
                </a:gridCol>
                <a:gridCol w="740664">
                  <a:extLst>
                    <a:ext uri="{9D8B030D-6E8A-4147-A177-3AD203B41FA5}">
                      <a16:colId xmlns:a16="http://schemas.microsoft.com/office/drawing/2014/main" val="2730295560"/>
                    </a:ext>
                  </a:extLst>
                </a:gridCol>
                <a:gridCol w="740664">
                  <a:extLst>
                    <a:ext uri="{9D8B030D-6E8A-4147-A177-3AD203B41FA5}">
                      <a16:colId xmlns:a16="http://schemas.microsoft.com/office/drawing/2014/main" val="4084108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412630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extLst>
                  <a:ext uri="{0D108BD9-81ED-4DB2-BD59-A6C34878D82A}">
                    <a16:rowId xmlns:a16="http://schemas.microsoft.com/office/drawing/2014/main" val="822560278"/>
                  </a:ext>
                </a:extLst>
              </a:tr>
            </a:tbl>
          </a:graphicData>
        </a:graphic>
      </p:graphicFrame>
      <p:sp>
        <p:nvSpPr>
          <p:cNvPr id="4" name="Text Placeholder 3">
            <a:extLst>
              <a:ext uri="{FF2B5EF4-FFF2-40B4-BE49-F238E27FC236}">
                <a16:creationId xmlns:a16="http://schemas.microsoft.com/office/drawing/2014/main" id="{6DD5722D-8519-4BD0-B5F4-85B6F55B5936}"/>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1558735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BBD59-C270-42C9-969C-24C731DC8A43}"/>
              </a:ext>
            </a:extLst>
          </p:cNvPr>
          <p:cNvSpPr>
            <a:spLocks noGrp="1"/>
          </p:cNvSpPr>
          <p:nvPr>
            <p:ph type="title"/>
          </p:nvPr>
        </p:nvSpPr>
        <p:spPr/>
        <p:txBody>
          <a:bodyPr/>
          <a:lstStyle/>
          <a:p>
            <a:r>
              <a:rPr lang="en-US"/>
              <a:t>Facebook Videos Table | All Pages - 5 of 5</a:t>
            </a:r>
          </a:p>
        </p:txBody>
      </p:sp>
      <p:graphicFrame>
        <p:nvGraphicFramePr>
          <p:cNvPr id="5" name="Table Placeholder 4">
            <a:extLst>
              <a:ext uri="{FF2B5EF4-FFF2-40B4-BE49-F238E27FC236}">
                <a16:creationId xmlns:a16="http://schemas.microsoft.com/office/drawing/2014/main" id="{A0EC8CD8-600D-40A9-B23B-40FDCBEF48AF}"/>
              </a:ext>
            </a:extLst>
          </p:cNvPr>
          <p:cNvGraphicFramePr>
            <a:graphicFrameLocks noGrp="1"/>
          </p:cNvGraphicFramePr>
          <p:nvPr>
            <p:ph type="tbl" sz="quarter" idx="13"/>
            <p:extLst>
              <p:ext uri="{D42A27DB-BD31-4B8C-83A1-F6EECF244321}">
                <p14:modId xmlns:p14="http://schemas.microsoft.com/office/powerpoint/2010/main" val="737601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4972318"/>
                    </a:ext>
                  </a:extLst>
                </a:gridCol>
                <a:gridCol w="740664">
                  <a:extLst>
                    <a:ext uri="{9D8B030D-6E8A-4147-A177-3AD203B41FA5}">
                      <a16:colId xmlns:a16="http://schemas.microsoft.com/office/drawing/2014/main" val="3127289547"/>
                    </a:ext>
                  </a:extLst>
                </a:gridCol>
                <a:gridCol w="740664">
                  <a:extLst>
                    <a:ext uri="{9D8B030D-6E8A-4147-A177-3AD203B41FA5}">
                      <a16:colId xmlns:a16="http://schemas.microsoft.com/office/drawing/2014/main" val="244224133"/>
                    </a:ext>
                  </a:extLst>
                </a:gridCol>
                <a:gridCol w="740664">
                  <a:extLst>
                    <a:ext uri="{9D8B030D-6E8A-4147-A177-3AD203B41FA5}">
                      <a16:colId xmlns:a16="http://schemas.microsoft.com/office/drawing/2014/main" val="3394649016"/>
                    </a:ext>
                  </a:extLst>
                </a:gridCol>
                <a:gridCol w="740664">
                  <a:extLst>
                    <a:ext uri="{9D8B030D-6E8A-4147-A177-3AD203B41FA5}">
                      <a16:colId xmlns:a16="http://schemas.microsoft.com/office/drawing/2014/main" val="903494129"/>
                    </a:ext>
                  </a:extLst>
                </a:gridCol>
                <a:gridCol w="740664">
                  <a:extLst>
                    <a:ext uri="{9D8B030D-6E8A-4147-A177-3AD203B41FA5}">
                      <a16:colId xmlns:a16="http://schemas.microsoft.com/office/drawing/2014/main" val="2863076236"/>
                    </a:ext>
                  </a:extLst>
                </a:gridCol>
                <a:gridCol w="740664">
                  <a:extLst>
                    <a:ext uri="{9D8B030D-6E8A-4147-A177-3AD203B41FA5}">
                      <a16:colId xmlns:a16="http://schemas.microsoft.com/office/drawing/2014/main" val="3189884318"/>
                    </a:ext>
                  </a:extLst>
                </a:gridCol>
                <a:gridCol w="740664">
                  <a:extLst>
                    <a:ext uri="{9D8B030D-6E8A-4147-A177-3AD203B41FA5}">
                      <a16:colId xmlns:a16="http://schemas.microsoft.com/office/drawing/2014/main" val="1029699712"/>
                    </a:ext>
                  </a:extLst>
                </a:gridCol>
                <a:gridCol w="740664">
                  <a:extLst>
                    <a:ext uri="{9D8B030D-6E8A-4147-A177-3AD203B41FA5}">
                      <a16:colId xmlns:a16="http://schemas.microsoft.com/office/drawing/2014/main" val="2328957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372407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072601731"/>
                  </a:ext>
                </a:extLst>
              </a:tr>
            </a:tbl>
          </a:graphicData>
        </a:graphic>
      </p:graphicFrame>
      <p:sp>
        <p:nvSpPr>
          <p:cNvPr id="4" name="Text Placeholder 3">
            <a:extLst>
              <a:ext uri="{FF2B5EF4-FFF2-40B4-BE49-F238E27FC236}">
                <a16:creationId xmlns:a16="http://schemas.microsoft.com/office/drawing/2014/main" id="{8E60EB01-89B6-44EF-97AB-1C9C951DC591}"/>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694441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534CB-2CA8-4796-B58A-7F3336298C76}"/>
              </a:ext>
            </a:extLst>
          </p:cNvPr>
          <p:cNvSpPr>
            <a:spLocks noGrp="1"/>
          </p:cNvSpPr>
          <p:nvPr>
            <p:ph type="title"/>
          </p:nvPr>
        </p:nvSpPr>
        <p:spPr/>
        <p:txBody>
          <a:bodyPr/>
          <a:lstStyle/>
          <a:p>
            <a:r>
              <a:rPr lang="en-US"/>
              <a:t>Instagram IGTV Videos Table | All Pages - 1 of 4</a:t>
            </a:r>
          </a:p>
        </p:txBody>
      </p:sp>
      <p:graphicFrame>
        <p:nvGraphicFramePr>
          <p:cNvPr id="5" name="Table Placeholder 4">
            <a:extLst>
              <a:ext uri="{FF2B5EF4-FFF2-40B4-BE49-F238E27FC236}">
                <a16:creationId xmlns:a16="http://schemas.microsoft.com/office/drawing/2014/main" id="{F8C21AB7-D237-4744-881E-6D7E5C758FFE}"/>
              </a:ext>
            </a:extLst>
          </p:cNvPr>
          <p:cNvGraphicFramePr>
            <a:graphicFrameLocks noGrp="1"/>
          </p:cNvGraphicFramePr>
          <p:nvPr>
            <p:ph type="tbl" sz="quarter" idx="13"/>
            <p:extLst>
              <p:ext uri="{D42A27DB-BD31-4B8C-83A1-F6EECF244321}">
                <p14:modId xmlns:p14="http://schemas.microsoft.com/office/powerpoint/2010/main" val="201619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427975"/>
                    </a:ext>
                  </a:extLst>
                </a:gridCol>
                <a:gridCol w="576072">
                  <a:extLst>
                    <a:ext uri="{9D8B030D-6E8A-4147-A177-3AD203B41FA5}">
                      <a16:colId xmlns:a16="http://schemas.microsoft.com/office/drawing/2014/main" val="3200978063"/>
                    </a:ext>
                  </a:extLst>
                </a:gridCol>
                <a:gridCol w="576072">
                  <a:extLst>
                    <a:ext uri="{9D8B030D-6E8A-4147-A177-3AD203B41FA5}">
                      <a16:colId xmlns:a16="http://schemas.microsoft.com/office/drawing/2014/main" val="683023335"/>
                    </a:ext>
                  </a:extLst>
                </a:gridCol>
                <a:gridCol w="576072">
                  <a:extLst>
                    <a:ext uri="{9D8B030D-6E8A-4147-A177-3AD203B41FA5}">
                      <a16:colId xmlns:a16="http://schemas.microsoft.com/office/drawing/2014/main" val="1186978464"/>
                    </a:ext>
                  </a:extLst>
                </a:gridCol>
                <a:gridCol w="576072">
                  <a:extLst>
                    <a:ext uri="{9D8B030D-6E8A-4147-A177-3AD203B41FA5}">
                      <a16:colId xmlns:a16="http://schemas.microsoft.com/office/drawing/2014/main" val="1119986145"/>
                    </a:ext>
                  </a:extLst>
                </a:gridCol>
                <a:gridCol w="576072">
                  <a:extLst>
                    <a:ext uri="{9D8B030D-6E8A-4147-A177-3AD203B41FA5}">
                      <a16:colId xmlns:a16="http://schemas.microsoft.com/office/drawing/2014/main" val="2200858554"/>
                    </a:ext>
                  </a:extLst>
                </a:gridCol>
                <a:gridCol w="576072">
                  <a:extLst>
                    <a:ext uri="{9D8B030D-6E8A-4147-A177-3AD203B41FA5}">
                      <a16:colId xmlns:a16="http://schemas.microsoft.com/office/drawing/2014/main" val="3218605756"/>
                    </a:ext>
                  </a:extLst>
                </a:gridCol>
                <a:gridCol w="576072">
                  <a:extLst>
                    <a:ext uri="{9D8B030D-6E8A-4147-A177-3AD203B41FA5}">
                      <a16:colId xmlns:a16="http://schemas.microsoft.com/office/drawing/2014/main" val="1683647837"/>
                    </a:ext>
                  </a:extLst>
                </a:gridCol>
                <a:gridCol w="576072">
                  <a:extLst>
                    <a:ext uri="{9D8B030D-6E8A-4147-A177-3AD203B41FA5}">
                      <a16:colId xmlns:a16="http://schemas.microsoft.com/office/drawing/2014/main" val="2750692098"/>
                    </a:ext>
                  </a:extLst>
                </a:gridCol>
                <a:gridCol w="576072">
                  <a:extLst>
                    <a:ext uri="{9D8B030D-6E8A-4147-A177-3AD203B41FA5}">
                      <a16:colId xmlns:a16="http://schemas.microsoft.com/office/drawing/2014/main" val="3063188988"/>
                    </a:ext>
                  </a:extLst>
                </a:gridCol>
                <a:gridCol w="576072">
                  <a:extLst>
                    <a:ext uri="{9D8B030D-6E8A-4147-A177-3AD203B41FA5}">
                      <a16:colId xmlns:a16="http://schemas.microsoft.com/office/drawing/2014/main" val="3296989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06069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- 2021-04-16 19:48:39</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#pronovabkk #sparenbisderarztkommt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Bis zu 900 Euro Prämie von der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extLst>
                  <a:ext uri="{0D108BD9-81ED-4DB2-BD59-A6C34878D82A}">
                    <a16:rowId xmlns:a16="http://schemas.microsoft.com/office/drawing/2014/main" val="3829892995"/>
                  </a:ext>
                </a:extLst>
              </a:tr>
            </a:tbl>
          </a:graphicData>
        </a:graphic>
      </p:graphicFrame>
      <p:sp>
        <p:nvSpPr>
          <p:cNvPr id="4" name="Text Placeholder 3">
            <a:extLst>
              <a:ext uri="{FF2B5EF4-FFF2-40B4-BE49-F238E27FC236}">
                <a16:creationId xmlns:a16="http://schemas.microsoft.com/office/drawing/2014/main" id="{C8902F6F-BB0B-48AA-9F24-1DEEF62C3073}"/>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4268645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CCFFB-2ECC-42D6-88D2-094D8A0B80AB}"/>
              </a:ext>
            </a:extLst>
          </p:cNvPr>
          <p:cNvSpPr>
            <a:spLocks noGrp="1"/>
          </p:cNvSpPr>
          <p:nvPr>
            <p:ph type="title"/>
          </p:nvPr>
        </p:nvSpPr>
        <p:spPr/>
        <p:txBody>
          <a:bodyPr/>
          <a:lstStyle/>
          <a:p>
            <a:r>
              <a:rPr lang="en-US"/>
              <a:t>Instagram IGTV Videos Table | All Pages - 2 of 4</a:t>
            </a:r>
          </a:p>
        </p:txBody>
      </p:sp>
      <p:graphicFrame>
        <p:nvGraphicFramePr>
          <p:cNvPr id="5" name="Table Placeholder 4">
            <a:extLst>
              <a:ext uri="{FF2B5EF4-FFF2-40B4-BE49-F238E27FC236}">
                <a16:creationId xmlns:a16="http://schemas.microsoft.com/office/drawing/2014/main" id="{DBDE3A86-BA48-4415-9CFB-A1E4B71E0C0B}"/>
              </a:ext>
            </a:extLst>
          </p:cNvPr>
          <p:cNvGraphicFramePr>
            <a:graphicFrameLocks noGrp="1"/>
          </p:cNvGraphicFramePr>
          <p:nvPr>
            <p:ph type="tbl" sz="quarter" idx="13"/>
            <p:extLst>
              <p:ext uri="{D42A27DB-BD31-4B8C-83A1-F6EECF244321}">
                <p14:modId xmlns:p14="http://schemas.microsoft.com/office/powerpoint/2010/main" val="314002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16815021"/>
                    </a:ext>
                  </a:extLst>
                </a:gridCol>
                <a:gridCol w="576072">
                  <a:extLst>
                    <a:ext uri="{9D8B030D-6E8A-4147-A177-3AD203B41FA5}">
                      <a16:colId xmlns:a16="http://schemas.microsoft.com/office/drawing/2014/main" val="1225462871"/>
                    </a:ext>
                  </a:extLst>
                </a:gridCol>
                <a:gridCol w="576072">
                  <a:extLst>
                    <a:ext uri="{9D8B030D-6E8A-4147-A177-3AD203B41FA5}">
                      <a16:colId xmlns:a16="http://schemas.microsoft.com/office/drawing/2014/main" val="2543272405"/>
                    </a:ext>
                  </a:extLst>
                </a:gridCol>
                <a:gridCol w="576072">
                  <a:extLst>
                    <a:ext uri="{9D8B030D-6E8A-4147-A177-3AD203B41FA5}">
                      <a16:colId xmlns:a16="http://schemas.microsoft.com/office/drawing/2014/main" val="3146604621"/>
                    </a:ext>
                  </a:extLst>
                </a:gridCol>
                <a:gridCol w="576072">
                  <a:extLst>
                    <a:ext uri="{9D8B030D-6E8A-4147-A177-3AD203B41FA5}">
                      <a16:colId xmlns:a16="http://schemas.microsoft.com/office/drawing/2014/main" val="2448104897"/>
                    </a:ext>
                  </a:extLst>
                </a:gridCol>
                <a:gridCol w="576072">
                  <a:extLst>
                    <a:ext uri="{9D8B030D-6E8A-4147-A177-3AD203B41FA5}">
                      <a16:colId xmlns:a16="http://schemas.microsoft.com/office/drawing/2014/main" val="3972497407"/>
                    </a:ext>
                  </a:extLst>
                </a:gridCol>
                <a:gridCol w="576072">
                  <a:extLst>
                    <a:ext uri="{9D8B030D-6E8A-4147-A177-3AD203B41FA5}">
                      <a16:colId xmlns:a16="http://schemas.microsoft.com/office/drawing/2014/main" val="3991727084"/>
                    </a:ext>
                  </a:extLst>
                </a:gridCol>
                <a:gridCol w="576072">
                  <a:extLst>
                    <a:ext uri="{9D8B030D-6E8A-4147-A177-3AD203B41FA5}">
                      <a16:colId xmlns:a16="http://schemas.microsoft.com/office/drawing/2014/main" val="2087287778"/>
                    </a:ext>
                  </a:extLst>
                </a:gridCol>
                <a:gridCol w="576072">
                  <a:extLst>
                    <a:ext uri="{9D8B030D-6E8A-4147-A177-3AD203B41FA5}">
                      <a16:colId xmlns:a16="http://schemas.microsoft.com/office/drawing/2014/main" val="2195763104"/>
                    </a:ext>
                  </a:extLst>
                </a:gridCol>
                <a:gridCol w="576072">
                  <a:extLst>
                    <a:ext uri="{9D8B030D-6E8A-4147-A177-3AD203B41FA5}">
                      <a16:colId xmlns:a16="http://schemas.microsoft.com/office/drawing/2014/main" val="499078438"/>
                    </a:ext>
                  </a:extLst>
                </a:gridCol>
                <a:gridCol w="576072">
                  <a:extLst>
                    <a:ext uri="{9D8B030D-6E8A-4147-A177-3AD203B41FA5}">
                      <a16:colId xmlns:a16="http://schemas.microsoft.com/office/drawing/2014/main" val="3071365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1130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- 2021-03-11 09:56:17</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gibt es auf unserer Webseite #linkinbio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extLst>
                  <a:ext uri="{0D108BD9-81ED-4DB2-BD59-A6C34878D82A}">
                    <a16:rowId xmlns:a16="http://schemas.microsoft.com/office/drawing/2014/main" val="2294339399"/>
                  </a:ext>
                </a:extLst>
              </a:tr>
            </a:tbl>
          </a:graphicData>
        </a:graphic>
      </p:graphicFrame>
      <p:sp>
        <p:nvSpPr>
          <p:cNvPr id="4" name="Text Placeholder 3">
            <a:extLst>
              <a:ext uri="{FF2B5EF4-FFF2-40B4-BE49-F238E27FC236}">
                <a16:creationId xmlns:a16="http://schemas.microsoft.com/office/drawing/2014/main" id="{FC117998-8D34-4086-96BF-8EAF2C15D249}"/>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2819979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E323C-80BA-4BD0-B7B8-40F0D9D87769}"/>
              </a:ext>
            </a:extLst>
          </p:cNvPr>
          <p:cNvSpPr>
            <a:spLocks noGrp="1"/>
          </p:cNvSpPr>
          <p:nvPr>
            <p:ph type="title"/>
          </p:nvPr>
        </p:nvSpPr>
        <p:spPr/>
        <p:txBody>
          <a:bodyPr/>
          <a:lstStyle/>
          <a:p>
            <a:r>
              <a:rPr lang="en-US"/>
              <a:t>Instagram IGTV Videos Table | All Pages - 3 of 4</a:t>
            </a:r>
          </a:p>
        </p:txBody>
      </p:sp>
      <p:graphicFrame>
        <p:nvGraphicFramePr>
          <p:cNvPr id="5" name="Table Placeholder 4">
            <a:extLst>
              <a:ext uri="{FF2B5EF4-FFF2-40B4-BE49-F238E27FC236}">
                <a16:creationId xmlns:a16="http://schemas.microsoft.com/office/drawing/2014/main" id="{904C0F08-1BAE-4820-AE09-EB0B8547FF29}"/>
              </a:ext>
            </a:extLst>
          </p:cNvPr>
          <p:cNvGraphicFramePr>
            <a:graphicFrameLocks noGrp="1"/>
          </p:cNvGraphicFramePr>
          <p:nvPr>
            <p:ph type="tbl" sz="quarter" idx="13"/>
            <p:extLst>
              <p:ext uri="{D42A27DB-BD31-4B8C-83A1-F6EECF244321}">
                <p14:modId xmlns:p14="http://schemas.microsoft.com/office/powerpoint/2010/main" val="4281002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40104535"/>
                    </a:ext>
                  </a:extLst>
                </a:gridCol>
                <a:gridCol w="576072">
                  <a:extLst>
                    <a:ext uri="{9D8B030D-6E8A-4147-A177-3AD203B41FA5}">
                      <a16:colId xmlns:a16="http://schemas.microsoft.com/office/drawing/2014/main" val="4269041305"/>
                    </a:ext>
                  </a:extLst>
                </a:gridCol>
                <a:gridCol w="576072">
                  <a:extLst>
                    <a:ext uri="{9D8B030D-6E8A-4147-A177-3AD203B41FA5}">
                      <a16:colId xmlns:a16="http://schemas.microsoft.com/office/drawing/2014/main" val="1277062032"/>
                    </a:ext>
                  </a:extLst>
                </a:gridCol>
                <a:gridCol w="576072">
                  <a:extLst>
                    <a:ext uri="{9D8B030D-6E8A-4147-A177-3AD203B41FA5}">
                      <a16:colId xmlns:a16="http://schemas.microsoft.com/office/drawing/2014/main" val="3625424678"/>
                    </a:ext>
                  </a:extLst>
                </a:gridCol>
                <a:gridCol w="576072">
                  <a:extLst>
                    <a:ext uri="{9D8B030D-6E8A-4147-A177-3AD203B41FA5}">
                      <a16:colId xmlns:a16="http://schemas.microsoft.com/office/drawing/2014/main" val="1349254199"/>
                    </a:ext>
                  </a:extLst>
                </a:gridCol>
                <a:gridCol w="576072">
                  <a:extLst>
                    <a:ext uri="{9D8B030D-6E8A-4147-A177-3AD203B41FA5}">
                      <a16:colId xmlns:a16="http://schemas.microsoft.com/office/drawing/2014/main" val="3189297449"/>
                    </a:ext>
                  </a:extLst>
                </a:gridCol>
                <a:gridCol w="576072">
                  <a:extLst>
                    <a:ext uri="{9D8B030D-6E8A-4147-A177-3AD203B41FA5}">
                      <a16:colId xmlns:a16="http://schemas.microsoft.com/office/drawing/2014/main" val="2789913493"/>
                    </a:ext>
                  </a:extLst>
                </a:gridCol>
                <a:gridCol w="576072">
                  <a:extLst>
                    <a:ext uri="{9D8B030D-6E8A-4147-A177-3AD203B41FA5}">
                      <a16:colId xmlns:a16="http://schemas.microsoft.com/office/drawing/2014/main" val="920306348"/>
                    </a:ext>
                  </a:extLst>
                </a:gridCol>
                <a:gridCol w="576072">
                  <a:extLst>
                    <a:ext uri="{9D8B030D-6E8A-4147-A177-3AD203B41FA5}">
                      <a16:colId xmlns:a16="http://schemas.microsoft.com/office/drawing/2014/main" val="2561396561"/>
                    </a:ext>
                  </a:extLst>
                </a:gridCol>
                <a:gridCol w="576072">
                  <a:extLst>
                    <a:ext uri="{9D8B030D-6E8A-4147-A177-3AD203B41FA5}">
                      <a16:colId xmlns:a16="http://schemas.microsoft.com/office/drawing/2014/main" val="2637044516"/>
                    </a:ext>
                  </a:extLst>
                </a:gridCol>
                <a:gridCol w="576072">
                  <a:extLst>
                    <a:ext uri="{9D8B030D-6E8A-4147-A177-3AD203B41FA5}">
                      <a16:colId xmlns:a16="http://schemas.microsoft.com/office/drawing/2014/main" val="2512013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5038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- 2021-03-04 09:55:42</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wie das funktioniert und worauf du unbedingt achten solltest.
Mehr Infos findest du auf unserer Webseite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Krankmeldung einfach 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extLst>
                  <a:ext uri="{0D108BD9-81ED-4DB2-BD59-A6C34878D82A}">
                    <a16:rowId xmlns:a16="http://schemas.microsoft.com/office/drawing/2014/main" val="3503553918"/>
                  </a:ext>
                </a:extLst>
              </a:tr>
            </a:tbl>
          </a:graphicData>
        </a:graphic>
      </p:graphicFrame>
      <p:sp>
        <p:nvSpPr>
          <p:cNvPr id="4" name="Text Placeholder 3">
            <a:extLst>
              <a:ext uri="{FF2B5EF4-FFF2-40B4-BE49-F238E27FC236}">
                <a16:creationId xmlns:a16="http://schemas.microsoft.com/office/drawing/2014/main" id="{547BAF74-6C2C-4225-B000-E16708900829}"/>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042703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EA857-2F99-41F6-8EA8-B9D40A8BCA7F}"/>
              </a:ext>
            </a:extLst>
          </p:cNvPr>
          <p:cNvSpPr>
            <a:spLocks noGrp="1"/>
          </p:cNvSpPr>
          <p:nvPr>
            <p:ph type="title"/>
          </p:nvPr>
        </p:nvSpPr>
        <p:spPr/>
        <p:txBody>
          <a:bodyPr/>
          <a:lstStyle/>
          <a:p>
            <a:r>
              <a:rPr lang="en-US"/>
              <a:t>Instagram IGTV Videos Table | All Pages - 4 of 4</a:t>
            </a:r>
          </a:p>
        </p:txBody>
      </p:sp>
      <p:graphicFrame>
        <p:nvGraphicFramePr>
          <p:cNvPr id="5" name="Table Placeholder 4">
            <a:extLst>
              <a:ext uri="{FF2B5EF4-FFF2-40B4-BE49-F238E27FC236}">
                <a16:creationId xmlns:a16="http://schemas.microsoft.com/office/drawing/2014/main" id="{CA368EC8-0F33-4E17-A325-0FE9DB9ED7BF}"/>
              </a:ext>
            </a:extLst>
          </p:cNvPr>
          <p:cNvGraphicFramePr>
            <a:graphicFrameLocks noGrp="1"/>
          </p:cNvGraphicFramePr>
          <p:nvPr>
            <p:ph type="tbl" sz="quarter" idx="13"/>
            <p:extLst>
              <p:ext uri="{D42A27DB-BD31-4B8C-83A1-F6EECF244321}">
                <p14:modId xmlns:p14="http://schemas.microsoft.com/office/powerpoint/2010/main" val="2432780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00376328"/>
                    </a:ext>
                  </a:extLst>
                </a:gridCol>
                <a:gridCol w="576072">
                  <a:extLst>
                    <a:ext uri="{9D8B030D-6E8A-4147-A177-3AD203B41FA5}">
                      <a16:colId xmlns:a16="http://schemas.microsoft.com/office/drawing/2014/main" val="2863058121"/>
                    </a:ext>
                  </a:extLst>
                </a:gridCol>
                <a:gridCol w="576072">
                  <a:extLst>
                    <a:ext uri="{9D8B030D-6E8A-4147-A177-3AD203B41FA5}">
                      <a16:colId xmlns:a16="http://schemas.microsoft.com/office/drawing/2014/main" val="1581401844"/>
                    </a:ext>
                  </a:extLst>
                </a:gridCol>
                <a:gridCol w="576072">
                  <a:extLst>
                    <a:ext uri="{9D8B030D-6E8A-4147-A177-3AD203B41FA5}">
                      <a16:colId xmlns:a16="http://schemas.microsoft.com/office/drawing/2014/main" val="1844064478"/>
                    </a:ext>
                  </a:extLst>
                </a:gridCol>
                <a:gridCol w="576072">
                  <a:extLst>
                    <a:ext uri="{9D8B030D-6E8A-4147-A177-3AD203B41FA5}">
                      <a16:colId xmlns:a16="http://schemas.microsoft.com/office/drawing/2014/main" val="3102675577"/>
                    </a:ext>
                  </a:extLst>
                </a:gridCol>
                <a:gridCol w="576072">
                  <a:extLst>
                    <a:ext uri="{9D8B030D-6E8A-4147-A177-3AD203B41FA5}">
                      <a16:colId xmlns:a16="http://schemas.microsoft.com/office/drawing/2014/main" val="2206513192"/>
                    </a:ext>
                  </a:extLst>
                </a:gridCol>
                <a:gridCol w="576072">
                  <a:extLst>
                    <a:ext uri="{9D8B030D-6E8A-4147-A177-3AD203B41FA5}">
                      <a16:colId xmlns:a16="http://schemas.microsoft.com/office/drawing/2014/main" val="4204799757"/>
                    </a:ext>
                  </a:extLst>
                </a:gridCol>
                <a:gridCol w="576072">
                  <a:extLst>
                    <a:ext uri="{9D8B030D-6E8A-4147-A177-3AD203B41FA5}">
                      <a16:colId xmlns:a16="http://schemas.microsoft.com/office/drawing/2014/main" val="876558920"/>
                    </a:ext>
                  </a:extLst>
                </a:gridCol>
                <a:gridCol w="576072">
                  <a:extLst>
                    <a:ext uri="{9D8B030D-6E8A-4147-A177-3AD203B41FA5}">
                      <a16:colId xmlns:a16="http://schemas.microsoft.com/office/drawing/2014/main" val="385699750"/>
                    </a:ext>
                  </a:extLst>
                </a:gridCol>
                <a:gridCol w="576072">
                  <a:extLst>
                    <a:ext uri="{9D8B030D-6E8A-4147-A177-3AD203B41FA5}">
                      <a16:colId xmlns:a16="http://schemas.microsoft.com/office/drawing/2014/main" val="2407440574"/>
                    </a:ext>
                  </a:extLst>
                </a:gridCol>
                <a:gridCol w="576072">
                  <a:extLst>
                    <a:ext uri="{9D8B030D-6E8A-4147-A177-3AD203B41FA5}">
                      <a16:colId xmlns:a16="http://schemas.microsoft.com/office/drawing/2014/main" val="2891504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8315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- 2021-02-26 14:34:37</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Bonusprogramm auf keinen Fall entgehen lassen.
Mach mit! Den Link zum Bonusprogramm findest du unserer Bio. #pronovabkk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extLst>
                  <a:ext uri="{0D108BD9-81ED-4DB2-BD59-A6C34878D82A}">
                    <a16:rowId xmlns:a16="http://schemas.microsoft.com/office/drawing/2014/main" val="476120046"/>
                  </a:ext>
                </a:extLst>
              </a:tr>
            </a:tbl>
          </a:graphicData>
        </a:graphic>
      </p:graphicFrame>
      <p:sp>
        <p:nvSpPr>
          <p:cNvPr id="4" name="Text Placeholder 3">
            <a:extLst>
              <a:ext uri="{FF2B5EF4-FFF2-40B4-BE49-F238E27FC236}">
                <a16:creationId xmlns:a16="http://schemas.microsoft.com/office/drawing/2014/main" id="{2C25BF9E-0703-44CD-A717-D0BE766E14B7}"/>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597916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E2AE0-BD0C-492F-88AF-4E05A328813B}"/>
              </a:ext>
            </a:extLst>
          </p:cNvPr>
          <p:cNvSpPr>
            <a:spLocks noGrp="1"/>
          </p:cNvSpPr>
          <p:nvPr>
            <p:ph type="title"/>
          </p:nvPr>
        </p:nvSpPr>
        <p:spPr/>
        <p:txBody>
          <a:bodyPr/>
          <a:lstStyle/>
          <a:p>
            <a:r>
              <a:rPr lang="en-US"/>
              <a:t>Overall All Videos Table | All Pages - 1 of 5</a:t>
            </a:r>
          </a:p>
        </p:txBody>
      </p:sp>
      <p:graphicFrame>
        <p:nvGraphicFramePr>
          <p:cNvPr id="5" name="Table Placeholder 4">
            <a:extLst>
              <a:ext uri="{FF2B5EF4-FFF2-40B4-BE49-F238E27FC236}">
                <a16:creationId xmlns:a16="http://schemas.microsoft.com/office/drawing/2014/main" id="{11889568-8229-4675-8E96-4DD4B0B41610}"/>
              </a:ext>
            </a:extLst>
          </p:cNvPr>
          <p:cNvGraphicFramePr>
            <a:graphicFrameLocks noGrp="1"/>
          </p:cNvGraphicFramePr>
          <p:nvPr>
            <p:ph type="tbl" sz="quarter" idx="13"/>
            <p:extLst>
              <p:ext uri="{D42A27DB-BD31-4B8C-83A1-F6EECF244321}">
                <p14:modId xmlns:p14="http://schemas.microsoft.com/office/powerpoint/2010/main" val="2452257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45530788"/>
                    </a:ext>
                  </a:extLst>
                </a:gridCol>
                <a:gridCol w="1645920">
                  <a:extLst>
                    <a:ext uri="{9D8B030D-6E8A-4147-A177-3AD203B41FA5}">
                      <a16:colId xmlns:a16="http://schemas.microsoft.com/office/drawing/2014/main" val="528597659"/>
                    </a:ext>
                  </a:extLst>
                </a:gridCol>
                <a:gridCol w="822960">
                  <a:extLst>
                    <a:ext uri="{9D8B030D-6E8A-4147-A177-3AD203B41FA5}">
                      <a16:colId xmlns:a16="http://schemas.microsoft.com/office/drawing/2014/main" val="2920365648"/>
                    </a:ext>
                  </a:extLst>
                </a:gridCol>
                <a:gridCol w="822960">
                  <a:extLst>
                    <a:ext uri="{9D8B030D-6E8A-4147-A177-3AD203B41FA5}">
                      <a16:colId xmlns:a16="http://schemas.microsoft.com/office/drawing/2014/main" val="2578285760"/>
                    </a:ext>
                  </a:extLst>
                </a:gridCol>
                <a:gridCol w="822960">
                  <a:extLst>
                    <a:ext uri="{9D8B030D-6E8A-4147-A177-3AD203B41FA5}">
                      <a16:colId xmlns:a16="http://schemas.microsoft.com/office/drawing/2014/main" val="4066108011"/>
                    </a:ext>
                  </a:extLst>
                </a:gridCol>
                <a:gridCol w="822960">
                  <a:extLst>
                    <a:ext uri="{9D8B030D-6E8A-4147-A177-3AD203B41FA5}">
                      <a16:colId xmlns:a16="http://schemas.microsoft.com/office/drawing/2014/main" val="1841834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7357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- 2021-05-07 13:29:59</a:t>
                      </a:r>
                      <a:r>
                        <a:rPr kumimoji="0" lang="de-DE" sz="1000" b="0" i="0" u="none" strike="noStrike" kern="1200" cap="none" spc="0" normalizeH="0" baseline="0" noProof="0">
                          <a:ln>
                            <a:noFill/>
                          </a:ln>
                          <a:solidFill>
                            <a:prstClr val="black"/>
                          </a:solidFill>
                          <a:effectLst/>
                          <a:uLnTx/>
                          <a:uFillTx/>
                          <a:latin typeface="+mn-lt"/>
                          <a:ea typeface="+mn-ea"/>
                          <a:cs typeface="+mn-cs"/>
                        </a:rPr>
                        <a:t>
 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https://img.youtube.com/vi/EkwHpvxR_r8/0.jpg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40738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Bis zu 900 Euro Prämie von der Krankenkasse zurück: Wahltarife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https://scontent-mia3-2.xx.fbcdn.net/v/t15.5256-10/p168x128/167912398_272638101167660_82452334749860317_n.jpg?_nc_cat=109&amp;ccb=1-3&amp;_nc_sid=08861d&amp;_nc_ohc=wF36evKjrGQAX_uE54v&amp;_nc_ht=scontent-mia3-2.xx&amp;tp=6&amp;oh=95b47f388f580db23114c53f813162ca&amp;oe=60BB3AA3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extLst>
                  <a:ext uri="{0D108BD9-81ED-4DB2-BD59-A6C34878D82A}">
                    <a16:rowId xmlns:a16="http://schemas.microsoft.com/office/drawing/2014/main" val="98353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- 2021-04-16 13:08:13</a:t>
                      </a:r>
                      <a:r>
                        <a:rPr kumimoji="0" lang="de-DE" sz="1000" b="0" i="0" u="none" strike="noStrike" kern="1200" cap="none" spc="0" normalizeH="0" baseline="0" noProof="0">
                          <a:ln>
                            <a:noFill/>
                          </a:ln>
                          <a:solidFill>
                            <a:prstClr val="black"/>
                          </a:solidFill>
                          <a:effectLst/>
                          <a:uLnTx/>
                          <a:uFillTx/>
                          <a:latin typeface="+mn-lt"/>
                          <a:ea typeface="+mn-ea"/>
                          <a:cs typeface="+mn-cs"/>
                        </a:rPr>
                        <a:t>
 Wahltarife einfach erklärt: Bekomme bis zu 900 Euro Prämie von der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https://img.youtube.com/vi/KG21KuY7aBU/0.jpg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extLst>
                  <a:ext uri="{0D108BD9-81ED-4DB2-BD59-A6C34878D82A}">
                    <a16:rowId xmlns:a16="http://schemas.microsoft.com/office/drawing/2014/main" val="3392962036"/>
                  </a:ext>
                </a:extLst>
              </a:tr>
            </a:tbl>
          </a:graphicData>
        </a:graphic>
      </p:graphicFrame>
      <p:sp>
        <p:nvSpPr>
          <p:cNvPr id="4" name="Text Placeholder 3">
            <a:extLst>
              <a:ext uri="{FF2B5EF4-FFF2-40B4-BE49-F238E27FC236}">
                <a16:creationId xmlns:a16="http://schemas.microsoft.com/office/drawing/2014/main" id="{D6100E14-CCDD-4669-BD73-7E0037631F6D}"/>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908359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C27A2-DFC5-4FA4-81E8-1A4B5931F096}"/>
              </a:ext>
            </a:extLst>
          </p:cNvPr>
          <p:cNvSpPr>
            <a:spLocks noGrp="1"/>
          </p:cNvSpPr>
          <p:nvPr>
            <p:ph type="title"/>
          </p:nvPr>
        </p:nvSpPr>
        <p:spPr/>
        <p:txBody>
          <a:bodyPr/>
          <a:lstStyle/>
          <a:p>
            <a:r>
              <a:rPr lang="en-US"/>
              <a:t>Overall All Videos Table | All Pages - 2 of 5</a:t>
            </a:r>
          </a:p>
        </p:txBody>
      </p:sp>
      <p:graphicFrame>
        <p:nvGraphicFramePr>
          <p:cNvPr id="5" name="Table Placeholder 4">
            <a:extLst>
              <a:ext uri="{FF2B5EF4-FFF2-40B4-BE49-F238E27FC236}">
                <a16:creationId xmlns:a16="http://schemas.microsoft.com/office/drawing/2014/main" id="{35487825-47B6-4E1E-8AA2-120556A53304}"/>
              </a:ext>
            </a:extLst>
          </p:cNvPr>
          <p:cNvGraphicFramePr>
            <a:graphicFrameLocks noGrp="1"/>
          </p:cNvGraphicFramePr>
          <p:nvPr>
            <p:ph type="tbl" sz="quarter" idx="13"/>
            <p:extLst>
              <p:ext uri="{D42A27DB-BD31-4B8C-83A1-F6EECF244321}">
                <p14:modId xmlns:p14="http://schemas.microsoft.com/office/powerpoint/2010/main" val="3651611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44534183"/>
                    </a:ext>
                  </a:extLst>
                </a:gridCol>
                <a:gridCol w="1645920">
                  <a:extLst>
                    <a:ext uri="{9D8B030D-6E8A-4147-A177-3AD203B41FA5}">
                      <a16:colId xmlns:a16="http://schemas.microsoft.com/office/drawing/2014/main" val="1768590973"/>
                    </a:ext>
                  </a:extLst>
                </a:gridCol>
                <a:gridCol w="822960">
                  <a:extLst>
                    <a:ext uri="{9D8B030D-6E8A-4147-A177-3AD203B41FA5}">
                      <a16:colId xmlns:a16="http://schemas.microsoft.com/office/drawing/2014/main" val="1192654101"/>
                    </a:ext>
                  </a:extLst>
                </a:gridCol>
                <a:gridCol w="822960">
                  <a:extLst>
                    <a:ext uri="{9D8B030D-6E8A-4147-A177-3AD203B41FA5}">
                      <a16:colId xmlns:a16="http://schemas.microsoft.com/office/drawing/2014/main" val="444331671"/>
                    </a:ext>
                  </a:extLst>
                </a:gridCol>
                <a:gridCol w="822960">
                  <a:extLst>
                    <a:ext uri="{9D8B030D-6E8A-4147-A177-3AD203B41FA5}">
                      <a16:colId xmlns:a16="http://schemas.microsoft.com/office/drawing/2014/main" val="3393454451"/>
                    </a:ext>
                  </a:extLst>
                </a:gridCol>
                <a:gridCol w="822960">
                  <a:extLst>
                    <a:ext uri="{9D8B030D-6E8A-4147-A177-3AD203B41FA5}">
                      <a16:colId xmlns:a16="http://schemas.microsoft.com/office/drawing/2014/main" val="1459638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31059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228x119/151386273_791313384927403_2071536996250190498_n.jpg?_nc_cat=111&amp;ccb=1-3&amp;_nc_sid=08861d&amp;_nc_ohc=InlGTSMrTnoAX95kdvh&amp;_nc_ht=scontent-iad3-1.xx&amp;tp=7&amp;oh=3857769409ad8349dc71eeb237b8f558&amp;oe=60BA5E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extLst>
                  <a:ext uri="{0D108BD9-81ED-4DB2-BD59-A6C34878D82A}">
                    <a16:rowId xmlns:a16="http://schemas.microsoft.com/office/drawing/2014/main" val="203381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- 2021-03-01 08:00:06</a:t>
                      </a:r>
                      <a:r>
                        <a:rPr kumimoji="0" lang="de-DE" sz="1000" b="0" i="0" u="none" strike="noStrike" kern="1200" cap="none" spc="0" normalizeH="0" baseline="0" noProof="0">
                          <a:ln>
                            <a:noFill/>
                          </a:ln>
                          <a:solidFill>
                            <a:prstClr val="black"/>
                          </a:solidFill>
                          <a:effectLst/>
                          <a:uLnTx/>
                          <a:uFillTx/>
                          <a:latin typeface="+mn-lt"/>
                          <a:ea typeface="+mn-ea"/>
                          <a:cs typeface="+mn-cs"/>
                        </a:rPr>
                        <a:t>
 Krankenkassenwechsel einfach erklärt: So wechselst du die Kasse!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https://img.youtube.com/vi/_UTQxXCg9O0/0.jpg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289738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- 2021-02-27 10:00:01</a:t>
                      </a:r>
                      <a:r>
                        <a:rPr kumimoji="0" lang="de-DE" sz="1000" b="0" i="0" u="none" strike="noStrike" kern="1200" cap="none" spc="0" normalizeH="0" baseline="0" noProof="0">
                          <a:ln>
                            <a:noFill/>
                          </a:ln>
                          <a:solidFill>
                            <a:prstClr val="black"/>
                          </a:solidFill>
                          <a:effectLst/>
                          <a:uLnTx/>
                          <a:uFillTx/>
                          <a:latin typeface="+mn-lt"/>
                          <a:ea typeface="+mn-ea"/>
                          <a:cs typeface="+mn-cs"/>
                        </a:rPr>
                        <a:t>
 Krankmeldung  einfach erklärt: So meldest du dich krank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https://img.youtube.com/vi/5DZFyXijzUE/0.jpg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extLst>
                  <a:ext uri="{0D108BD9-81ED-4DB2-BD59-A6C34878D82A}">
                    <a16:rowId xmlns:a16="http://schemas.microsoft.com/office/drawing/2014/main" val="2562313294"/>
                  </a:ext>
                </a:extLst>
              </a:tr>
            </a:tbl>
          </a:graphicData>
        </a:graphic>
      </p:graphicFrame>
      <p:sp>
        <p:nvSpPr>
          <p:cNvPr id="4" name="Text Placeholder 3">
            <a:extLst>
              <a:ext uri="{FF2B5EF4-FFF2-40B4-BE49-F238E27FC236}">
                <a16:creationId xmlns:a16="http://schemas.microsoft.com/office/drawing/2014/main" id="{203039DB-10DE-4159-950A-85A60C34F08B}"/>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156431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D6DF1-529B-4C99-BC13-06F1C997B7B3}"/>
              </a:ext>
            </a:extLst>
          </p:cNvPr>
          <p:cNvSpPr>
            <a:spLocks noGrp="1"/>
          </p:cNvSpPr>
          <p:nvPr>
            <p:ph type="title"/>
          </p:nvPr>
        </p:nvSpPr>
        <p:spPr/>
        <p:txBody>
          <a:bodyPr/>
          <a:lstStyle/>
          <a:p>
            <a:r>
              <a:rPr lang="en-US"/>
              <a:t>Overall All Videos Table | All Pages - 3 of 5</a:t>
            </a:r>
          </a:p>
        </p:txBody>
      </p:sp>
      <p:graphicFrame>
        <p:nvGraphicFramePr>
          <p:cNvPr id="5" name="Table Placeholder 4">
            <a:extLst>
              <a:ext uri="{FF2B5EF4-FFF2-40B4-BE49-F238E27FC236}">
                <a16:creationId xmlns:a16="http://schemas.microsoft.com/office/drawing/2014/main" id="{1C9A9675-F757-46E0-B9FC-C19E36368FC4}"/>
              </a:ext>
            </a:extLst>
          </p:cNvPr>
          <p:cNvGraphicFramePr>
            <a:graphicFrameLocks noGrp="1"/>
          </p:cNvGraphicFramePr>
          <p:nvPr>
            <p:ph type="tbl" sz="quarter" idx="13"/>
            <p:extLst>
              <p:ext uri="{D42A27DB-BD31-4B8C-83A1-F6EECF244321}">
                <p14:modId xmlns:p14="http://schemas.microsoft.com/office/powerpoint/2010/main" val="3733952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04083463"/>
                    </a:ext>
                  </a:extLst>
                </a:gridCol>
                <a:gridCol w="1645920">
                  <a:extLst>
                    <a:ext uri="{9D8B030D-6E8A-4147-A177-3AD203B41FA5}">
                      <a16:colId xmlns:a16="http://schemas.microsoft.com/office/drawing/2014/main" val="451590565"/>
                    </a:ext>
                  </a:extLst>
                </a:gridCol>
                <a:gridCol w="822960">
                  <a:extLst>
                    <a:ext uri="{9D8B030D-6E8A-4147-A177-3AD203B41FA5}">
                      <a16:colId xmlns:a16="http://schemas.microsoft.com/office/drawing/2014/main" val="2467344227"/>
                    </a:ext>
                  </a:extLst>
                </a:gridCol>
                <a:gridCol w="822960">
                  <a:extLst>
                    <a:ext uri="{9D8B030D-6E8A-4147-A177-3AD203B41FA5}">
                      <a16:colId xmlns:a16="http://schemas.microsoft.com/office/drawing/2014/main" val="924741119"/>
                    </a:ext>
                  </a:extLst>
                </a:gridCol>
                <a:gridCol w="822960">
                  <a:extLst>
                    <a:ext uri="{9D8B030D-6E8A-4147-A177-3AD203B41FA5}">
                      <a16:colId xmlns:a16="http://schemas.microsoft.com/office/drawing/2014/main" val="3380473819"/>
                    </a:ext>
                  </a:extLst>
                </a:gridCol>
                <a:gridCol w="822960">
                  <a:extLst>
                    <a:ext uri="{9D8B030D-6E8A-4147-A177-3AD203B41FA5}">
                      <a16:colId xmlns:a16="http://schemas.microsoft.com/office/drawing/2014/main" val="2327324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961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Wie verläuft der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228x119/151641573_2517577555213981_4257352259893699479_n.jpg?_nc_cat=104&amp;ccb=1-3&amp;_nc_sid=08861d&amp;_nc_eui2=AeFUps_BV2fmf5dQ7_AgC-o9bvzkunSqN0pu_OS6dKo3SpJTkIUoTTmDQQY7fNfPnCE&amp;_nc_ohc=h_vdgusQ9NEAX8vWDUo&amp;_nc_ht=scontent-bos3-1.xx&amp;tp=7&amp;oh=a9fd981e79f527a55b36ab2fed93ebf8&amp;oe=606E1E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262958491"/>
                  </a:ext>
                </a:extLst>
              </a:tr>
            </a:tbl>
          </a:graphicData>
        </a:graphic>
      </p:graphicFrame>
      <p:sp>
        <p:nvSpPr>
          <p:cNvPr id="4" name="Text Placeholder 3">
            <a:extLst>
              <a:ext uri="{FF2B5EF4-FFF2-40B4-BE49-F238E27FC236}">
                <a16:creationId xmlns:a16="http://schemas.microsoft.com/office/drawing/2014/main" id="{F27BF974-ECB3-43B8-96C5-51744839D876}"/>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2314950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2F7A4-07E9-4ABD-984F-72D74ACDFB1E}"/>
              </a:ext>
            </a:extLst>
          </p:cNvPr>
          <p:cNvSpPr>
            <a:spLocks noGrp="1"/>
          </p:cNvSpPr>
          <p:nvPr>
            <p:ph type="title"/>
          </p:nvPr>
        </p:nvSpPr>
        <p:spPr/>
        <p:txBody>
          <a:bodyPr/>
          <a:lstStyle/>
          <a:p>
            <a:r>
              <a:rPr lang="en-US"/>
              <a:t>Overall All Videos Table | All Pages - 4 of 5</a:t>
            </a:r>
          </a:p>
        </p:txBody>
      </p:sp>
      <p:graphicFrame>
        <p:nvGraphicFramePr>
          <p:cNvPr id="5" name="Table Placeholder 4">
            <a:extLst>
              <a:ext uri="{FF2B5EF4-FFF2-40B4-BE49-F238E27FC236}">
                <a16:creationId xmlns:a16="http://schemas.microsoft.com/office/drawing/2014/main" id="{AD6BACFF-88B8-4F0F-B2A7-F6EE0754A4AD}"/>
              </a:ext>
            </a:extLst>
          </p:cNvPr>
          <p:cNvGraphicFramePr>
            <a:graphicFrameLocks noGrp="1"/>
          </p:cNvGraphicFramePr>
          <p:nvPr>
            <p:ph type="tbl" sz="quarter" idx="13"/>
            <p:extLst>
              <p:ext uri="{D42A27DB-BD31-4B8C-83A1-F6EECF244321}">
                <p14:modId xmlns:p14="http://schemas.microsoft.com/office/powerpoint/2010/main" val="4030972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35228672"/>
                    </a:ext>
                  </a:extLst>
                </a:gridCol>
                <a:gridCol w="1645920">
                  <a:extLst>
                    <a:ext uri="{9D8B030D-6E8A-4147-A177-3AD203B41FA5}">
                      <a16:colId xmlns:a16="http://schemas.microsoft.com/office/drawing/2014/main" val="1562963782"/>
                    </a:ext>
                  </a:extLst>
                </a:gridCol>
                <a:gridCol w="822960">
                  <a:extLst>
                    <a:ext uri="{9D8B030D-6E8A-4147-A177-3AD203B41FA5}">
                      <a16:colId xmlns:a16="http://schemas.microsoft.com/office/drawing/2014/main" val="3358125507"/>
                    </a:ext>
                  </a:extLst>
                </a:gridCol>
                <a:gridCol w="822960">
                  <a:extLst>
                    <a:ext uri="{9D8B030D-6E8A-4147-A177-3AD203B41FA5}">
                      <a16:colId xmlns:a16="http://schemas.microsoft.com/office/drawing/2014/main" val="1911716626"/>
                    </a:ext>
                  </a:extLst>
                </a:gridCol>
                <a:gridCol w="822960">
                  <a:extLst>
                    <a:ext uri="{9D8B030D-6E8A-4147-A177-3AD203B41FA5}">
                      <a16:colId xmlns:a16="http://schemas.microsoft.com/office/drawing/2014/main" val="538254448"/>
                    </a:ext>
                  </a:extLst>
                </a:gridCol>
                <a:gridCol w="822960">
                  <a:extLst>
                    <a:ext uri="{9D8B030D-6E8A-4147-A177-3AD203B41FA5}">
                      <a16:colId xmlns:a16="http://schemas.microsoft.com/office/drawing/2014/main" val="956972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3927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Die Krankmeldung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bRhcb8-Nj7oAX8YG27l&amp;_nc_ht=scontent-iad3-1.xx&amp;tp=6&amp;oh=c8c21ad9a8dbaa1eedd2132c480b0c8c&amp;oe=60BA10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extLst>
                  <a:ext uri="{0D108BD9-81ED-4DB2-BD59-A6C34878D82A}">
                    <a16:rowId xmlns:a16="http://schemas.microsoft.com/office/drawing/2014/main" val="414368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149815243_774655860139702_8724155221591746748_n.jpg?_nc_cat=109&amp;ccb=1-3&amp;_nc_sid=08861d&amp;_nc_ohc=C3JkMDuvB7EAX9Iy5wf&amp;_nc_ht=scontent-lga3-1.xx&amp;tp=6&amp;oh=41adafac86aede6751021357b1ba7679&amp;oe=60BA71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1064804789"/>
                  </a:ext>
                </a:extLst>
              </a:tr>
            </a:tbl>
          </a:graphicData>
        </a:graphic>
      </p:graphicFrame>
      <p:sp>
        <p:nvSpPr>
          <p:cNvPr id="4" name="Text Placeholder 3">
            <a:extLst>
              <a:ext uri="{FF2B5EF4-FFF2-40B4-BE49-F238E27FC236}">
                <a16:creationId xmlns:a16="http://schemas.microsoft.com/office/drawing/2014/main" id="{F59B4998-D5ED-4E2E-8D5C-66893ECED0F9}"/>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710683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A75F9-04C6-4F85-9FCD-555B407D67BC}"/>
              </a:ext>
            </a:extLst>
          </p:cNvPr>
          <p:cNvSpPr>
            <a:spLocks noGrp="1"/>
          </p:cNvSpPr>
          <p:nvPr>
            <p:ph type="title"/>
          </p:nvPr>
        </p:nvSpPr>
        <p:spPr/>
        <p:txBody>
          <a:bodyPr/>
          <a:lstStyle/>
          <a:p>
            <a:r>
              <a:rPr lang="en-US"/>
              <a:t>Overall All Videos Table | All Pages - 5 of 5</a:t>
            </a:r>
          </a:p>
        </p:txBody>
      </p:sp>
      <p:graphicFrame>
        <p:nvGraphicFramePr>
          <p:cNvPr id="5" name="Table Placeholder 4">
            <a:extLst>
              <a:ext uri="{FF2B5EF4-FFF2-40B4-BE49-F238E27FC236}">
                <a16:creationId xmlns:a16="http://schemas.microsoft.com/office/drawing/2014/main" id="{2470B833-455F-4D2D-B563-142CF51C989C}"/>
              </a:ext>
            </a:extLst>
          </p:cNvPr>
          <p:cNvGraphicFramePr>
            <a:graphicFrameLocks noGrp="1"/>
          </p:cNvGraphicFramePr>
          <p:nvPr>
            <p:ph type="tbl" sz="quarter" idx="13"/>
            <p:extLst>
              <p:ext uri="{D42A27DB-BD31-4B8C-83A1-F6EECF244321}">
                <p14:modId xmlns:p14="http://schemas.microsoft.com/office/powerpoint/2010/main" val="2217216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9376303"/>
                    </a:ext>
                  </a:extLst>
                </a:gridCol>
                <a:gridCol w="1645920">
                  <a:extLst>
                    <a:ext uri="{9D8B030D-6E8A-4147-A177-3AD203B41FA5}">
                      <a16:colId xmlns:a16="http://schemas.microsoft.com/office/drawing/2014/main" val="2622362502"/>
                    </a:ext>
                  </a:extLst>
                </a:gridCol>
                <a:gridCol w="822960">
                  <a:extLst>
                    <a:ext uri="{9D8B030D-6E8A-4147-A177-3AD203B41FA5}">
                      <a16:colId xmlns:a16="http://schemas.microsoft.com/office/drawing/2014/main" val="3524144936"/>
                    </a:ext>
                  </a:extLst>
                </a:gridCol>
                <a:gridCol w="822960">
                  <a:extLst>
                    <a:ext uri="{9D8B030D-6E8A-4147-A177-3AD203B41FA5}">
                      <a16:colId xmlns:a16="http://schemas.microsoft.com/office/drawing/2014/main" val="3351610379"/>
                    </a:ext>
                  </a:extLst>
                </a:gridCol>
                <a:gridCol w="822960">
                  <a:extLst>
                    <a:ext uri="{9D8B030D-6E8A-4147-A177-3AD203B41FA5}">
                      <a16:colId xmlns:a16="http://schemas.microsoft.com/office/drawing/2014/main" val="4050640150"/>
                    </a:ext>
                  </a:extLst>
                </a:gridCol>
                <a:gridCol w="822960">
                  <a:extLst>
                    <a:ext uri="{9D8B030D-6E8A-4147-A177-3AD203B41FA5}">
                      <a16:colId xmlns:a16="http://schemas.microsoft.com/office/drawing/2014/main" val="257152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2924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- 2021-02-25 13:00:05</a:t>
                      </a:r>
                      <a:r>
                        <a:rPr kumimoji="0" lang="de-DE" sz="1000" b="0" i="0" u="none" strike="noStrike" kern="1200" cap="none" spc="0" normalizeH="0" baseline="0" noProof="0">
                          <a:ln>
                            <a:noFill/>
                          </a:ln>
                          <a:solidFill>
                            <a:prstClr val="black"/>
                          </a:solidFill>
                          <a:effectLst/>
                          <a:uLnTx/>
                          <a:uFillTx/>
                          <a:latin typeface="+mn-lt"/>
                          <a:ea typeface="+mn-ea"/>
                          <a:cs typeface="+mn-cs"/>
                        </a:rPr>
                        <a:t>
 Bonusprogramm einfach erklärt: So bekommst du Geld bei deiner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https://img.youtube.com/vi/zrM4-Tpp9R4/0.jpg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extLst>
                  <a:ext uri="{0D108BD9-81ED-4DB2-BD59-A6C34878D82A}">
                    <a16:rowId xmlns:a16="http://schemas.microsoft.com/office/drawing/2014/main" val="1563728975"/>
                  </a:ext>
                </a:extLst>
              </a:tr>
            </a:tbl>
          </a:graphicData>
        </a:graphic>
      </p:graphicFrame>
      <p:sp>
        <p:nvSpPr>
          <p:cNvPr id="4" name="Text Placeholder 3">
            <a:extLst>
              <a:ext uri="{FF2B5EF4-FFF2-40B4-BE49-F238E27FC236}">
                <a16:creationId xmlns:a16="http://schemas.microsoft.com/office/drawing/2014/main" id="{3DA5C997-3275-4F56-A8B1-CF6B3361B411}"/>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656737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D2DE9-FB3C-4D0B-A14A-CB48F5E8CAA1}"/>
              </a:ext>
            </a:extLst>
          </p:cNvPr>
          <p:cNvSpPr>
            <a:spLocks noGrp="1"/>
          </p:cNvSpPr>
          <p:nvPr>
            <p:ph type="title"/>
          </p:nvPr>
        </p:nvSpPr>
        <p:spPr/>
        <p:txBody>
          <a:bodyPr/>
          <a:lstStyle/>
          <a:p>
            <a:r>
              <a:rPr lang="en-US"/>
              <a:t>Facebook Own Videos Demographics Table | All Pages - 1 of 6</a:t>
            </a:r>
          </a:p>
        </p:txBody>
      </p:sp>
      <p:graphicFrame>
        <p:nvGraphicFramePr>
          <p:cNvPr id="5" name="Table Placeholder 4">
            <a:extLst>
              <a:ext uri="{FF2B5EF4-FFF2-40B4-BE49-F238E27FC236}">
                <a16:creationId xmlns:a16="http://schemas.microsoft.com/office/drawing/2014/main" id="{9028E6E8-BE4E-4EE2-8EE1-6D3F1510D011}"/>
              </a:ext>
            </a:extLst>
          </p:cNvPr>
          <p:cNvGraphicFramePr>
            <a:graphicFrameLocks noGrp="1"/>
          </p:cNvGraphicFramePr>
          <p:nvPr>
            <p:ph type="tbl" sz="quarter" idx="13"/>
            <p:extLst>
              <p:ext uri="{D42A27DB-BD31-4B8C-83A1-F6EECF244321}">
                <p14:modId xmlns:p14="http://schemas.microsoft.com/office/powerpoint/2010/main" val="832280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93376136"/>
                    </a:ext>
                  </a:extLst>
                </a:gridCol>
                <a:gridCol w="740664">
                  <a:extLst>
                    <a:ext uri="{9D8B030D-6E8A-4147-A177-3AD203B41FA5}">
                      <a16:colId xmlns:a16="http://schemas.microsoft.com/office/drawing/2014/main" val="1853593985"/>
                    </a:ext>
                  </a:extLst>
                </a:gridCol>
                <a:gridCol w="246888">
                  <a:extLst>
                    <a:ext uri="{9D8B030D-6E8A-4147-A177-3AD203B41FA5}">
                      <a16:colId xmlns:a16="http://schemas.microsoft.com/office/drawing/2014/main" val="2757908466"/>
                    </a:ext>
                  </a:extLst>
                </a:gridCol>
                <a:gridCol w="246888">
                  <a:extLst>
                    <a:ext uri="{9D8B030D-6E8A-4147-A177-3AD203B41FA5}">
                      <a16:colId xmlns:a16="http://schemas.microsoft.com/office/drawing/2014/main" val="1769282141"/>
                    </a:ext>
                  </a:extLst>
                </a:gridCol>
                <a:gridCol w="246888">
                  <a:extLst>
                    <a:ext uri="{9D8B030D-6E8A-4147-A177-3AD203B41FA5}">
                      <a16:colId xmlns:a16="http://schemas.microsoft.com/office/drawing/2014/main" val="58556228"/>
                    </a:ext>
                  </a:extLst>
                </a:gridCol>
                <a:gridCol w="246888">
                  <a:extLst>
                    <a:ext uri="{9D8B030D-6E8A-4147-A177-3AD203B41FA5}">
                      <a16:colId xmlns:a16="http://schemas.microsoft.com/office/drawing/2014/main" val="33011454"/>
                    </a:ext>
                  </a:extLst>
                </a:gridCol>
                <a:gridCol w="246888">
                  <a:extLst>
                    <a:ext uri="{9D8B030D-6E8A-4147-A177-3AD203B41FA5}">
                      <a16:colId xmlns:a16="http://schemas.microsoft.com/office/drawing/2014/main" val="2252683607"/>
                    </a:ext>
                  </a:extLst>
                </a:gridCol>
                <a:gridCol w="246888">
                  <a:extLst>
                    <a:ext uri="{9D8B030D-6E8A-4147-A177-3AD203B41FA5}">
                      <a16:colId xmlns:a16="http://schemas.microsoft.com/office/drawing/2014/main" val="851634944"/>
                    </a:ext>
                  </a:extLst>
                </a:gridCol>
                <a:gridCol w="246888">
                  <a:extLst>
                    <a:ext uri="{9D8B030D-6E8A-4147-A177-3AD203B41FA5}">
                      <a16:colId xmlns:a16="http://schemas.microsoft.com/office/drawing/2014/main" val="193266038"/>
                    </a:ext>
                  </a:extLst>
                </a:gridCol>
                <a:gridCol w="246888">
                  <a:extLst>
                    <a:ext uri="{9D8B030D-6E8A-4147-A177-3AD203B41FA5}">
                      <a16:colId xmlns:a16="http://schemas.microsoft.com/office/drawing/2014/main" val="1761087575"/>
                    </a:ext>
                  </a:extLst>
                </a:gridCol>
                <a:gridCol w="246888">
                  <a:extLst>
                    <a:ext uri="{9D8B030D-6E8A-4147-A177-3AD203B41FA5}">
                      <a16:colId xmlns:a16="http://schemas.microsoft.com/office/drawing/2014/main" val="2226121072"/>
                    </a:ext>
                  </a:extLst>
                </a:gridCol>
                <a:gridCol w="246888">
                  <a:extLst>
                    <a:ext uri="{9D8B030D-6E8A-4147-A177-3AD203B41FA5}">
                      <a16:colId xmlns:a16="http://schemas.microsoft.com/office/drawing/2014/main" val="987616377"/>
                    </a:ext>
                  </a:extLst>
                </a:gridCol>
                <a:gridCol w="246888">
                  <a:extLst>
                    <a:ext uri="{9D8B030D-6E8A-4147-A177-3AD203B41FA5}">
                      <a16:colId xmlns:a16="http://schemas.microsoft.com/office/drawing/2014/main" val="3273072562"/>
                    </a:ext>
                  </a:extLst>
                </a:gridCol>
                <a:gridCol w="246888">
                  <a:extLst>
                    <a:ext uri="{9D8B030D-6E8A-4147-A177-3AD203B41FA5}">
                      <a16:colId xmlns:a16="http://schemas.microsoft.com/office/drawing/2014/main" val="1582520819"/>
                    </a:ext>
                  </a:extLst>
                </a:gridCol>
                <a:gridCol w="246888">
                  <a:extLst>
                    <a:ext uri="{9D8B030D-6E8A-4147-A177-3AD203B41FA5}">
                      <a16:colId xmlns:a16="http://schemas.microsoft.com/office/drawing/2014/main" val="4078315452"/>
                    </a:ext>
                  </a:extLst>
                </a:gridCol>
                <a:gridCol w="246888">
                  <a:extLst>
                    <a:ext uri="{9D8B030D-6E8A-4147-A177-3AD203B41FA5}">
                      <a16:colId xmlns:a16="http://schemas.microsoft.com/office/drawing/2014/main" val="1047801452"/>
                    </a:ext>
                  </a:extLst>
                </a:gridCol>
                <a:gridCol w="246888">
                  <a:extLst>
                    <a:ext uri="{9D8B030D-6E8A-4147-A177-3AD203B41FA5}">
                      <a16:colId xmlns:a16="http://schemas.microsoft.com/office/drawing/2014/main" val="3761640027"/>
                    </a:ext>
                  </a:extLst>
                </a:gridCol>
                <a:gridCol w="246888">
                  <a:extLst>
                    <a:ext uri="{9D8B030D-6E8A-4147-A177-3AD203B41FA5}">
                      <a16:colId xmlns:a16="http://schemas.microsoft.com/office/drawing/2014/main" val="2140247452"/>
                    </a:ext>
                  </a:extLst>
                </a:gridCol>
                <a:gridCol w="246888">
                  <a:extLst>
                    <a:ext uri="{9D8B030D-6E8A-4147-A177-3AD203B41FA5}">
                      <a16:colId xmlns:a16="http://schemas.microsoft.com/office/drawing/2014/main" val="2269217252"/>
                    </a:ext>
                  </a:extLst>
                </a:gridCol>
                <a:gridCol w="246888">
                  <a:extLst>
                    <a:ext uri="{9D8B030D-6E8A-4147-A177-3AD203B41FA5}">
                      <a16:colId xmlns:a16="http://schemas.microsoft.com/office/drawing/2014/main" val="4160729190"/>
                    </a:ext>
                  </a:extLst>
                </a:gridCol>
                <a:gridCol w="246888">
                  <a:extLst>
                    <a:ext uri="{9D8B030D-6E8A-4147-A177-3AD203B41FA5}">
                      <a16:colId xmlns:a16="http://schemas.microsoft.com/office/drawing/2014/main" val="194393791"/>
                    </a:ext>
                  </a:extLst>
                </a:gridCol>
                <a:gridCol w="246888">
                  <a:extLst>
                    <a:ext uri="{9D8B030D-6E8A-4147-A177-3AD203B41FA5}">
                      <a16:colId xmlns:a16="http://schemas.microsoft.com/office/drawing/2014/main" val="3131385582"/>
                    </a:ext>
                  </a:extLst>
                </a:gridCol>
                <a:gridCol w="246888">
                  <a:extLst>
                    <a:ext uri="{9D8B030D-6E8A-4147-A177-3AD203B41FA5}">
                      <a16:colId xmlns:a16="http://schemas.microsoft.com/office/drawing/2014/main" val="2215395258"/>
                    </a:ext>
                  </a:extLst>
                </a:gridCol>
                <a:gridCol w="246888">
                  <a:extLst>
                    <a:ext uri="{9D8B030D-6E8A-4147-A177-3AD203B41FA5}">
                      <a16:colId xmlns:a16="http://schemas.microsoft.com/office/drawing/2014/main" val="2179371683"/>
                    </a:ext>
                  </a:extLst>
                </a:gridCol>
                <a:gridCol w="246888">
                  <a:extLst>
                    <a:ext uri="{9D8B030D-6E8A-4147-A177-3AD203B41FA5}">
                      <a16:colId xmlns:a16="http://schemas.microsoft.com/office/drawing/2014/main" val="855991372"/>
                    </a:ext>
                  </a:extLst>
                </a:gridCol>
                <a:gridCol w="246888">
                  <a:extLst>
                    <a:ext uri="{9D8B030D-6E8A-4147-A177-3AD203B41FA5}">
                      <a16:colId xmlns:a16="http://schemas.microsoft.com/office/drawing/2014/main" val="1261681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295010123"/>
                  </a:ext>
                </a:extLst>
              </a:tr>
            </a:tbl>
          </a:graphicData>
        </a:graphic>
      </p:graphicFrame>
      <p:sp>
        <p:nvSpPr>
          <p:cNvPr id="4" name="Text Placeholder 3">
            <a:extLst>
              <a:ext uri="{FF2B5EF4-FFF2-40B4-BE49-F238E27FC236}">
                <a16:creationId xmlns:a16="http://schemas.microsoft.com/office/drawing/2014/main" id="{4481469E-1A6D-426F-A225-F6DA701099EB}"/>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2435687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8B2C3-CF30-48EF-A0E0-BAB664B5C35D}"/>
              </a:ext>
            </a:extLst>
          </p:cNvPr>
          <p:cNvSpPr>
            <a:spLocks noGrp="1"/>
          </p:cNvSpPr>
          <p:nvPr>
            <p:ph type="title"/>
          </p:nvPr>
        </p:nvSpPr>
        <p:spPr/>
        <p:txBody>
          <a:bodyPr/>
          <a:lstStyle/>
          <a:p>
            <a:r>
              <a:rPr lang="en-US"/>
              <a:t>Facebook Own Videos Demographics Table | All Pages - 2 of 6</a:t>
            </a:r>
          </a:p>
        </p:txBody>
      </p:sp>
      <p:graphicFrame>
        <p:nvGraphicFramePr>
          <p:cNvPr id="5" name="Table Placeholder 4">
            <a:extLst>
              <a:ext uri="{FF2B5EF4-FFF2-40B4-BE49-F238E27FC236}">
                <a16:creationId xmlns:a16="http://schemas.microsoft.com/office/drawing/2014/main" id="{D8BF9E73-C14C-4F2C-80BA-01489C170C46}"/>
              </a:ext>
            </a:extLst>
          </p:cNvPr>
          <p:cNvGraphicFramePr>
            <a:graphicFrameLocks noGrp="1"/>
          </p:cNvGraphicFramePr>
          <p:nvPr>
            <p:ph type="tbl" sz="quarter" idx="13"/>
            <p:extLst>
              <p:ext uri="{D42A27DB-BD31-4B8C-83A1-F6EECF244321}">
                <p14:modId xmlns:p14="http://schemas.microsoft.com/office/powerpoint/2010/main" val="3578020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67476353"/>
                    </a:ext>
                  </a:extLst>
                </a:gridCol>
                <a:gridCol w="740664">
                  <a:extLst>
                    <a:ext uri="{9D8B030D-6E8A-4147-A177-3AD203B41FA5}">
                      <a16:colId xmlns:a16="http://schemas.microsoft.com/office/drawing/2014/main" val="1362493629"/>
                    </a:ext>
                  </a:extLst>
                </a:gridCol>
                <a:gridCol w="246888">
                  <a:extLst>
                    <a:ext uri="{9D8B030D-6E8A-4147-A177-3AD203B41FA5}">
                      <a16:colId xmlns:a16="http://schemas.microsoft.com/office/drawing/2014/main" val="327348272"/>
                    </a:ext>
                  </a:extLst>
                </a:gridCol>
                <a:gridCol w="246888">
                  <a:extLst>
                    <a:ext uri="{9D8B030D-6E8A-4147-A177-3AD203B41FA5}">
                      <a16:colId xmlns:a16="http://schemas.microsoft.com/office/drawing/2014/main" val="658268545"/>
                    </a:ext>
                  </a:extLst>
                </a:gridCol>
                <a:gridCol w="246888">
                  <a:extLst>
                    <a:ext uri="{9D8B030D-6E8A-4147-A177-3AD203B41FA5}">
                      <a16:colId xmlns:a16="http://schemas.microsoft.com/office/drawing/2014/main" val="1585289996"/>
                    </a:ext>
                  </a:extLst>
                </a:gridCol>
                <a:gridCol w="246888">
                  <a:extLst>
                    <a:ext uri="{9D8B030D-6E8A-4147-A177-3AD203B41FA5}">
                      <a16:colId xmlns:a16="http://schemas.microsoft.com/office/drawing/2014/main" val="2715118990"/>
                    </a:ext>
                  </a:extLst>
                </a:gridCol>
                <a:gridCol w="246888">
                  <a:extLst>
                    <a:ext uri="{9D8B030D-6E8A-4147-A177-3AD203B41FA5}">
                      <a16:colId xmlns:a16="http://schemas.microsoft.com/office/drawing/2014/main" val="2607454841"/>
                    </a:ext>
                  </a:extLst>
                </a:gridCol>
                <a:gridCol w="246888">
                  <a:extLst>
                    <a:ext uri="{9D8B030D-6E8A-4147-A177-3AD203B41FA5}">
                      <a16:colId xmlns:a16="http://schemas.microsoft.com/office/drawing/2014/main" val="1411414401"/>
                    </a:ext>
                  </a:extLst>
                </a:gridCol>
                <a:gridCol w="246888">
                  <a:extLst>
                    <a:ext uri="{9D8B030D-6E8A-4147-A177-3AD203B41FA5}">
                      <a16:colId xmlns:a16="http://schemas.microsoft.com/office/drawing/2014/main" val="3158594854"/>
                    </a:ext>
                  </a:extLst>
                </a:gridCol>
                <a:gridCol w="246888">
                  <a:extLst>
                    <a:ext uri="{9D8B030D-6E8A-4147-A177-3AD203B41FA5}">
                      <a16:colId xmlns:a16="http://schemas.microsoft.com/office/drawing/2014/main" val="1735028789"/>
                    </a:ext>
                  </a:extLst>
                </a:gridCol>
                <a:gridCol w="246888">
                  <a:extLst>
                    <a:ext uri="{9D8B030D-6E8A-4147-A177-3AD203B41FA5}">
                      <a16:colId xmlns:a16="http://schemas.microsoft.com/office/drawing/2014/main" val="1986088804"/>
                    </a:ext>
                  </a:extLst>
                </a:gridCol>
                <a:gridCol w="246888">
                  <a:extLst>
                    <a:ext uri="{9D8B030D-6E8A-4147-A177-3AD203B41FA5}">
                      <a16:colId xmlns:a16="http://schemas.microsoft.com/office/drawing/2014/main" val="1106381110"/>
                    </a:ext>
                  </a:extLst>
                </a:gridCol>
                <a:gridCol w="246888">
                  <a:extLst>
                    <a:ext uri="{9D8B030D-6E8A-4147-A177-3AD203B41FA5}">
                      <a16:colId xmlns:a16="http://schemas.microsoft.com/office/drawing/2014/main" val="103996782"/>
                    </a:ext>
                  </a:extLst>
                </a:gridCol>
                <a:gridCol w="246888">
                  <a:extLst>
                    <a:ext uri="{9D8B030D-6E8A-4147-A177-3AD203B41FA5}">
                      <a16:colId xmlns:a16="http://schemas.microsoft.com/office/drawing/2014/main" val="3489458875"/>
                    </a:ext>
                  </a:extLst>
                </a:gridCol>
                <a:gridCol w="246888">
                  <a:extLst>
                    <a:ext uri="{9D8B030D-6E8A-4147-A177-3AD203B41FA5}">
                      <a16:colId xmlns:a16="http://schemas.microsoft.com/office/drawing/2014/main" val="552920633"/>
                    </a:ext>
                  </a:extLst>
                </a:gridCol>
                <a:gridCol w="246888">
                  <a:extLst>
                    <a:ext uri="{9D8B030D-6E8A-4147-A177-3AD203B41FA5}">
                      <a16:colId xmlns:a16="http://schemas.microsoft.com/office/drawing/2014/main" val="1931162094"/>
                    </a:ext>
                  </a:extLst>
                </a:gridCol>
                <a:gridCol w="246888">
                  <a:extLst>
                    <a:ext uri="{9D8B030D-6E8A-4147-A177-3AD203B41FA5}">
                      <a16:colId xmlns:a16="http://schemas.microsoft.com/office/drawing/2014/main" val="1834156545"/>
                    </a:ext>
                  </a:extLst>
                </a:gridCol>
                <a:gridCol w="246888">
                  <a:extLst>
                    <a:ext uri="{9D8B030D-6E8A-4147-A177-3AD203B41FA5}">
                      <a16:colId xmlns:a16="http://schemas.microsoft.com/office/drawing/2014/main" val="2515395300"/>
                    </a:ext>
                  </a:extLst>
                </a:gridCol>
                <a:gridCol w="246888">
                  <a:extLst>
                    <a:ext uri="{9D8B030D-6E8A-4147-A177-3AD203B41FA5}">
                      <a16:colId xmlns:a16="http://schemas.microsoft.com/office/drawing/2014/main" val="1415376712"/>
                    </a:ext>
                  </a:extLst>
                </a:gridCol>
                <a:gridCol w="246888">
                  <a:extLst>
                    <a:ext uri="{9D8B030D-6E8A-4147-A177-3AD203B41FA5}">
                      <a16:colId xmlns:a16="http://schemas.microsoft.com/office/drawing/2014/main" val="566277610"/>
                    </a:ext>
                  </a:extLst>
                </a:gridCol>
                <a:gridCol w="246888">
                  <a:extLst>
                    <a:ext uri="{9D8B030D-6E8A-4147-A177-3AD203B41FA5}">
                      <a16:colId xmlns:a16="http://schemas.microsoft.com/office/drawing/2014/main" val="2595048195"/>
                    </a:ext>
                  </a:extLst>
                </a:gridCol>
                <a:gridCol w="246888">
                  <a:extLst>
                    <a:ext uri="{9D8B030D-6E8A-4147-A177-3AD203B41FA5}">
                      <a16:colId xmlns:a16="http://schemas.microsoft.com/office/drawing/2014/main" val="1152372252"/>
                    </a:ext>
                  </a:extLst>
                </a:gridCol>
                <a:gridCol w="246888">
                  <a:extLst>
                    <a:ext uri="{9D8B030D-6E8A-4147-A177-3AD203B41FA5}">
                      <a16:colId xmlns:a16="http://schemas.microsoft.com/office/drawing/2014/main" val="2627496018"/>
                    </a:ext>
                  </a:extLst>
                </a:gridCol>
                <a:gridCol w="246888">
                  <a:extLst>
                    <a:ext uri="{9D8B030D-6E8A-4147-A177-3AD203B41FA5}">
                      <a16:colId xmlns:a16="http://schemas.microsoft.com/office/drawing/2014/main" val="12411766"/>
                    </a:ext>
                  </a:extLst>
                </a:gridCol>
                <a:gridCol w="246888">
                  <a:extLst>
                    <a:ext uri="{9D8B030D-6E8A-4147-A177-3AD203B41FA5}">
                      <a16:colId xmlns:a16="http://schemas.microsoft.com/office/drawing/2014/main" val="1676038540"/>
                    </a:ext>
                  </a:extLst>
                </a:gridCol>
                <a:gridCol w="246888">
                  <a:extLst>
                    <a:ext uri="{9D8B030D-6E8A-4147-A177-3AD203B41FA5}">
                      <a16:colId xmlns:a16="http://schemas.microsoft.com/office/drawing/2014/main" val="2499212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76628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https://scontent-mia3-2.xx.fbcdn.net/v/t15.5256-10/p168x128/167912398_272638101167660_82452334749860317_n.jpg?_nc_cat=109&amp;ccb=1-3&amp;_nc_sid=08861d&amp;_nc_ohc=wF36evKjrGQAX_uE54v&amp;_nc_ht=scontent-mia3-2.xx&amp;tp=6&amp;oh=95b47f388f580db23114c53f813162ca&amp;oe=60BB3AA3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18.666833333333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74.842066666667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37.729866666667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11.822616666667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1.2995166666667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40.716066666667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19.112016666667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13.229933333333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48802"/>
                  </a:ext>
                </a:extLst>
              </a:tr>
            </a:tbl>
          </a:graphicData>
        </a:graphic>
      </p:graphicFrame>
      <p:sp>
        <p:nvSpPr>
          <p:cNvPr id="4" name="Text Placeholder 3">
            <a:extLst>
              <a:ext uri="{FF2B5EF4-FFF2-40B4-BE49-F238E27FC236}">
                <a16:creationId xmlns:a16="http://schemas.microsoft.com/office/drawing/2014/main" id="{D95CAA59-9A45-4368-9C04-C1AD39EBFBAD}"/>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1450224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A6D1C-D37D-40DA-A33E-CDBCBAC0B45E}"/>
              </a:ext>
            </a:extLst>
          </p:cNvPr>
          <p:cNvSpPr>
            <a:spLocks noGrp="1"/>
          </p:cNvSpPr>
          <p:nvPr>
            <p:ph type="title"/>
          </p:nvPr>
        </p:nvSpPr>
        <p:spPr/>
        <p:txBody>
          <a:bodyPr/>
          <a:lstStyle/>
          <a:p>
            <a:r>
              <a:rPr lang="en-US"/>
              <a:t>Facebook Own Videos Demographics Table | All Pages - 3 of 6</a:t>
            </a:r>
          </a:p>
        </p:txBody>
      </p:sp>
      <p:graphicFrame>
        <p:nvGraphicFramePr>
          <p:cNvPr id="5" name="Table Placeholder 4">
            <a:extLst>
              <a:ext uri="{FF2B5EF4-FFF2-40B4-BE49-F238E27FC236}">
                <a16:creationId xmlns:a16="http://schemas.microsoft.com/office/drawing/2014/main" id="{38647123-E14A-4CC1-821E-B4168363AD9D}"/>
              </a:ext>
            </a:extLst>
          </p:cNvPr>
          <p:cNvGraphicFramePr>
            <a:graphicFrameLocks noGrp="1"/>
          </p:cNvGraphicFramePr>
          <p:nvPr>
            <p:ph type="tbl" sz="quarter" idx="13"/>
            <p:extLst>
              <p:ext uri="{D42A27DB-BD31-4B8C-83A1-F6EECF244321}">
                <p14:modId xmlns:p14="http://schemas.microsoft.com/office/powerpoint/2010/main" val="2122334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74204374"/>
                    </a:ext>
                  </a:extLst>
                </a:gridCol>
                <a:gridCol w="740664">
                  <a:extLst>
                    <a:ext uri="{9D8B030D-6E8A-4147-A177-3AD203B41FA5}">
                      <a16:colId xmlns:a16="http://schemas.microsoft.com/office/drawing/2014/main" val="1467419622"/>
                    </a:ext>
                  </a:extLst>
                </a:gridCol>
                <a:gridCol w="246888">
                  <a:extLst>
                    <a:ext uri="{9D8B030D-6E8A-4147-A177-3AD203B41FA5}">
                      <a16:colId xmlns:a16="http://schemas.microsoft.com/office/drawing/2014/main" val="2164913810"/>
                    </a:ext>
                  </a:extLst>
                </a:gridCol>
                <a:gridCol w="246888">
                  <a:extLst>
                    <a:ext uri="{9D8B030D-6E8A-4147-A177-3AD203B41FA5}">
                      <a16:colId xmlns:a16="http://schemas.microsoft.com/office/drawing/2014/main" val="1255225249"/>
                    </a:ext>
                  </a:extLst>
                </a:gridCol>
                <a:gridCol w="246888">
                  <a:extLst>
                    <a:ext uri="{9D8B030D-6E8A-4147-A177-3AD203B41FA5}">
                      <a16:colId xmlns:a16="http://schemas.microsoft.com/office/drawing/2014/main" val="3825984798"/>
                    </a:ext>
                  </a:extLst>
                </a:gridCol>
                <a:gridCol w="246888">
                  <a:extLst>
                    <a:ext uri="{9D8B030D-6E8A-4147-A177-3AD203B41FA5}">
                      <a16:colId xmlns:a16="http://schemas.microsoft.com/office/drawing/2014/main" val="3701212464"/>
                    </a:ext>
                  </a:extLst>
                </a:gridCol>
                <a:gridCol w="246888">
                  <a:extLst>
                    <a:ext uri="{9D8B030D-6E8A-4147-A177-3AD203B41FA5}">
                      <a16:colId xmlns:a16="http://schemas.microsoft.com/office/drawing/2014/main" val="2986507827"/>
                    </a:ext>
                  </a:extLst>
                </a:gridCol>
                <a:gridCol w="246888">
                  <a:extLst>
                    <a:ext uri="{9D8B030D-6E8A-4147-A177-3AD203B41FA5}">
                      <a16:colId xmlns:a16="http://schemas.microsoft.com/office/drawing/2014/main" val="3098620277"/>
                    </a:ext>
                  </a:extLst>
                </a:gridCol>
                <a:gridCol w="246888">
                  <a:extLst>
                    <a:ext uri="{9D8B030D-6E8A-4147-A177-3AD203B41FA5}">
                      <a16:colId xmlns:a16="http://schemas.microsoft.com/office/drawing/2014/main" val="521785153"/>
                    </a:ext>
                  </a:extLst>
                </a:gridCol>
                <a:gridCol w="246888">
                  <a:extLst>
                    <a:ext uri="{9D8B030D-6E8A-4147-A177-3AD203B41FA5}">
                      <a16:colId xmlns:a16="http://schemas.microsoft.com/office/drawing/2014/main" val="2998313790"/>
                    </a:ext>
                  </a:extLst>
                </a:gridCol>
                <a:gridCol w="246888">
                  <a:extLst>
                    <a:ext uri="{9D8B030D-6E8A-4147-A177-3AD203B41FA5}">
                      <a16:colId xmlns:a16="http://schemas.microsoft.com/office/drawing/2014/main" val="2065797011"/>
                    </a:ext>
                  </a:extLst>
                </a:gridCol>
                <a:gridCol w="246888">
                  <a:extLst>
                    <a:ext uri="{9D8B030D-6E8A-4147-A177-3AD203B41FA5}">
                      <a16:colId xmlns:a16="http://schemas.microsoft.com/office/drawing/2014/main" val="3942981355"/>
                    </a:ext>
                  </a:extLst>
                </a:gridCol>
                <a:gridCol w="246888">
                  <a:extLst>
                    <a:ext uri="{9D8B030D-6E8A-4147-A177-3AD203B41FA5}">
                      <a16:colId xmlns:a16="http://schemas.microsoft.com/office/drawing/2014/main" val="1423196011"/>
                    </a:ext>
                  </a:extLst>
                </a:gridCol>
                <a:gridCol w="246888">
                  <a:extLst>
                    <a:ext uri="{9D8B030D-6E8A-4147-A177-3AD203B41FA5}">
                      <a16:colId xmlns:a16="http://schemas.microsoft.com/office/drawing/2014/main" val="1499064269"/>
                    </a:ext>
                  </a:extLst>
                </a:gridCol>
                <a:gridCol w="246888">
                  <a:extLst>
                    <a:ext uri="{9D8B030D-6E8A-4147-A177-3AD203B41FA5}">
                      <a16:colId xmlns:a16="http://schemas.microsoft.com/office/drawing/2014/main" val="1569721488"/>
                    </a:ext>
                  </a:extLst>
                </a:gridCol>
                <a:gridCol w="246888">
                  <a:extLst>
                    <a:ext uri="{9D8B030D-6E8A-4147-A177-3AD203B41FA5}">
                      <a16:colId xmlns:a16="http://schemas.microsoft.com/office/drawing/2014/main" val="341487369"/>
                    </a:ext>
                  </a:extLst>
                </a:gridCol>
                <a:gridCol w="246888">
                  <a:extLst>
                    <a:ext uri="{9D8B030D-6E8A-4147-A177-3AD203B41FA5}">
                      <a16:colId xmlns:a16="http://schemas.microsoft.com/office/drawing/2014/main" val="2582183107"/>
                    </a:ext>
                  </a:extLst>
                </a:gridCol>
                <a:gridCol w="246888">
                  <a:extLst>
                    <a:ext uri="{9D8B030D-6E8A-4147-A177-3AD203B41FA5}">
                      <a16:colId xmlns:a16="http://schemas.microsoft.com/office/drawing/2014/main" val="2313560888"/>
                    </a:ext>
                  </a:extLst>
                </a:gridCol>
                <a:gridCol w="246888">
                  <a:extLst>
                    <a:ext uri="{9D8B030D-6E8A-4147-A177-3AD203B41FA5}">
                      <a16:colId xmlns:a16="http://schemas.microsoft.com/office/drawing/2014/main" val="2206677942"/>
                    </a:ext>
                  </a:extLst>
                </a:gridCol>
                <a:gridCol w="246888">
                  <a:extLst>
                    <a:ext uri="{9D8B030D-6E8A-4147-A177-3AD203B41FA5}">
                      <a16:colId xmlns:a16="http://schemas.microsoft.com/office/drawing/2014/main" val="2276663210"/>
                    </a:ext>
                  </a:extLst>
                </a:gridCol>
                <a:gridCol w="246888">
                  <a:extLst>
                    <a:ext uri="{9D8B030D-6E8A-4147-A177-3AD203B41FA5}">
                      <a16:colId xmlns:a16="http://schemas.microsoft.com/office/drawing/2014/main" val="1972461230"/>
                    </a:ext>
                  </a:extLst>
                </a:gridCol>
                <a:gridCol w="246888">
                  <a:extLst>
                    <a:ext uri="{9D8B030D-6E8A-4147-A177-3AD203B41FA5}">
                      <a16:colId xmlns:a16="http://schemas.microsoft.com/office/drawing/2014/main" val="3416985169"/>
                    </a:ext>
                  </a:extLst>
                </a:gridCol>
                <a:gridCol w="246888">
                  <a:extLst>
                    <a:ext uri="{9D8B030D-6E8A-4147-A177-3AD203B41FA5}">
                      <a16:colId xmlns:a16="http://schemas.microsoft.com/office/drawing/2014/main" val="1662583122"/>
                    </a:ext>
                  </a:extLst>
                </a:gridCol>
                <a:gridCol w="246888">
                  <a:extLst>
                    <a:ext uri="{9D8B030D-6E8A-4147-A177-3AD203B41FA5}">
                      <a16:colId xmlns:a16="http://schemas.microsoft.com/office/drawing/2014/main" val="1709898285"/>
                    </a:ext>
                  </a:extLst>
                </a:gridCol>
                <a:gridCol w="246888">
                  <a:extLst>
                    <a:ext uri="{9D8B030D-6E8A-4147-A177-3AD203B41FA5}">
                      <a16:colId xmlns:a16="http://schemas.microsoft.com/office/drawing/2014/main" val="23619279"/>
                    </a:ext>
                  </a:extLst>
                </a:gridCol>
                <a:gridCol w="246888">
                  <a:extLst>
                    <a:ext uri="{9D8B030D-6E8A-4147-A177-3AD203B41FA5}">
                      <a16:colId xmlns:a16="http://schemas.microsoft.com/office/drawing/2014/main" val="56733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05815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228x119/151386273_791313384927403_2071536996250190498_n.jpg?_nc_cat=111&amp;ccb=1-3&amp;_nc_sid=08861d&amp;_nc_ohc=InlGTSMrTnoAX95kdvh&amp;_nc_ht=scontent-iad3-1.xx&amp;tp=7&amp;oh=3857769409ad8349dc71eeb237b8f558&amp;oe=60BA5E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7.9891833333333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52.381183333333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85.989483333333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20.760633333333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35.243816666667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17.550883333333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14.044216666667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8213551"/>
                  </a:ext>
                </a:extLst>
              </a:tr>
            </a:tbl>
          </a:graphicData>
        </a:graphic>
      </p:graphicFrame>
      <p:sp>
        <p:nvSpPr>
          <p:cNvPr id="4" name="Text Placeholder 3">
            <a:extLst>
              <a:ext uri="{FF2B5EF4-FFF2-40B4-BE49-F238E27FC236}">
                <a16:creationId xmlns:a16="http://schemas.microsoft.com/office/drawing/2014/main" id="{00CFF2B5-84DB-473E-A933-6CF01BF66373}"/>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3469011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153DE-B067-414C-9211-7658911145E4}"/>
              </a:ext>
            </a:extLst>
          </p:cNvPr>
          <p:cNvSpPr>
            <a:spLocks noGrp="1"/>
          </p:cNvSpPr>
          <p:nvPr>
            <p:ph type="title"/>
          </p:nvPr>
        </p:nvSpPr>
        <p:spPr/>
        <p:txBody>
          <a:bodyPr/>
          <a:lstStyle/>
          <a:p>
            <a:r>
              <a:rPr lang="en-US"/>
              <a:t>Facebook Own Videos Demographics Table | All Pages - 4 of 6</a:t>
            </a:r>
          </a:p>
        </p:txBody>
      </p:sp>
      <p:graphicFrame>
        <p:nvGraphicFramePr>
          <p:cNvPr id="5" name="Table Placeholder 4">
            <a:extLst>
              <a:ext uri="{FF2B5EF4-FFF2-40B4-BE49-F238E27FC236}">
                <a16:creationId xmlns:a16="http://schemas.microsoft.com/office/drawing/2014/main" id="{FC93F69C-47A3-4443-84C4-4552118271C2}"/>
              </a:ext>
            </a:extLst>
          </p:cNvPr>
          <p:cNvGraphicFramePr>
            <a:graphicFrameLocks noGrp="1"/>
          </p:cNvGraphicFramePr>
          <p:nvPr>
            <p:ph type="tbl" sz="quarter" idx="13"/>
            <p:extLst>
              <p:ext uri="{D42A27DB-BD31-4B8C-83A1-F6EECF244321}">
                <p14:modId xmlns:p14="http://schemas.microsoft.com/office/powerpoint/2010/main" val="1792735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55847418"/>
                    </a:ext>
                  </a:extLst>
                </a:gridCol>
                <a:gridCol w="740664">
                  <a:extLst>
                    <a:ext uri="{9D8B030D-6E8A-4147-A177-3AD203B41FA5}">
                      <a16:colId xmlns:a16="http://schemas.microsoft.com/office/drawing/2014/main" val="2615907607"/>
                    </a:ext>
                  </a:extLst>
                </a:gridCol>
                <a:gridCol w="246888">
                  <a:extLst>
                    <a:ext uri="{9D8B030D-6E8A-4147-A177-3AD203B41FA5}">
                      <a16:colId xmlns:a16="http://schemas.microsoft.com/office/drawing/2014/main" val="312247342"/>
                    </a:ext>
                  </a:extLst>
                </a:gridCol>
                <a:gridCol w="246888">
                  <a:extLst>
                    <a:ext uri="{9D8B030D-6E8A-4147-A177-3AD203B41FA5}">
                      <a16:colId xmlns:a16="http://schemas.microsoft.com/office/drawing/2014/main" val="3558737587"/>
                    </a:ext>
                  </a:extLst>
                </a:gridCol>
                <a:gridCol w="246888">
                  <a:extLst>
                    <a:ext uri="{9D8B030D-6E8A-4147-A177-3AD203B41FA5}">
                      <a16:colId xmlns:a16="http://schemas.microsoft.com/office/drawing/2014/main" val="2789804779"/>
                    </a:ext>
                  </a:extLst>
                </a:gridCol>
                <a:gridCol w="246888">
                  <a:extLst>
                    <a:ext uri="{9D8B030D-6E8A-4147-A177-3AD203B41FA5}">
                      <a16:colId xmlns:a16="http://schemas.microsoft.com/office/drawing/2014/main" val="3127544870"/>
                    </a:ext>
                  </a:extLst>
                </a:gridCol>
                <a:gridCol w="246888">
                  <a:extLst>
                    <a:ext uri="{9D8B030D-6E8A-4147-A177-3AD203B41FA5}">
                      <a16:colId xmlns:a16="http://schemas.microsoft.com/office/drawing/2014/main" val="4142459509"/>
                    </a:ext>
                  </a:extLst>
                </a:gridCol>
                <a:gridCol w="246888">
                  <a:extLst>
                    <a:ext uri="{9D8B030D-6E8A-4147-A177-3AD203B41FA5}">
                      <a16:colId xmlns:a16="http://schemas.microsoft.com/office/drawing/2014/main" val="1050528857"/>
                    </a:ext>
                  </a:extLst>
                </a:gridCol>
                <a:gridCol w="246888">
                  <a:extLst>
                    <a:ext uri="{9D8B030D-6E8A-4147-A177-3AD203B41FA5}">
                      <a16:colId xmlns:a16="http://schemas.microsoft.com/office/drawing/2014/main" val="2612537362"/>
                    </a:ext>
                  </a:extLst>
                </a:gridCol>
                <a:gridCol w="246888">
                  <a:extLst>
                    <a:ext uri="{9D8B030D-6E8A-4147-A177-3AD203B41FA5}">
                      <a16:colId xmlns:a16="http://schemas.microsoft.com/office/drawing/2014/main" val="432685450"/>
                    </a:ext>
                  </a:extLst>
                </a:gridCol>
                <a:gridCol w="246888">
                  <a:extLst>
                    <a:ext uri="{9D8B030D-6E8A-4147-A177-3AD203B41FA5}">
                      <a16:colId xmlns:a16="http://schemas.microsoft.com/office/drawing/2014/main" val="471159572"/>
                    </a:ext>
                  </a:extLst>
                </a:gridCol>
                <a:gridCol w="246888">
                  <a:extLst>
                    <a:ext uri="{9D8B030D-6E8A-4147-A177-3AD203B41FA5}">
                      <a16:colId xmlns:a16="http://schemas.microsoft.com/office/drawing/2014/main" val="30975550"/>
                    </a:ext>
                  </a:extLst>
                </a:gridCol>
                <a:gridCol w="246888">
                  <a:extLst>
                    <a:ext uri="{9D8B030D-6E8A-4147-A177-3AD203B41FA5}">
                      <a16:colId xmlns:a16="http://schemas.microsoft.com/office/drawing/2014/main" val="2955540763"/>
                    </a:ext>
                  </a:extLst>
                </a:gridCol>
                <a:gridCol w="246888">
                  <a:extLst>
                    <a:ext uri="{9D8B030D-6E8A-4147-A177-3AD203B41FA5}">
                      <a16:colId xmlns:a16="http://schemas.microsoft.com/office/drawing/2014/main" val="3932586680"/>
                    </a:ext>
                  </a:extLst>
                </a:gridCol>
                <a:gridCol w="246888">
                  <a:extLst>
                    <a:ext uri="{9D8B030D-6E8A-4147-A177-3AD203B41FA5}">
                      <a16:colId xmlns:a16="http://schemas.microsoft.com/office/drawing/2014/main" val="3225861861"/>
                    </a:ext>
                  </a:extLst>
                </a:gridCol>
                <a:gridCol w="246888">
                  <a:extLst>
                    <a:ext uri="{9D8B030D-6E8A-4147-A177-3AD203B41FA5}">
                      <a16:colId xmlns:a16="http://schemas.microsoft.com/office/drawing/2014/main" val="3834316812"/>
                    </a:ext>
                  </a:extLst>
                </a:gridCol>
                <a:gridCol w="246888">
                  <a:extLst>
                    <a:ext uri="{9D8B030D-6E8A-4147-A177-3AD203B41FA5}">
                      <a16:colId xmlns:a16="http://schemas.microsoft.com/office/drawing/2014/main" val="2615358999"/>
                    </a:ext>
                  </a:extLst>
                </a:gridCol>
                <a:gridCol w="246888">
                  <a:extLst>
                    <a:ext uri="{9D8B030D-6E8A-4147-A177-3AD203B41FA5}">
                      <a16:colId xmlns:a16="http://schemas.microsoft.com/office/drawing/2014/main" val="1059595104"/>
                    </a:ext>
                  </a:extLst>
                </a:gridCol>
                <a:gridCol w="246888">
                  <a:extLst>
                    <a:ext uri="{9D8B030D-6E8A-4147-A177-3AD203B41FA5}">
                      <a16:colId xmlns:a16="http://schemas.microsoft.com/office/drawing/2014/main" val="368735375"/>
                    </a:ext>
                  </a:extLst>
                </a:gridCol>
                <a:gridCol w="246888">
                  <a:extLst>
                    <a:ext uri="{9D8B030D-6E8A-4147-A177-3AD203B41FA5}">
                      <a16:colId xmlns:a16="http://schemas.microsoft.com/office/drawing/2014/main" val="246920736"/>
                    </a:ext>
                  </a:extLst>
                </a:gridCol>
                <a:gridCol w="246888">
                  <a:extLst>
                    <a:ext uri="{9D8B030D-6E8A-4147-A177-3AD203B41FA5}">
                      <a16:colId xmlns:a16="http://schemas.microsoft.com/office/drawing/2014/main" val="3787452292"/>
                    </a:ext>
                  </a:extLst>
                </a:gridCol>
                <a:gridCol w="246888">
                  <a:extLst>
                    <a:ext uri="{9D8B030D-6E8A-4147-A177-3AD203B41FA5}">
                      <a16:colId xmlns:a16="http://schemas.microsoft.com/office/drawing/2014/main" val="827767659"/>
                    </a:ext>
                  </a:extLst>
                </a:gridCol>
                <a:gridCol w="246888">
                  <a:extLst>
                    <a:ext uri="{9D8B030D-6E8A-4147-A177-3AD203B41FA5}">
                      <a16:colId xmlns:a16="http://schemas.microsoft.com/office/drawing/2014/main" val="3737423860"/>
                    </a:ext>
                  </a:extLst>
                </a:gridCol>
                <a:gridCol w="246888">
                  <a:extLst>
                    <a:ext uri="{9D8B030D-6E8A-4147-A177-3AD203B41FA5}">
                      <a16:colId xmlns:a16="http://schemas.microsoft.com/office/drawing/2014/main" val="2582861899"/>
                    </a:ext>
                  </a:extLst>
                </a:gridCol>
                <a:gridCol w="246888">
                  <a:extLst>
                    <a:ext uri="{9D8B030D-6E8A-4147-A177-3AD203B41FA5}">
                      <a16:colId xmlns:a16="http://schemas.microsoft.com/office/drawing/2014/main" val="1164677549"/>
                    </a:ext>
                  </a:extLst>
                </a:gridCol>
                <a:gridCol w="246888">
                  <a:extLst>
                    <a:ext uri="{9D8B030D-6E8A-4147-A177-3AD203B41FA5}">
                      <a16:colId xmlns:a16="http://schemas.microsoft.com/office/drawing/2014/main" val="1540175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50267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228x119/151641573_2517577555213981_4257352259893699479_n.jpg?_nc_cat=104&amp;ccb=1-3&amp;_nc_sid=08861d&amp;_nc_eui2=AeFUps_BV2fmf5dQ7_AgC-o9bvzkunSqN0pu_OS6dKo3SpJTkIUoTTmDQQY7fNfPnCE&amp;_nc_ohc=h_vdgusQ9NEAX8vWDUo&amp;_nc_ht=scontent-bos3-1.xx&amp;tp=7&amp;oh=a9fd981e79f527a55b36ab2fed93ebf8&amp;oe=606E1E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10.278433333333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17.061683333333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0.43201666666667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1615662"/>
                  </a:ext>
                </a:extLst>
              </a:tr>
            </a:tbl>
          </a:graphicData>
        </a:graphic>
      </p:graphicFrame>
      <p:sp>
        <p:nvSpPr>
          <p:cNvPr id="4" name="Text Placeholder 3">
            <a:extLst>
              <a:ext uri="{FF2B5EF4-FFF2-40B4-BE49-F238E27FC236}">
                <a16:creationId xmlns:a16="http://schemas.microsoft.com/office/drawing/2014/main" id="{3E62D202-EF48-4B61-85A1-87CB4325F6D0}"/>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1402398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4DC0B-95C9-4B1D-BFF6-59924C5C1E28}"/>
              </a:ext>
            </a:extLst>
          </p:cNvPr>
          <p:cNvSpPr>
            <a:spLocks noGrp="1"/>
          </p:cNvSpPr>
          <p:nvPr>
            <p:ph type="title"/>
          </p:nvPr>
        </p:nvSpPr>
        <p:spPr/>
        <p:txBody>
          <a:bodyPr/>
          <a:lstStyle/>
          <a:p>
            <a:r>
              <a:rPr lang="en-US"/>
              <a:t>Facebook Own Videos Demographics Table | All Pages - 5 of 6</a:t>
            </a:r>
          </a:p>
        </p:txBody>
      </p:sp>
      <p:graphicFrame>
        <p:nvGraphicFramePr>
          <p:cNvPr id="5" name="Table Placeholder 4">
            <a:extLst>
              <a:ext uri="{FF2B5EF4-FFF2-40B4-BE49-F238E27FC236}">
                <a16:creationId xmlns:a16="http://schemas.microsoft.com/office/drawing/2014/main" id="{75CF756D-2F3D-4A4A-9D7F-7E0ED8A0D1D5}"/>
              </a:ext>
            </a:extLst>
          </p:cNvPr>
          <p:cNvGraphicFramePr>
            <a:graphicFrameLocks noGrp="1"/>
          </p:cNvGraphicFramePr>
          <p:nvPr>
            <p:ph type="tbl" sz="quarter" idx="13"/>
            <p:extLst>
              <p:ext uri="{D42A27DB-BD31-4B8C-83A1-F6EECF244321}">
                <p14:modId xmlns:p14="http://schemas.microsoft.com/office/powerpoint/2010/main" val="781942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3820505"/>
                    </a:ext>
                  </a:extLst>
                </a:gridCol>
                <a:gridCol w="740664">
                  <a:extLst>
                    <a:ext uri="{9D8B030D-6E8A-4147-A177-3AD203B41FA5}">
                      <a16:colId xmlns:a16="http://schemas.microsoft.com/office/drawing/2014/main" val="3784995708"/>
                    </a:ext>
                  </a:extLst>
                </a:gridCol>
                <a:gridCol w="246888">
                  <a:extLst>
                    <a:ext uri="{9D8B030D-6E8A-4147-A177-3AD203B41FA5}">
                      <a16:colId xmlns:a16="http://schemas.microsoft.com/office/drawing/2014/main" val="3722021864"/>
                    </a:ext>
                  </a:extLst>
                </a:gridCol>
                <a:gridCol w="246888">
                  <a:extLst>
                    <a:ext uri="{9D8B030D-6E8A-4147-A177-3AD203B41FA5}">
                      <a16:colId xmlns:a16="http://schemas.microsoft.com/office/drawing/2014/main" val="3676065517"/>
                    </a:ext>
                  </a:extLst>
                </a:gridCol>
                <a:gridCol w="246888">
                  <a:extLst>
                    <a:ext uri="{9D8B030D-6E8A-4147-A177-3AD203B41FA5}">
                      <a16:colId xmlns:a16="http://schemas.microsoft.com/office/drawing/2014/main" val="2511222518"/>
                    </a:ext>
                  </a:extLst>
                </a:gridCol>
                <a:gridCol w="246888">
                  <a:extLst>
                    <a:ext uri="{9D8B030D-6E8A-4147-A177-3AD203B41FA5}">
                      <a16:colId xmlns:a16="http://schemas.microsoft.com/office/drawing/2014/main" val="2324371993"/>
                    </a:ext>
                  </a:extLst>
                </a:gridCol>
                <a:gridCol w="246888">
                  <a:extLst>
                    <a:ext uri="{9D8B030D-6E8A-4147-A177-3AD203B41FA5}">
                      <a16:colId xmlns:a16="http://schemas.microsoft.com/office/drawing/2014/main" val="358255712"/>
                    </a:ext>
                  </a:extLst>
                </a:gridCol>
                <a:gridCol w="246888">
                  <a:extLst>
                    <a:ext uri="{9D8B030D-6E8A-4147-A177-3AD203B41FA5}">
                      <a16:colId xmlns:a16="http://schemas.microsoft.com/office/drawing/2014/main" val="3882303757"/>
                    </a:ext>
                  </a:extLst>
                </a:gridCol>
                <a:gridCol w="246888">
                  <a:extLst>
                    <a:ext uri="{9D8B030D-6E8A-4147-A177-3AD203B41FA5}">
                      <a16:colId xmlns:a16="http://schemas.microsoft.com/office/drawing/2014/main" val="1750891808"/>
                    </a:ext>
                  </a:extLst>
                </a:gridCol>
                <a:gridCol w="246888">
                  <a:extLst>
                    <a:ext uri="{9D8B030D-6E8A-4147-A177-3AD203B41FA5}">
                      <a16:colId xmlns:a16="http://schemas.microsoft.com/office/drawing/2014/main" val="1043489416"/>
                    </a:ext>
                  </a:extLst>
                </a:gridCol>
                <a:gridCol w="246888">
                  <a:extLst>
                    <a:ext uri="{9D8B030D-6E8A-4147-A177-3AD203B41FA5}">
                      <a16:colId xmlns:a16="http://schemas.microsoft.com/office/drawing/2014/main" val="2513053555"/>
                    </a:ext>
                  </a:extLst>
                </a:gridCol>
                <a:gridCol w="246888">
                  <a:extLst>
                    <a:ext uri="{9D8B030D-6E8A-4147-A177-3AD203B41FA5}">
                      <a16:colId xmlns:a16="http://schemas.microsoft.com/office/drawing/2014/main" val="2914369349"/>
                    </a:ext>
                  </a:extLst>
                </a:gridCol>
                <a:gridCol w="246888">
                  <a:extLst>
                    <a:ext uri="{9D8B030D-6E8A-4147-A177-3AD203B41FA5}">
                      <a16:colId xmlns:a16="http://schemas.microsoft.com/office/drawing/2014/main" val="2870777605"/>
                    </a:ext>
                  </a:extLst>
                </a:gridCol>
                <a:gridCol w="246888">
                  <a:extLst>
                    <a:ext uri="{9D8B030D-6E8A-4147-A177-3AD203B41FA5}">
                      <a16:colId xmlns:a16="http://schemas.microsoft.com/office/drawing/2014/main" val="3078668327"/>
                    </a:ext>
                  </a:extLst>
                </a:gridCol>
                <a:gridCol w="246888">
                  <a:extLst>
                    <a:ext uri="{9D8B030D-6E8A-4147-A177-3AD203B41FA5}">
                      <a16:colId xmlns:a16="http://schemas.microsoft.com/office/drawing/2014/main" val="2771555764"/>
                    </a:ext>
                  </a:extLst>
                </a:gridCol>
                <a:gridCol w="246888">
                  <a:extLst>
                    <a:ext uri="{9D8B030D-6E8A-4147-A177-3AD203B41FA5}">
                      <a16:colId xmlns:a16="http://schemas.microsoft.com/office/drawing/2014/main" val="384867347"/>
                    </a:ext>
                  </a:extLst>
                </a:gridCol>
                <a:gridCol w="246888">
                  <a:extLst>
                    <a:ext uri="{9D8B030D-6E8A-4147-A177-3AD203B41FA5}">
                      <a16:colId xmlns:a16="http://schemas.microsoft.com/office/drawing/2014/main" val="1617336016"/>
                    </a:ext>
                  </a:extLst>
                </a:gridCol>
                <a:gridCol w="246888">
                  <a:extLst>
                    <a:ext uri="{9D8B030D-6E8A-4147-A177-3AD203B41FA5}">
                      <a16:colId xmlns:a16="http://schemas.microsoft.com/office/drawing/2014/main" val="1271777543"/>
                    </a:ext>
                  </a:extLst>
                </a:gridCol>
                <a:gridCol w="246888">
                  <a:extLst>
                    <a:ext uri="{9D8B030D-6E8A-4147-A177-3AD203B41FA5}">
                      <a16:colId xmlns:a16="http://schemas.microsoft.com/office/drawing/2014/main" val="3027129942"/>
                    </a:ext>
                  </a:extLst>
                </a:gridCol>
                <a:gridCol w="246888">
                  <a:extLst>
                    <a:ext uri="{9D8B030D-6E8A-4147-A177-3AD203B41FA5}">
                      <a16:colId xmlns:a16="http://schemas.microsoft.com/office/drawing/2014/main" val="1020607732"/>
                    </a:ext>
                  </a:extLst>
                </a:gridCol>
                <a:gridCol w="246888">
                  <a:extLst>
                    <a:ext uri="{9D8B030D-6E8A-4147-A177-3AD203B41FA5}">
                      <a16:colId xmlns:a16="http://schemas.microsoft.com/office/drawing/2014/main" val="3031461852"/>
                    </a:ext>
                  </a:extLst>
                </a:gridCol>
                <a:gridCol w="246888">
                  <a:extLst>
                    <a:ext uri="{9D8B030D-6E8A-4147-A177-3AD203B41FA5}">
                      <a16:colId xmlns:a16="http://schemas.microsoft.com/office/drawing/2014/main" val="2438307301"/>
                    </a:ext>
                  </a:extLst>
                </a:gridCol>
                <a:gridCol w="246888">
                  <a:extLst>
                    <a:ext uri="{9D8B030D-6E8A-4147-A177-3AD203B41FA5}">
                      <a16:colId xmlns:a16="http://schemas.microsoft.com/office/drawing/2014/main" val="3461521264"/>
                    </a:ext>
                  </a:extLst>
                </a:gridCol>
                <a:gridCol w="246888">
                  <a:extLst>
                    <a:ext uri="{9D8B030D-6E8A-4147-A177-3AD203B41FA5}">
                      <a16:colId xmlns:a16="http://schemas.microsoft.com/office/drawing/2014/main" val="1299752414"/>
                    </a:ext>
                  </a:extLst>
                </a:gridCol>
                <a:gridCol w="246888">
                  <a:extLst>
                    <a:ext uri="{9D8B030D-6E8A-4147-A177-3AD203B41FA5}">
                      <a16:colId xmlns:a16="http://schemas.microsoft.com/office/drawing/2014/main" val="3954588550"/>
                    </a:ext>
                  </a:extLst>
                </a:gridCol>
                <a:gridCol w="246888">
                  <a:extLst>
                    <a:ext uri="{9D8B030D-6E8A-4147-A177-3AD203B41FA5}">
                      <a16:colId xmlns:a16="http://schemas.microsoft.com/office/drawing/2014/main" val="1896322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26987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bRhcb8-Nj7oAX8YG27l&amp;_nc_ht=scontent-iad3-1.xx&amp;tp=6&amp;oh=c8c21ad9a8dbaa1eedd2132c480b0c8c&amp;oe=60BA10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8.1493666666667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45.287816666667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92.171266666667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41.929883333333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9.9348166666667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8.3455333333333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34.945866666667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16.401183333333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0901258"/>
                  </a:ext>
                </a:extLst>
              </a:tr>
            </a:tbl>
          </a:graphicData>
        </a:graphic>
      </p:graphicFrame>
      <p:sp>
        <p:nvSpPr>
          <p:cNvPr id="4" name="Text Placeholder 3">
            <a:extLst>
              <a:ext uri="{FF2B5EF4-FFF2-40B4-BE49-F238E27FC236}">
                <a16:creationId xmlns:a16="http://schemas.microsoft.com/office/drawing/2014/main" id="{5D460E89-2EBC-409D-9285-0948C554C392}"/>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1218343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A0F8C-D9AE-4996-BB39-D1E0BE7AEEB5}"/>
              </a:ext>
            </a:extLst>
          </p:cNvPr>
          <p:cNvSpPr>
            <a:spLocks noGrp="1"/>
          </p:cNvSpPr>
          <p:nvPr>
            <p:ph type="title"/>
          </p:nvPr>
        </p:nvSpPr>
        <p:spPr/>
        <p:txBody>
          <a:bodyPr/>
          <a:lstStyle/>
          <a:p>
            <a:r>
              <a:rPr lang="en-US"/>
              <a:t>Facebook Own Videos Demographics Table | All Pages - 6 of 6</a:t>
            </a:r>
          </a:p>
        </p:txBody>
      </p:sp>
      <p:graphicFrame>
        <p:nvGraphicFramePr>
          <p:cNvPr id="5" name="Table Placeholder 4">
            <a:extLst>
              <a:ext uri="{FF2B5EF4-FFF2-40B4-BE49-F238E27FC236}">
                <a16:creationId xmlns:a16="http://schemas.microsoft.com/office/drawing/2014/main" id="{8A8BE4FE-9714-4AD1-954E-3A7A6AA696DE}"/>
              </a:ext>
            </a:extLst>
          </p:cNvPr>
          <p:cNvGraphicFramePr>
            <a:graphicFrameLocks noGrp="1"/>
          </p:cNvGraphicFramePr>
          <p:nvPr>
            <p:ph type="tbl" sz="quarter" idx="13"/>
            <p:extLst>
              <p:ext uri="{D42A27DB-BD31-4B8C-83A1-F6EECF244321}">
                <p14:modId xmlns:p14="http://schemas.microsoft.com/office/powerpoint/2010/main" val="215999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43778264"/>
                    </a:ext>
                  </a:extLst>
                </a:gridCol>
                <a:gridCol w="740664">
                  <a:extLst>
                    <a:ext uri="{9D8B030D-6E8A-4147-A177-3AD203B41FA5}">
                      <a16:colId xmlns:a16="http://schemas.microsoft.com/office/drawing/2014/main" val="1717629985"/>
                    </a:ext>
                  </a:extLst>
                </a:gridCol>
                <a:gridCol w="246888">
                  <a:extLst>
                    <a:ext uri="{9D8B030D-6E8A-4147-A177-3AD203B41FA5}">
                      <a16:colId xmlns:a16="http://schemas.microsoft.com/office/drawing/2014/main" val="3430680767"/>
                    </a:ext>
                  </a:extLst>
                </a:gridCol>
                <a:gridCol w="246888">
                  <a:extLst>
                    <a:ext uri="{9D8B030D-6E8A-4147-A177-3AD203B41FA5}">
                      <a16:colId xmlns:a16="http://schemas.microsoft.com/office/drawing/2014/main" val="2851579397"/>
                    </a:ext>
                  </a:extLst>
                </a:gridCol>
                <a:gridCol w="246888">
                  <a:extLst>
                    <a:ext uri="{9D8B030D-6E8A-4147-A177-3AD203B41FA5}">
                      <a16:colId xmlns:a16="http://schemas.microsoft.com/office/drawing/2014/main" val="519289953"/>
                    </a:ext>
                  </a:extLst>
                </a:gridCol>
                <a:gridCol w="246888">
                  <a:extLst>
                    <a:ext uri="{9D8B030D-6E8A-4147-A177-3AD203B41FA5}">
                      <a16:colId xmlns:a16="http://schemas.microsoft.com/office/drawing/2014/main" val="2575007192"/>
                    </a:ext>
                  </a:extLst>
                </a:gridCol>
                <a:gridCol w="246888">
                  <a:extLst>
                    <a:ext uri="{9D8B030D-6E8A-4147-A177-3AD203B41FA5}">
                      <a16:colId xmlns:a16="http://schemas.microsoft.com/office/drawing/2014/main" val="4126839515"/>
                    </a:ext>
                  </a:extLst>
                </a:gridCol>
                <a:gridCol w="246888">
                  <a:extLst>
                    <a:ext uri="{9D8B030D-6E8A-4147-A177-3AD203B41FA5}">
                      <a16:colId xmlns:a16="http://schemas.microsoft.com/office/drawing/2014/main" val="1280334628"/>
                    </a:ext>
                  </a:extLst>
                </a:gridCol>
                <a:gridCol w="246888">
                  <a:extLst>
                    <a:ext uri="{9D8B030D-6E8A-4147-A177-3AD203B41FA5}">
                      <a16:colId xmlns:a16="http://schemas.microsoft.com/office/drawing/2014/main" val="1530158215"/>
                    </a:ext>
                  </a:extLst>
                </a:gridCol>
                <a:gridCol w="246888">
                  <a:extLst>
                    <a:ext uri="{9D8B030D-6E8A-4147-A177-3AD203B41FA5}">
                      <a16:colId xmlns:a16="http://schemas.microsoft.com/office/drawing/2014/main" val="1987971803"/>
                    </a:ext>
                  </a:extLst>
                </a:gridCol>
                <a:gridCol w="246888">
                  <a:extLst>
                    <a:ext uri="{9D8B030D-6E8A-4147-A177-3AD203B41FA5}">
                      <a16:colId xmlns:a16="http://schemas.microsoft.com/office/drawing/2014/main" val="2033653444"/>
                    </a:ext>
                  </a:extLst>
                </a:gridCol>
                <a:gridCol w="246888">
                  <a:extLst>
                    <a:ext uri="{9D8B030D-6E8A-4147-A177-3AD203B41FA5}">
                      <a16:colId xmlns:a16="http://schemas.microsoft.com/office/drawing/2014/main" val="3761535112"/>
                    </a:ext>
                  </a:extLst>
                </a:gridCol>
                <a:gridCol w="246888">
                  <a:extLst>
                    <a:ext uri="{9D8B030D-6E8A-4147-A177-3AD203B41FA5}">
                      <a16:colId xmlns:a16="http://schemas.microsoft.com/office/drawing/2014/main" val="115855690"/>
                    </a:ext>
                  </a:extLst>
                </a:gridCol>
                <a:gridCol w="246888">
                  <a:extLst>
                    <a:ext uri="{9D8B030D-6E8A-4147-A177-3AD203B41FA5}">
                      <a16:colId xmlns:a16="http://schemas.microsoft.com/office/drawing/2014/main" val="2664721045"/>
                    </a:ext>
                  </a:extLst>
                </a:gridCol>
                <a:gridCol w="246888">
                  <a:extLst>
                    <a:ext uri="{9D8B030D-6E8A-4147-A177-3AD203B41FA5}">
                      <a16:colId xmlns:a16="http://schemas.microsoft.com/office/drawing/2014/main" val="2132646494"/>
                    </a:ext>
                  </a:extLst>
                </a:gridCol>
                <a:gridCol w="246888">
                  <a:extLst>
                    <a:ext uri="{9D8B030D-6E8A-4147-A177-3AD203B41FA5}">
                      <a16:colId xmlns:a16="http://schemas.microsoft.com/office/drawing/2014/main" val="3666504755"/>
                    </a:ext>
                  </a:extLst>
                </a:gridCol>
                <a:gridCol w="246888">
                  <a:extLst>
                    <a:ext uri="{9D8B030D-6E8A-4147-A177-3AD203B41FA5}">
                      <a16:colId xmlns:a16="http://schemas.microsoft.com/office/drawing/2014/main" val="1977912750"/>
                    </a:ext>
                  </a:extLst>
                </a:gridCol>
                <a:gridCol w="246888">
                  <a:extLst>
                    <a:ext uri="{9D8B030D-6E8A-4147-A177-3AD203B41FA5}">
                      <a16:colId xmlns:a16="http://schemas.microsoft.com/office/drawing/2014/main" val="1324802248"/>
                    </a:ext>
                  </a:extLst>
                </a:gridCol>
                <a:gridCol w="246888">
                  <a:extLst>
                    <a:ext uri="{9D8B030D-6E8A-4147-A177-3AD203B41FA5}">
                      <a16:colId xmlns:a16="http://schemas.microsoft.com/office/drawing/2014/main" val="3843398127"/>
                    </a:ext>
                  </a:extLst>
                </a:gridCol>
                <a:gridCol w="246888">
                  <a:extLst>
                    <a:ext uri="{9D8B030D-6E8A-4147-A177-3AD203B41FA5}">
                      <a16:colId xmlns:a16="http://schemas.microsoft.com/office/drawing/2014/main" val="867236128"/>
                    </a:ext>
                  </a:extLst>
                </a:gridCol>
                <a:gridCol w="246888">
                  <a:extLst>
                    <a:ext uri="{9D8B030D-6E8A-4147-A177-3AD203B41FA5}">
                      <a16:colId xmlns:a16="http://schemas.microsoft.com/office/drawing/2014/main" val="3942981697"/>
                    </a:ext>
                  </a:extLst>
                </a:gridCol>
                <a:gridCol w="246888">
                  <a:extLst>
                    <a:ext uri="{9D8B030D-6E8A-4147-A177-3AD203B41FA5}">
                      <a16:colId xmlns:a16="http://schemas.microsoft.com/office/drawing/2014/main" val="2572341894"/>
                    </a:ext>
                  </a:extLst>
                </a:gridCol>
                <a:gridCol w="246888">
                  <a:extLst>
                    <a:ext uri="{9D8B030D-6E8A-4147-A177-3AD203B41FA5}">
                      <a16:colId xmlns:a16="http://schemas.microsoft.com/office/drawing/2014/main" val="1241155065"/>
                    </a:ext>
                  </a:extLst>
                </a:gridCol>
                <a:gridCol w="246888">
                  <a:extLst>
                    <a:ext uri="{9D8B030D-6E8A-4147-A177-3AD203B41FA5}">
                      <a16:colId xmlns:a16="http://schemas.microsoft.com/office/drawing/2014/main" val="1015814018"/>
                    </a:ext>
                  </a:extLst>
                </a:gridCol>
                <a:gridCol w="246888">
                  <a:extLst>
                    <a:ext uri="{9D8B030D-6E8A-4147-A177-3AD203B41FA5}">
                      <a16:colId xmlns:a16="http://schemas.microsoft.com/office/drawing/2014/main" val="579977037"/>
                    </a:ext>
                  </a:extLst>
                </a:gridCol>
                <a:gridCol w="246888">
                  <a:extLst>
                    <a:ext uri="{9D8B030D-6E8A-4147-A177-3AD203B41FA5}">
                      <a16:colId xmlns:a16="http://schemas.microsoft.com/office/drawing/2014/main" val="329074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32199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149815243_774655860139702_8724155221591746748_n.jpg?_nc_cat=109&amp;ccb=1-3&amp;_nc_sid=08861d&amp;_nc_ohc=C3JkMDuvB7EAX9Iy5wf&amp;_nc_ht=scontent-lga3-1.xx&amp;tp=6&amp;oh=41adafac86aede6751021357b1ba7679&amp;oe=60BA71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75.115066666667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28.395916666667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6.9925333333333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12.659733333333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20.972083333333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6.6450333333333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9001798"/>
                  </a:ext>
                </a:extLst>
              </a:tr>
            </a:tbl>
          </a:graphicData>
        </a:graphic>
      </p:graphicFrame>
      <p:sp>
        <p:nvSpPr>
          <p:cNvPr id="4" name="Text Placeholder 3">
            <a:extLst>
              <a:ext uri="{FF2B5EF4-FFF2-40B4-BE49-F238E27FC236}">
                <a16:creationId xmlns:a16="http://schemas.microsoft.com/office/drawing/2014/main" id="{E358F148-C39C-4929-884F-512456D8B993}"/>
              </a:ext>
            </a:extLst>
          </p:cNvPr>
          <p:cNvSpPr>
            <a:spLocks noGrp="1"/>
          </p:cNvSpPr>
          <p:nvPr>
            <p:ph type="body" sz="quarter" idx="14"/>
          </p:nvPr>
        </p:nvSpPr>
        <p:spPr/>
        <p:txBody>
          <a:bodyPr/>
          <a:lstStyle/>
          <a:p>
            <a:r>
              <a:rPr lang="en-US"/>
              <a:t>02/01/2021 - 06/02/2021</a:t>
            </a:r>
          </a:p>
        </p:txBody>
      </p:sp>
    </p:spTree>
    <p:extLst>
      <p:ext uri="{BB962C8B-B14F-4D97-AF65-F5344CB8AC3E}">
        <p14:creationId xmlns:p14="http://schemas.microsoft.com/office/powerpoint/2010/main" val="41975562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2812</Words>
  <Application>Microsoft Office PowerPoint</Application>
  <PresentationFormat>On-screen Show (4:3)</PresentationFormat>
  <Paragraphs>698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HtK</vt:lpstr>
      <vt:lpstr>Youtube Private Top Videos Table | All Pages - 1 of 2</vt:lpstr>
      <vt:lpstr>Youtube Private Top Videos Table | All Pages - 2 of 2</vt:lpstr>
      <vt:lpstr>Facebook Videos Table | All Pages - 1 of 5</vt:lpstr>
      <vt:lpstr>Facebook Videos Table | All Pages - 2 of 5</vt:lpstr>
      <vt:lpstr>Facebook Videos Table | All Pages - 3 of 5</vt:lpstr>
      <vt:lpstr>Facebook Videos Table | All Pages - 4 of 5</vt:lpstr>
      <vt:lpstr>Facebook Videos Table | All Pages - 5 of 5</vt:lpstr>
      <vt:lpstr>Instagram IGTV Videos Table | All Pages - 1 of 4</vt:lpstr>
      <vt:lpstr>Instagram IGTV Videos Table | All Pages - 2 of 4</vt:lpstr>
      <vt:lpstr>Instagram IGTV Videos Table | All Pages - 3 of 4</vt:lpstr>
      <vt:lpstr>Instagram IGTV Videos Table | All Pages - 4 of 4</vt:lpstr>
      <vt:lpstr>Overall All Videos Table | All Pages - 1 of 5</vt:lpstr>
      <vt:lpstr>Overall All Videos Table | All Pages - 2 of 5</vt:lpstr>
      <vt:lpstr>Overall All Videos Table | All Pages - 3 of 5</vt:lpstr>
      <vt:lpstr>Overall All Videos Table | All Pages - 4 of 5</vt:lpstr>
      <vt:lpstr>Overall All Videos Table | All Pages - 5 of 5</vt:lpstr>
      <vt:lpstr>Facebook Own Videos Demographics Table | All Pages - 1 of 6</vt:lpstr>
      <vt:lpstr>Facebook Own Videos Demographics Table | All Pages - 2 of 6</vt:lpstr>
      <vt:lpstr>Facebook Own Videos Demographics Table | All Pages - 3 of 6</vt:lpstr>
      <vt:lpstr>Facebook Own Videos Demographics Table | All Pages - 4 of 6</vt:lpstr>
      <vt:lpstr>Facebook Own Videos Demographics Table | All Pages - 5 of 6</vt:lpstr>
      <vt:lpstr>Facebook Own Videos Demographics Table | All Pages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HtK</dc:title>
  <dc:creator>Frederik Peiniger</dc:creator>
  <cp:lastModifiedBy>Frederik Peiniger</cp:lastModifiedBy>
  <cp:revision>1</cp:revision>
  <dcterms:created xsi:type="dcterms:W3CDTF">2021-06-02T05:32:39Z</dcterms:created>
  <dcterms:modified xsi:type="dcterms:W3CDTF">2021-06-02T05:34:08Z</dcterms:modified>
</cp:coreProperties>
</file>