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8" r:id="rId11"/>
    <p:sldId id="269" r:id="rId12"/>
    <p:sldId id="270" r:id="rId13"/>
    <p:sldId id="271" r:id="rId14"/>
    <p:sldId id="273" r:id="rId15"/>
    <p:sldId id="274" r:id="rId16"/>
    <p:sldId id="275" r:id="rId17"/>
    <p:sldId id="276" r:id="rId18"/>
    <p:sldId id="277"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F0743-862A-4858-A9AC-5EA35DA8FA1F}"/>
              </a:ext>
            </a:extLst>
          </p:cNvPr>
          <p:cNvSpPr>
            <a:spLocks noGrp="1"/>
          </p:cNvSpPr>
          <p:nvPr>
            <p:ph type="ctrTitle"/>
          </p:nvPr>
        </p:nvSpPr>
        <p:spPr/>
        <p:txBody>
          <a:bodyPr/>
          <a:lstStyle/>
          <a:p>
            <a:r>
              <a:rPr lang="en-US"/>
              <a:t>HtK</a:t>
            </a:r>
          </a:p>
        </p:txBody>
      </p:sp>
      <p:sp>
        <p:nvSpPr>
          <p:cNvPr id="3" name="Subtitle 2">
            <a:extLst>
              <a:ext uri="{FF2B5EF4-FFF2-40B4-BE49-F238E27FC236}">
                <a16:creationId xmlns:a16="http://schemas.microsoft.com/office/drawing/2014/main" id="{B4C3EDCA-B38D-469E-A5CC-9B6B0F66F7A3}"/>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742604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677EE-1A6D-4FCB-82AD-5A0B4888416B}"/>
              </a:ext>
            </a:extLst>
          </p:cNvPr>
          <p:cNvSpPr>
            <a:spLocks noGrp="1"/>
          </p:cNvSpPr>
          <p:nvPr>
            <p:ph type="title"/>
          </p:nvPr>
        </p:nvSpPr>
        <p:spPr/>
        <p:txBody>
          <a:bodyPr/>
          <a:lstStyle/>
          <a:p>
            <a:r>
              <a:rPr lang="en-US"/>
              <a:t>Youtube Private Top Videos Table | All Pages</a:t>
            </a:r>
          </a:p>
        </p:txBody>
      </p:sp>
      <p:graphicFrame>
        <p:nvGraphicFramePr>
          <p:cNvPr id="5" name="Table Placeholder 4">
            <a:extLst>
              <a:ext uri="{FF2B5EF4-FFF2-40B4-BE49-F238E27FC236}">
                <a16:creationId xmlns:a16="http://schemas.microsoft.com/office/drawing/2014/main" id="{17E1A0EC-27BD-4539-81CF-BB452C86DEFA}"/>
              </a:ext>
            </a:extLst>
          </p:cNvPr>
          <p:cNvGraphicFramePr>
            <a:graphicFrameLocks noGrp="1"/>
          </p:cNvGraphicFramePr>
          <p:nvPr>
            <p:ph type="tbl" sz="quarter" idx="13"/>
            <p:extLst>
              <p:ext uri="{D42A27DB-BD31-4B8C-83A1-F6EECF244321}">
                <p14:modId xmlns:p14="http://schemas.microsoft.com/office/powerpoint/2010/main" val="1641816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644208263"/>
                    </a:ext>
                  </a:extLst>
                </a:gridCol>
                <a:gridCol w="822961">
                  <a:extLst>
                    <a:ext uri="{9D8B030D-6E8A-4147-A177-3AD203B41FA5}">
                      <a16:colId xmlns:a16="http://schemas.microsoft.com/office/drawing/2014/main" val="1733047366"/>
                    </a:ext>
                  </a:extLst>
                </a:gridCol>
                <a:gridCol w="987553">
                  <a:extLst>
                    <a:ext uri="{9D8B030D-6E8A-4147-A177-3AD203B41FA5}">
                      <a16:colId xmlns:a16="http://schemas.microsoft.com/office/drawing/2014/main" val="493220448"/>
                    </a:ext>
                  </a:extLst>
                </a:gridCol>
                <a:gridCol w="411480">
                  <a:extLst>
                    <a:ext uri="{9D8B030D-6E8A-4147-A177-3AD203B41FA5}">
                      <a16:colId xmlns:a16="http://schemas.microsoft.com/office/drawing/2014/main" val="754204661"/>
                    </a:ext>
                  </a:extLst>
                </a:gridCol>
                <a:gridCol w="411480">
                  <a:extLst>
                    <a:ext uri="{9D8B030D-6E8A-4147-A177-3AD203B41FA5}">
                      <a16:colId xmlns:a16="http://schemas.microsoft.com/office/drawing/2014/main" val="3153720922"/>
                    </a:ext>
                  </a:extLst>
                </a:gridCol>
                <a:gridCol w="411480">
                  <a:extLst>
                    <a:ext uri="{9D8B030D-6E8A-4147-A177-3AD203B41FA5}">
                      <a16:colId xmlns:a16="http://schemas.microsoft.com/office/drawing/2014/main" val="2841403312"/>
                    </a:ext>
                  </a:extLst>
                </a:gridCol>
                <a:gridCol w="411480">
                  <a:extLst>
                    <a:ext uri="{9D8B030D-6E8A-4147-A177-3AD203B41FA5}">
                      <a16:colId xmlns:a16="http://schemas.microsoft.com/office/drawing/2014/main" val="2887105303"/>
                    </a:ext>
                  </a:extLst>
                </a:gridCol>
                <a:gridCol w="411480">
                  <a:extLst>
                    <a:ext uri="{9D8B030D-6E8A-4147-A177-3AD203B41FA5}">
                      <a16:colId xmlns:a16="http://schemas.microsoft.com/office/drawing/2014/main" val="1094760864"/>
                    </a:ext>
                  </a:extLst>
                </a:gridCol>
                <a:gridCol w="411480">
                  <a:extLst>
                    <a:ext uri="{9D8B030D-6E8A-4147-A177-3AD203B41FA5}">
                      <a16:colId xmlns:a16="http://schemas.microsoft.com/office/drawing/2014/main" val="1891191236"/>
                    </a:ext>
                  </a:extLst>
                </a:gridCol>
                <a:gridCol w="411480">
                  <a:extLst>
                    <a:ext uri="{9D8B030D-6E8A-4147-A177-3AD203B41FA5}">
                      <a16:colId xmlns:a16="http://schemas.microsoft.com/office/drawing/2014/main" val="3984440450"/>
                    </a:ext>
                  </a:extLst>
                </a:gridCol>
                <a:gridCol w="411480">
                  <a:extLst>
                    <a:ext uri="{9D8B030D-6E8A-4147-A177-3AD203B41FA5}">
                      <a16:colId xmlns:a16="http://schemas.microsoft.com/office/drawing/2014/main" val="4019515225"/>
                    </a:ext>
                  </a:extLst>
                </a:gridCol>
                <a:gridCol w="411480">
                  <a:extLst>
                    <a:ext uri="{9D8B030D-6E8A-4147-A177-3AD203B41FA5}">
                      <a16:colId xmlns:a16="http://schemas.microsoft.com/office/drawing/2014/main" val="1995440862"/>
                    </a:ext>
                  </a:extLst>
                </a:gridCol>
                <a:gridCol w="411480">
                  <a:extLst>
                    <a:ext uri="{9D8B030D-6E8A-4147-A177-3AD203B41FA5}">
                      <a16:colId xmlns:a16="http://schemas.microsoft.com/office/drawing/2014/main" val="2615600417"/>
                    </a:ext>
                  </a:extLst>
                </a:gridCol>
                <a:gridCol w="411480">
                  <a:extLst>
                    <a:ext uri="{9D8B030D-6E8A-4147-A177-3AD203B41FA5}">
                      <a16:colId xmlns:a16="http://schemas.microsoft.com/office/drawing/2014/main" val="1663528717"/>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Tags</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tc>
                  <a:txBody>
                    <a:bodyPr/>
                    <a:lstStyle/>
                    <a:p>
                      <a:r>
                        <a:rPr lang="en-US" sz="1000"/>
                        <a:t>Subscribers Gained</a:t>
                      </a:r>
                    </a:p>
                  </a:txBody>
                  <a:tcPr/>
                </a:tc>
                <a:tc>
                  <a:txBody>
                    <a:bodyPr/>
                    <a:lstStyle/>
                    <a:p>
                      <a:r>
                        <a:rPr lang="en-US" sz="1000"/>
                        <a:t>Subscribers Lost</a:t>
                      </a:r>
                    </a:p>
                  </a:txBody>
                  <a:tcPr/>
                </a:tc>
                <a:extLst>
                  <a:ext uri="{0D108BD9-81ED-4DB2-BD59-A6C34878D82A}">
                    <a16:rowId xmlns:a16="http://schemas.microsoft.com/office/drawing/2014/main" val="792345191"/>
                  </a:ext>
                </a:extLst>
              </a:tr>
              <a:tr h="370840">
                <a:tc>
                  <a:txBody>
                    <a:bodyPr/>
                    <a:lstStyle/>
                    <a:p>
                      <a:r>
                        <a:rPr lang="pt-BR" sz="1000" b="1"/>
                        <a:t>pronova BKK - 2021-02-25 13:00:05</a:t>
                      </a:r>
                      <a:r>
                        <a:rPr lang="pt-BR" sz="1000"/>
                        <a:t>
 n/a</a:t>
                      </a:r>
                      <a:endParaRPr lang="en-US" sz="1000"/>
                    </a:p>
                  </a:txBody>
                  <a:tcPr/>
                </a:tc>
                <a:tc>
                  <a:txBody>
                    <a:bodyPr/>
                    <a:lstStyle/>
                    <a:p>
                      <a:r>
                        <a:rPr lang="en-US" sz="1000"/>
                        <a:t>https://i.ytimg.com/vi/zrM4-Tpp9R4/default.jpg</a:t>
                      </a:r>
                    </a:p>
                  </a:txBody>
                  <a:tcPr/>
                </a:tc>
                <a:tc>
                  <a:txBody>
                    <a:bodyPr/>
                    <a:lstStyle/>
                    <a:p>
                      <a:r>
                        <a:rPr lang="en-US" sz="1000"/>
                        <a:t>HowTo</a:t>
                      </a:r>
                    </a:p>
                  </a:txBody>
                  <a:tcPr/>
                </a:tc>
                <a:tc>
                  <a:txBody>
                    <a:bodyPr/>
                    <a:lstStyle/>
                    <a:p>
                      <a:r>
                        <a:rPr lang="en-US" sz="1000"/>
                        <a:t>00:03:29</a:t>
                      </a:r>
                    </a:p>
                  </a:txBody>
                  <a:tcPr/>
                </a:tc>
                <a:tc>
                  <a:txBody>
                    <a:bodyPr/>
                    <a:lstStyle/>
                    <a:p>
                      <a:r>
                        <a:rPr lang="en-US" sz="1000"/>
                        <a:t>703</a:t>
                      </a:r>
                    </a:p>
                  </a:txBody>
                  <a:tcPr/>
                </a:tc>
                <a:tc>
                  <a:txBody>
                    <a:bodyPr/>
                    <a:lstStyle/>
                    <a:p>
                      <a:r>
                        <a:rPr lang="en-US" sz="1000"/>
                        <a:t>12</a:t>
                      </a:r>
                    </a:p>
                  </a:txBody>
                  <a:tcPr/>
                </a:tc>
                <a:tc>
                  <a:txBody>
                    <a:bodyPr/>
                    <a:lstStyle/>
                    <a:p>
                      <a:r>
                        <a:rPr lang="en-US" sz="1000"/>
                        <a:t>1</a:t>
                      </a:r>
                    </a:p>
                  </a:txBody>
                  <a:tcPr/>
                </a:tc>
                <a:tc>
                  <a:txBody>
                    <a:bodyPr/>
                    <a:lstStyle/>
                    <a:p>
                      <a:r>
                        <a:rPr lang="en-US" sz="1000"/>
                        <a:t>0</a:t>
                      </a:r>
                    </a:p>
                  </a:txBody>
                  <a:tcPr/>
                </a:tc>
                <a:tc>
                  <a:txBody>
                    <a:bodyPr/>
                    <a:lstStyle/>
                    <a:p>
                      <a:r>
                        <a:rPr lang="en-US" sz="1000"/>
                        <a:t>22</a:t>
                      </a:r>
                    </a:p>
                  </a:txBody>
                  <a:tcPr/>
                </a:tc>
                <a:tc>
                  <a:txBody>
                    <a:bodyPr/>
                    <a:lstStyle/>
                    <a:p>
                      <a:r>
                        <a:rPr lang="en-US" sz="1000"/>
                        <a:t>910</a:t>
                      </a:r>
                    </a:p>
                  </a:txBody>
                  <a:tcPr/>
                </a:tc>
                <a:tc>
                  <a:txBody>
                    <a:bodyPr/>
                    <a:lstStyle/>
                    <a:p>
                      <a:r>
                        <a:rPr lang="en-US" sz="1000"/>
                        <a:t>78</a:t>
                      </a:r>
                    </a:p>
                  </a:txBody>
                  <a:tcPr/>
                </a:tc>
                <a:tc>
                  <a:txBody>
                    <a:bodyPr/>
                    <a:lstStyle/>
                    <a:p>
                      <a:r>
                        <a:rPr lang="en-US" sz="1000"/>
                        <a:t>37.47 %</a:t>
                      </a:r>
                    </a:p>
                  </a:txBody>
                  <a:tcPr/>
                </a:tc>
                <a:tc>
                  <a:txBody>
                    <a:bodyPr/>
                    <a:lstStyle/>
                    <a:p>
                      <a:r>
                        <a:rPr lang="en-US" sz="1000"/>
                        <a:t>2</a:t>
                      </a:r>
                    </a:p>
                  </a:txBody>
                  <a:tcPr/>
                </a:tc>
                <a:tc>
                  <a:txBody>
                    <a:bodyPr/>
                    <a:lstStyle/>
                    <a:p>
                      <a:r>
                        <a:rPr lang="en-US" sz="1000"/>
                        <a:t>1</a:t>
                      </a:r>
                    </a:p>
                  </a:txBody>
                  <a:tcPr/>
                </a:tc>
                <a:extLst>
                  <a:ext uri="{0D108BD9-81ED-4DB2-BD59-A6C34878D82A}">
                    <a16:rowId xmlns:a16="http://schemas.microsoft.com/office/drawing/2014/main" val="2177141818"/>
                  </a:ext>
                </a:extLst>
              </a:tr>
              <a:tr h="370840">
                <a:tc>
                  <a:txBody>
                    <a:bodyPr/>
                    <a:lstStyle/>
                    <a:p>
                      <a:r>
                        <a:rPr lang="pt-BR" sz="1000" b="1"/>
                        <a:t>pronova BKK - 2021-02-27 10:00:01</a:t>
                      </a:r>
                      <a:r>
                        <a:rPr lang="pt-BR" sz="1000"/>
                        <a:t>
 n/a</a:t>
                      </a:r>
                      <a:endParaRPr lang="en-US" sz="1000"/>
                    </a:p>
                  </a:txBody>
                  <a:tcPr/>
                </a:tc>
                <a:tc>
                  <a:txBody>
                    <a:bodyPr/>
                    <a:lstStyle/>
                    <a:p>
                      <a:r>
                        <a:rPr lang="en-US" sz="1000"/>
                        <a:t>https://i.ytimg.com/vi/5DZFyXijzUE/default.jpg</a:t>
                      </a:r>
                    </a:p>
                  </a:txBody>
                  <a:tcPr/>
                </a:tc>
                <a:tc>
                  <a:txBody>
                    <a:bodyPr/>
                    <a:lstStyle/>
                    <a:p>
                      <a:r>
                        <a:rPr lang="en-US" sz="1000"/>
                        <a:t>HowTo</a:t>
                      </a:r>
                    </a:p>
                  </a:txBody>
                  <a:tcPr/>
                </a:tc>
                <a:tc>
                  <a:txBody>
                    <a:bodyPr/>
                    <a:lstStyle/>
                    <a:p>
                      <a:r>
                        <a:rPr lang="en-US" sz="1000"/>
                        <a:t>00:02:54</a:t>
                      </a:r>
                    </a:p>
                  </a:txBody>
                  <a:tcPr/>
                </a:tc>
                <a:tc>
                  <a:txBody>
                    <a:bodyPr/>
                    <a:lstStyle/>
                    <a:p>
                      <a:r>
                        <a:rPr lang="en-US" sz="1000"/>
                        <a:t>178</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189</a:t>
                      </a:r>
                    </a:p>
                  </a:txBody>
                  <a:tcPr/>
                </a:tc>
                <a:tc>
                  <a:txBody>
                    <a:bodyPr/>
                    <a:lstStyle/>
                    <a:p>
                      <a:r>
                        <a:rPr lang="en-US" sz="1000"/>
                        <a:t>65</a:t>
                      </a:r>
                    </a:p>
                  </a:txBody>
                  <a:tcPr/>
                </a:tc>
                <a:tc>
                  <a:txBody>
                    <a:bodyPr/>
                    <a:lstStyle/>
                    <a:p>
                      <a:r>
                        <a:rPr lang="en-US" sz="1000"/>
                        <a:t>37.52 %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367900182"/>
                  </a:ext>
                </a:extLst>
              </a:tr>
              <a:tr h="370840">
                <a:tc>
                  <a:txBody>
                    <a:bodyPr/>
                    <a:lstStyle/>
                    <a:p>
                      <a:r>
                        <a:rPr lang="pt-BR" sz="1000" b="1"/>
                        <a:t>pronova BKK - 2021-03-01 08:00:06</a:t>
                      </a:r>
                      <a:r>
                        <a:rPr lang="pt-BR" sz="1000"/>
                        <a:t>
 n/a</a:t>
                      </a:r>
                      <a:endParaRPr lang="en-US" sz="1000"/>
                    </a:p>
                  </a:txBody>
                  <a:tcPr/>
                </a:tc>
                <a:tc>
                  <a:txBody>
                    <a:bodyPr/>
                    <a:lstStyle/>
                    <a:p>
                      <a:r>
                        <a:rPr lang="en-US" sz="1000"/>
                        <a:t>https://i.ytimg.com/vi/_UTQxXCg9O0/default.jpg</a:t>
                      </a:r>
                    </a:p>
                  </a:txBody>
                  <a:tcPr/>
                </a:tc>
                <a:tc>
                  <a:txBody>
                    <a:bodyPr/>
                    <a:lstStyle/>
                    <a:p>
                      <a:r>
                        <a:rPr lang="en-US" sz="1000"/>
                        <a:t>HowTo</a:t>
                      </a:r>
                    </a:p>
                  </a:txBody>
                  <a:tcPr/>
                </a:tc>
                <a:tc>
                  <a:txBody>
                    <a:bodyPr/>
                    <a:lstStyle/>
                    <a:p>
                      <a:r>
                        <a:rPr lang="en-US" sz="1000"/>
                        <a:t>00:02:16</a:t>
                      </a:r>
                    </a:p>
                  </a:txBody>
                  <a:tcPr/>
                </a:tc>
                <a:tc>
                  <a:txBody>
                    <a:bodyPr/>
                    <a:lstStyle/>
                    <a:p>
                      <a:r>
                        <a:rPr lang="en-US" sz="1000"/>
                        <a:t>128</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129</a:t>
                      </a:r>
                    </a:p>
                  </a:txBody>
                  <a:tcPr/>
                </a:tc>
                <a:tc>
                  <a:txBody>
                    <a:bodyPr/>
                    <a:lstStyle/>
                    <a:p>
                      <a:r>
                        <a:rPr lang="en-US" sz="1000"/>
                        <a:t>61</a:t>
                      </a:r>
                    </a:p>
                  </a:txBody>
                  <a:tcPr/>
                </a:tc>
                <a:tc>
                  <a:txBody>
                    <a:bodyPr/>
                    <a:lstStyle/>
                    <a:p>
                      <a:r>
                        <a:rPr lang="en-US" sz="1000"/>
                        <a:t>45.06 %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30208097"/>
                  </a:ext>
                </a:extLst>
              </a:tr>
            </a:tbl>
          </a:graphicData>
        </a:graphic>
      </p:graphicFrame>
      <p:sp>
        <p:nvSpPr>
          <p:cNvPr id="4" name="Text Placeholder 3">
            <a:extLst>
              <a:ext uri="{FF2B5EF4-FFF2-40B4-BE49-F238E27FC236}">
                <a16:creationId xmlns:a16="http://schemas.microsoft.com/office/drawing/2014/main" id="{5FAFD6E1-A738-4DA4-8F3A-4A79693CADC6}"/>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232598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2C43A-7CD1-40DD-911D-6CD6CD2B3748}"/>
              </a:ext>
            </a:extLst>
          </p:cNvPr>
          <p:cNvSpPr>
            <a:spLocks noGrp="1"/>
          </p:cNvSpPr>
          <p:nvPr>
            <p:ph type="title"/>
          </p:nvPr>
        </p:nvSpPr>
        <p:spPr/>
        <p:txBody>
          <a:bodyPr/>
          <a:lstStyle/>
          <a:p>
            <a:r>
              <a:rPr lang="en-US"/>
              <a:t>Facebook Videos Table | All Pages - 1 of 4</a:t>
            </a:r>
          </a:p>
        </p:txBody>
      </p:sp>
      <p:graphicFrame>
        <p:nvGraphicFramePr>
          <p:cNvPr id="5" name="Table Placeholder 4">
            <a:extLst>
              <a:ext uri="{FF2B5EF4-FFF2-40B4-BE49-F238E27FC236}">
                <a16:creationId xmlns:a16="http://schemas.microsoft.com/office/drawing/2014/main" id="{406E42A7-6735-4794-85C8-30A39ABD2BA5}"/>
              </a:ext>
            </a:extLst>
          </p:cNvPr>
          <p:cNvGraphicFramePr>
            <a:graphicFrameLocks noGrp="1"/>
          </p:cNvGraphicFramePr>
          <p:nvPr>
            <p:ph type="tbl" sz="quarter" idx="13"/>
            <p:extLst>
              <p:ext uri="{D42A27DB-BD31-4B8C-83A1-F6EECF244321}">
                <p14:modId xmlns:p14="http://schemas.microsoft.com/office/powerpoint/2010/main" val="4192572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2631837"/>
                    </a:ext>
                  </a:extLst>
                </a:gridCol>
                <a:gridCol w="740664">
                  <a:extLst>
                    <a:ext uri="{9D8B030D-6E8A-4147-A177-3AD203B41FA5}">
                      <a16:colId xmlns:a16="http://schemas.microsoft.com/office/drawing/2014/main" val="861139478"/>
                    </a:ext>
                  </a:extLst>
                </a:gridCol>
                <a:gridCol w="740664">
                  <a:extLst>
                    <a:ext uri="{9D8B030D-6E8A-4147-A177-3AD203B41FA5}">
                      <a16:colId xmlns:a16="http://schemas.microsoft.com/office/drawing/2014/main" val="2059653119"/>
                    </a:ext>
                  </a:extLst>
                </a:gridCol>
                <a:gridCol w="740664">
                  <a:extLst>
                    <a:ext uri="{9D8B030D-6E8A-4147-A177-3AD203B41FA5}">
                      <a16:colId xmlns:a16="http://schemas.microsoft.com/office/drawing/2014/main" val="3494653401"/>
                    </a:ext>
                  </a:extLst>
                </a:gridCol>
                <a:gridCol w="740664">
                  <a:extLst>
                    <a:ext uri="{9D8B030D-6E8A-4147-A177-3AD203B41FA5}">
                      <a16:colId xmlns:a16="http://schemas.microsoft.com/office/drawing/2014/main" val="1398382782"/>
                    </a:ext>
                  </a:extLst>
                </a:gridCol>
                <a:gridCol w="740664">
                  <a:extLst>
                    <a:ext uri="{9D8B030D-6E8A-4147-A177-3AD203B41FA5}">
                      <a16:colId xmlns:a16="http://schemas.microsoft.com/office/drawing/2014/main" val="1158376275"/>
                    </a:ext>
                  </a:extLst>
                </a:gridCol>
                <a:gridCol w="740664">
                  <a:extLst>
                    <a:ext uri="{9D8B030D-6E8A-4147-A177-3AD203B41FA5}">
                      <a16:colId xmlns:a16="http://schemas.microsoft.com/office/drawing/2014/main" val="948259982"/>
                    </a:ext>
                  </a:extLst>
                </a:gridCol>
                <a:gridCol w="740664">
                  <a:extLst>
                    <a:ext uri="{9D8B030D-6E8A-4147-A177-3AD203B41FA5}">
                      <a16:colId xmlns:a16="http://schemas.microsoft.com/office/drawing/2014/main" val="1615627714"/>
                    </a:ext>
                  </a:extLst>
                </a:gridCol>
                <a:gridCol w="740664">
                  <a:extLst>
                    <a:ext uri="{9D8B030D-6E8A-4147-A177-3AD203B41FA5}">
                      <a16:colId xmlns:a16="http://schemas.microsoft.com/office/drawing/2014/main" val="1668431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85023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extLst>
                  <a:ext uri="{0D108BD9-81ED-4DB2-BD59-A6C34878D82A}">
                    <a16:rowId xmlns:a16="http://schemas.microsoft.com/office/drawing/2014/main" val="56888524"/>
                  </a:ext>
                </a:extLst>
              </a:tr>
            </a:tbl>
          </a:graphicData>
        </a:graphic>
      </p:graphicFrame>
      <p:sp>
        <p:nvSpPr>
          <p:cNvPr id="4" name="Text Placeholder 3">
            <a:extLst>
              <a:ext uri="{FF2B5EF4-FFF2-40B4-BE49-F238E27FC236}">
                <a16:creationId xmlns:a16="http://schemas.microsoft.com/office/drawing/2014/main" id="{BE5352DF-FDAB-4B2F-AA72-5A5CB2B8A620}"/>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2576201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AC485-0734-47FD-956A-5A3F518F6E4E}"/>
              </a:ext>
            </a:extLst>
          </p:cNvPr>
          <p:cNvSpPr>
            <a:spLocks noGrp="1"/>
          </p:cNvSpPr>
          <p:nvPr>
            <p:ph type="title"/>
          </p:nvPr>
        </p:nvSpPr>
        <p:spPr/>
        <p:txBody>
          <a:bodyPr/>
          <a:lstStyle/>
          <a:p>
            <a:r>
              <a:rPr lang="en-US"/>
              <a:t>Facebook Videos Table | All Pages - 2 of 4</a:t>
            </a:r>
          </a:p>
        </p:txBody>
      </p:sp>
      <p:graphicFrame>
        <p:nvGraphicFramePr>
          <p:cNvPr id="5" name="Table Placeholder 4">
            <a:extLst>
              <a:ext uri="{FF2B5EF4-FFF2-40B4-BE49-F238E27FC236}">
                <a16:creationId xmlns:a16="http://schemas.microsoft.com/office/drawing/2014/main" id="{8BD35BED-74CE-4E51-8EA0-FB6BA206B8CC}"/>
              </a:ext>
            </a:extLst>
          </p:cNvPr>
          <p:cNvGraphicFramePr>
            <a:graphicFrameLocks noGrp="1"/>
          </p:cNvGraphicFramePr>
          <p:nvPr>
            <p:ph type="tbl" sz="quarter" idx="13"/>
            <p:extLst>
              <p:ext uri="{D42A27DB-BD31-4B8C-83A1-F6EECF244321}">
                <p14:modId xmlns:p14="http://schemas.microsoft.com/office/powerpoint/2010/main" val="343844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985768"/>
                    </a:ext>
                  </a:extLst>
                </a:gridCol>
                <a:gridCol w="740664">
                  <a:extLst>
                    <a:ext uri="{9D8B030D-6E8A-4147-A177-3AD203B41FA5}">
                      <a16:colId xmlns:a16="http://schemas.microsoft.com/office/drawing/2014/main" val="519921733"/>
                    </a:ext>
                  </a:extLst>
                </a:gridCol>
                <a:gridCol w="740664">
                  <a:extLst>
                    <a:ext uri="{9D8B030D-6E8A-4147-A177-3AD203B41FA5}">
                      <a16:colId xmlns:a16="http://schemas.microsoft.com/office/drawing/2014/main" val="754330377"/>
                    </a:ext>
                  </a:extLst>
                </a:gridCol>
                <a:gridCol w="740664">
                  <a:extLst>
                    <a:ext uri="{9D8B030D-6E8A-4147-A177-3AD203B41FA5}">
                      <a16:colId xmlns:a16="http://schemas.microsoft.com/office/drawing/2014/main" val="2734353025"/>
                    </a:ext>
                  </a:extLst>
                </a:gridCol>
                <a:gridCol w="740664">
                  <a:extLst>
                    <a:ext uri="{9D8B030D-6E8A-4147-A177-3AD203B41FA5}">
                      <a16:colId xmlns:a16="http://schemas.microsoft.com/office/drawing/2014/main" val="2913908074"/>
                    </a:ext>
                  </a:extLst>
                </a:gridCol>
                <a:gridCol w="740664">
                  <a:extLst>
                    <a:ext uri="{9D8B030D-6E8A-4147-A177-3AD203B41FA5}">
                      <a16:colId xmlns:a16="http://schemas.microsoft.com/office/drawing/2014/main" val="1210584220"/>
                    </a:ext>
                  </a:extLst>
                </a:gridCol>
                <a:gridCol w="740664">
                  <a:extLst>
                    <a:ext uri="{9D8B030D-6E8A-4147-A177-3AD203B41FA5}">
                      <a16:colId xmlns:a16="http://schemas.microsoft.com/office/drawing/2014/main" val="3041748744"/>
                    </a:ext>
                  </a:extLst>
                </a:gridCol>
                <a:gridCol w="740664">
                  <a:extLst>
                    <a:ext uri="{9D8B030D-6E8A-4147-A177-3AD203B41FA5}">
                      <a16:colId xmlns:a16="http://schemas.microsoft.com/office/drawing/2014/main" val="1500995417"/>
                    </a:ext>
                  </a:extLst>
                </a:gridCol>
                <a:gridCol w="740664">
                  <a:extLst>
                    <a:ext uri="{9D8B030D-6E8A-4147-A177-3AD203B41FA5}">
                      <a16:colId xmlns:a16="http://schemas.microsoft.com/office/drawing/2014/main" val="1317435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208784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3628471738"/>
                  </a:ext>
                </a:extLst>
              </a:tr>
            </a:tbl>
          </a:graphicData>
        </a:graphic>
      </p:graphicFrame>
      <p:sp>
        <p:nvSpPr>
          <p:cNvPr id="4" name="Text Placeholder 3">
            <a:extLst>
              <a:ext uri="{FF2B5EF4-FFF2-40B4-BE49-F238E27FC236}">
                <a16:creationId xmlns:a16="http://schemas.microsoft.com/office/drawing/2014/main" id="{B696BE31-C291-4E20-9E84-46CA1DA08905}"/>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835828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2DC6B-6A4F-42E9-8057-158AB179E258}"/>
              </a:ext>
            </a:extLst>
          </p:cNvPr>
          <p:cNvSpPr>
            <a:spLocks noGrp="1"/>
          </p:cNvSpPr>
          <p:nvPr>
            <p:ph type="title"/>
          </p:nvPr>
        </p:nvSpPr>
        <p:spPr/>
        <p:txBody>
          <a:bodyPr/>
          <a:lstStyle/>
          <a:p>
            <a:r>
              <a:rPr lang="en-US"/>
              <a:t>Facebook Videos Table | All Pages - 3 of 4</a:t>
            </a:r>
          </a:p>
        </p:txBody>
      </p:sp>
      <p:graphicFrame>
        <p:nvGraphicFramePr>
          <p:cNvPr id="5" name="Table Placeholder 4">
            <a:extLst>
              <a:ext uri="{FF2B5EF4-FFF2-40B4-BE49-F238E27FC236}">
                <a16:creationId xmlns:a16="http://schemas.microsoft.com/office/drawing/2014/main" id="{BD535D7A-CAC4-495F-BD53-34D31E672B4D}"/>
              </a:ext>
            </a:extLst>
          </p:cNvPr>
          <p:cNvGraphicFramePr>
            <a:graphicFrameLocks noGrp="1"/>
          </p:cNvGraphicFramePr>
          <p:nvPr>
            <p:ph type="tbl" sz="quarter" idx="13"/>
            <p:extLst>
              <p:ext uri="{D42A27DB-BD31-4B8C-83A1-F6EECF244321}">
                <p14:modId xmlns:p14="http://schemas.microsoft.com/office/powerpoint/2010/main" val="1383261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1586184"/>
                    </a:ext>
                  </a:extLst>
                </a:gridCol>
                <a:gridCol w="740664">
                  <a:extLst>
                    <a:ext uri="{9D8B030D-6E8A-4147-A177-3AD203B41FA5}">
                      <a16:colId xmlns:a16="http://schemas.microsoft.com/office/drawing/2014/main" val="3416548305"/>
                    </a:ext>
                  </a:extLst>
                </a:gridCol>
                <a:gridCol w="740664">
                  <a:extLst>
                    <a:ext uri="{9D8B030D-6E8A-4147-A177-3AD203B41FA5}">
                      <a16:colId xmlns:a16="http://schemas.microsoft.com/office/drawing/2014/main" val="2300134932"/>
                    </a:ext>
                  </a:extLst>
                </a:gridCol>
                <a:gridCol w="740664">
                  <a:extLst>
                    <a:ext uri="{9D8B030D-6E8A-4147-A177-3AD203B41FA5}">
                      <a16:colId xmlns:a16="http://schemas.microsoft.com/office/drawing/2014/main" val="3649837335"/>
                    </a:ext>
                  </a:extLst>
                </a:gridCol>
                <a:gridCol w="740664">
                  <a:extLst>
                    <a:ext uri="{9D8B030D-6E8A-4147-A177-3AD203B41FA5}">
                      <a16:colId xmlns:a16="http://schemas.microsoft.com/office/drawing/2014/main" val="2772637549"/>
                    </a:ext>
                  </a:extLst>
                </a:gridCol>
                <a:gridCol w="740664">
                  <a:extLst>
                    <a:ext uri="{9D8B030D-6E8A-4147-A177-3AD203B41FA5}">
                      <a16:colId xmlns:a16="http://schemas.microsoft.com/office/drawing/2014/main" val="105415619"/>
                    </a:ext>
                  </a:extLst>
                </a:gridCol>
                <a:gridCol w="740664">
                  <a:extLst>
                    <a:ext uri="{9D8B030D-6E8A-4147-A177-3AD203B41FA5}">
                      <a16:colId xmlns:a16="http://schemas.microsoft.com/office/drawing/2014/main" val="3795183484"/>
                    </a:ext>
                  </a:extLst>
                </a:gridCol>
                <a:gridCol w="740664">
                  <a:extLst>
                    <a:ext uri="{9D8B030D-6E8A-4147-A177-3AD203B41FA5}">
                      <a16:colId xmlns:a16="http://schemas.microsoft.com/office/drawing/2014/main" val="1634184316"/>
                    </a:ext>
                  </a:extLst>
                </a:gridCol>
                <a:gridCol w="740664">
                  <a:extLst>
                    <a:ext uri="{9D8B030D-6E8A-4147-A177-3AD203B41FA5}">
                      <a16:colId xmlns:a16="http://schemas.microsoft.com/office/drawing/2014/main" val="2945633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1317556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extLst>
                  <a:ext uri="{0D108BD9-81ED-4DB2-BD59-A6C34878D82A}">
                    <a16:rowId xmlns:a16="http://schemas.microsoft.com/office/drawing/2014/main" val="96247425"/>
                  </a:ext>
                </a:extLst>
              </a:tr>
            </a:tbl>
          </a:graphicData>
        </a:graphic>
      </p:graphicFrame>
      <p:sp>
        <p:nvSpPr>
          <p:cNvPr id="4" name="Text Placeholder 3">
            <a:extLst>
              <a:ext uri="{FF2B5EF4-FFF2-40B4-BE49-F238E27FC236}">
                <a16:creationId xmlns:a16="http://schemas.microsoft.com/office/drawing/2014/main" id="{6643D89B-22DD-4B5A-9357-7F495F87D595}"/>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2232068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DD653-6FCB-421F-8E3B-FC8553D0E00A}"/>
              </a:ext>
            </a:extLst>
          </p:cNvPr>
          <p:cNvSpPr>
            <a:spLocks noGrp="1"/>
          </p:cNvSpPr>
          <p:nvPr>
            <p:ph type="title"/>
          </p:nvPr>
        </p:nvSpPr>
        <p:spPr/>
        <p:txBody>
          <a:bodyPr/>
          <a:lstStyle/>
          <a:p>
            <a:r>
              <a:rPr lang="en-US"/>
              <a:t>Facebook Videos Table | All Pages - 4 of 4</a:t>
            </a:r>
          </a:p>
        </p:txBody>
      </p:sp>
      <p:graphicFrame>
        <p:nvGraphicFramePr>
          <p:cNvPr id="5" name="Table Placeholder 4">
            <a:extLst>
              <a:ext uri="{FF2B5EF4-FFF2-40B4-BE49-F238E27FC236}">
                <a16:creationId xmlns:a16="http://schemas.microsoft.com/office/drawing/2014/main" id="{0C8A3BE1-BDBF-45DB-A828-9762B95D8015}"/>
              </a:ext>
            </a:extLst>
          </p:cNvPr>
          <p:cNvGraphicFramePr>
            <a:graphicFrameLocks noGrp="1"/>
          </p:cNvGraphicFramePr>
          <p:nvPr>
            <p:ph type="tbl" sz="quarter" idx="13"/>
            <p:extLst>
              <p:ext uri="{D42A27DB-BD31-4B8C-83A1-F6EECF244321}">
                <p14:modId xmlns:p14="http://schemas.microsoft.com/office/powerpoint/2010/main" val="1246446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9139214"/>
                    </a:ext>
                  </a:extLst>
                </a:gridCol>
                <a:gridCol w="740664">
                  <a:extLst>
                    <a:ext uri="{9D8B030D-6E8A-4147-A177-3AD203B41FA5}">
                      <a16:colId xmlns:a16="http://schemas.microsoft.com/office/drawing/2014/main" val="128179765"/>
                    </a:ext>
                  </a:extLst>
                </a:gridCol>
                <a:gridCol w="740664">
                  <a:extLst>
                    <a:ext uri="{9D8B030D-6E8A-4147-A177-3AD203B41FA5}">
                      <a16:colId xmlns:a16="http://schemas.microsoft.com/office/drawing/2014/main" val="116736420"/>
                    </a:ext>
                  </a:extLst>
                </a:gridCol>
                <a:gridCol w="740664">
                  <a:extLst>
                    <a:ext uri="{9D8B030D-6E8A-4147-A177-3AD203B41FA5}">
                      <a16:colId xmlns:a16="http://schemas.microsoft.com/office/drawing/2014/main" val="4195501367"/>
                    </a:ext>
                  </a:extLst>
                </a:gridCol>
                <a:gridCol w="740664">
                  <a:extLst>
                    <a:ext uri="{9D8B030D-6E8A-4147-A177-3AD203B41FA5}">
                      <a16:colId xmlns:a16="http://schemas.microsoft.com/office/drawing/2014/main" val="4020172284"/>
                    </a:ext>
                  </a:extLst>
                </a:gridCol>
                <a:gridCol w="740664">
                  <a:extLst>
                    <a:ext uri="{9D8B030D-6E8A-4147-A177-3AD203B41FA5}">
                      <a16:colId xmlns:a16="http://schemas.microsoft.com/office/drawing/2014/main" val="1244761140"/>
                    </a:ext>
                  </a:extLst>
                </a:gridCol>
                <a:gridCol w="740664">
                  <a:extLst>
                    <a:ext uri="{9D8B030D-6E8A-4147-A177-3AD203B41FA5}">
                      <a16:colId xmlns:a16="http://schemas.microsoft.com/office/drawing/2014/main" val="27490168"/>
                    </a:ext>
                  </a:extLst>
                </a:gridCol>
                <a:gridCol w="740664">
                  <a:extLst>
                    <a:ext uri="{9D8B030D-6E8A-4147-A177-3AD203B41FA5}">
                      <a16:colId xmlns:a16="http://schemas.microsoft.com/office/drawing/2014/main" val="4168681190"/>
                    </a:ext>
                  </a:extLst>
                </a:gridCol>
                <a:gridCol w="740664">
                  <a:extLst>
                    <a:ext uri="{9D8B030D-6E8A-4147-A177-3AD203B41FA5}">
                      <a16:colId xmlns:a16="http://schemas.microsoft.com/office/drawing/2014/main" val="2879194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107562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1731772158"/>
                  </a:ext>
                </a:extLst>
              </a:tr>
            </a:tbl>
          </a:graphicData>
        </a:graphic>
      </p:graphicFrame>
      <p:sp>
        <p:nvSpPr>
          <p:cNvPr id="4" name="Text Placeholder 3">
            <a:extLst>
              <a:ext uri="{FF2B5EF4-FFF2-40B4-BE49-F238E27FC236}">
                <a16:creationId xmlns:a16="http://schemas.microsoft.com/office/drawing/2014/main" id="{8E04B301-65E6-4A24-B34B-0CC2B33CC86F}"/>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2252459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D8A19-1680-484C-948A-9941F36A204B}"/>
              </a:ext>
            </a:extLst>
          </p:cNvPr>
          <p:cNvSpPr>
            <a:spLocks noGrp="1"/>
          </p:cNvSpPr>
          <p:nvPr>
            <p:ph type="title"/>
          </p:nvPr>
        </p:nvSpPr>
        <p:spPr/>
        <p:txBody>
          <a:bodyPr/>
          <a:lstStyle/>
          <a:p>
            <a:r>
              <a:rPr lang="en-US"/>
              <a:t>Instagram IGTV Videos Table | All Pages - 1 of 3</a:t>
            </a:r>
          </a:p>
        </p:txBody>
      </p:sp>
      <p:graphicFrame>
        <p:nvGraphicFramePr>
          <p:cNvPr id="5" name="Table Placeholder 4">
            <a:extLst>
              <a:ext uri="{FF2B5EF4-FFF2-40B4-BE49-F238E27FC236}">
                <a16:creationId xmlns:a16="http://schemas.microsoft.com/office/drawing/2014/main" id="{91DEAB4E-334C-4EF5-A10F-19069524DAFD}"/>
              </a:ext>
            </a:extLst>
          </p:cNvPr>
          <p:cNvGraphicFramePr>
            <a:graphicFrameLocks noGrp="1"/>
          </p:cNvGraphicFramePr>
          <p:nvPr>
            <p:ph type="tbl" sz="quarter" idx="13"/>
            <p:extLst>
              <p:ext uri="{D42A27DB-BD31-4B8C-83A1-F6EECF244321}">
                <p14:modId xmlns:p14="http://schemas.microsoft.com/office/powerpoint/2010/main" val="3845356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82310371"/>
                    </a:ext>
                  </a:extLst>
                </a:gridCol>
                <a:gridCol w="576072">
                  <a:extLst>
                    <a:ext uri="{9D8B030D-6E8A-4147-A177-3AD203B41FA5}">
                      <a16:colId xmlns:a16="http://schemas.microsoft.com/office/drawing/2014/main" val="1683542234"/>
                    </a:ext>
                  </a:extLst>
                </a:gridCol>
                <a:gridCol w="576072">
                  <a:extLst>
                    <a:ext uri="{9D8B030D-6E8A-4147-A177-3AD203B41FA5}">
                      <a16:colId xmlns:a16="http://schemas.microsoft.com/office/drawing/2014/main" val="985556314"/>
                    </a:ext>
                  </a:extLst>
                </a:gridCol>
                <a:gridCol w="576072">
                  <a:extLst>
                    <a:ext uri="{9D8B030D-6E8A-4147-A177-3AD203B41FA5}">
                      <a16:colId xmlns:a16="http://schemas.microsoft.com/office/drawing/2014/main" val="1822477549"/>
                    </a:ext>
                  </a:extLst>
                </a:gridCol>
                <a:gridCol w="576072">
                  <a:extLst>
                    <a:ext uri="{9D8B030D-6E8A-4147-A177-3AD203B41FA5}">
                      <a16:colId xmlns:a16="http://schemas.microsoft.com/office/drawing/2014/main" val="3918177959"/>
                    </a:ext>
                  </a:extLst>
                </a:gridCol>
                <a:gridCol w="576072">
                  <a:extLst>
                    <a:ext uri="{9D8B030D-6E8A-4147-A177-3AD203B41FA5}">
                      <a16:colId xmlns:a16="http://schemas.microsoft.com/office/drawing/2014/main" val="2761239234"/>
                    </a:ext>
                  </a:extLst>
                </a:gridCol>
                <a:gridCol w="576072">
                  <a:extLst>
                    <a:ext uri="{9D8B030D-6E8A-4147-A177-3AD203B41FA5}">
                      <a16:colId xmlns:a16="http://schemas.microsoft.com/office/drawing/2014/main" val="3904876350"/>
                    </a:ext>
                  </a:extLst>
                </a:gridCol>
                <a:gridCol w="576072">
                  <a:extLst>
                    <a:ext uri="{9D8B030D-6E8A-4147-A177-3AD203B41FA5}">
                      <a16:colId xmlns:a16="http://schemas.microsoft.com/office/drawing/2014/main" val="2086249871"/>
                    </a:ext>
                  </a:extLst>
                </a:gridCol>
                <a:gridCol w="576072">
                  <a:extLst>
                    <a:ext uri="{9D8B030D-6E8A-4147-A177-3AD203B41FA5}">
                      <a16:colId xmlns:a16="http://schemas.microsoft.com/office/drawing/2014/main" val="1445580464"/>
                    </a:ext>
                  </a:extLst>
                </a:gridCol>
                <a:gridCol w="576072">
                  <a:extLst>
                    <a:ext uri="{9D8B030D-6E8A-4147-A177-3AD203B41FA5}">
                      <a16:colId xmlns:a16="http://schemas.microsoft.com/office/drawing/2014/main" val="1463724410"/>
                    </a:ext>
                  </a:extLst>
                </a:gridCol>
                <a:gridCol w="576072">
                  <a:extLst>
                    <a:ext uri="{9D8B030D-6E8A-4147-A177-3AD203B41FA5}">
                      <a16:colId xmlns:a16="http://schemas.microsoft.com/office/drawing/2014/main" val="3672099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8428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- 2021-03-11 09:56:17</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gibt es auf unserer Webseite #linkinbio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extLst>
                  <a:ext uri="{0D108BD9-81ED-4DB2-BD59-A6C34878D82A}">
                    <a16:rowId xmlns:a16="http://schemas.microsoft.com/office/drawing/2014/main" val="3031129877"/>
                  </a:ext>
                </a:extLst>
              </a:tr>
            </a:tbl>
          </a:graphicData>
        </a:graphic>
      </p:graphicFrame>
      <p:sp>
        <p:nvSpPr>
          <p:cNvPr id="4" name="Text Placeholder 3">
            <a:extLst>
              <a:ext uri="{FF2B5EF4-FFF2-40B4-BE49-F238E27FC236}">
                <a16:creationId xmlns:a16="http://schemas.microsoft.com/office/drawing/2014/main" id="{0E6E8FC9-2909-4571-A459-FC4F3DD496CB}"/>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1119043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5C3E9-C3E1-464D-AD41-0416E8046E90}"/>
              </a:ext>
            </a:extLst>
          </p:cNvPr>
          <p:cNvSpPr>
            <a:spLocks noGrp="1"/>
          </p:cNvSpPr>
          <p:nvPr>
            <p:ph type="title"/>
          </p:nvPr>
        </p:nvSpPr>
        <p:spPr/>
        <p:txBody>
          <a:bodyPr/>
          <a:lstStyle/>
          <a:p>
            <a:r>
              <a:rPr lang="en-US"/>
              <a:t>Instagram IGTV Videos Table | All Pages - 2 of 3</a:t>
            </a:r>
          </a:p>
        </p:txBody>
      </p:sp>
      <p:graphicFrame>
        <p:nvGraphicFramePr>
          <p:cNvPr id="5" name="Table Placeholder 4">
            <a:extLst>
              <a:ext uri="{FF2B5EF4-FFF2-40B4-BE49-F238E27FC236}">
                <a16:creationId xmlns:a16="http://schemas.microsoft.com/office/drawing/2014/main" id="{A45B7983-F332-4721-9009-6FB52C2E137B}"/>
              </a:ext>
            </a:extLst>
          </p:cNvPr>
          <p:cNvGraphicFramePr>
            <a:graphicFrameLocks noGrp="1"/>
          </p:cNvGraphicFramePr>
          <p:nvPr>
            <p:ph type="tbl" sz="quarter" idx="13"/>
            <p:extLst>
              <p:ext uri="{D42A27DB-BD31-4B8C-83A1-F6EECF244321}">
                <p14:modId xmlns:p14="http://schemas.microsoft.com/office/powerpoint/2010/main" val="1170842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44179725"/>
                    </a:ext>
                  </a:extLst>
                </a:gridCol>
                <a:gridCol w="576072">
                  <a:extLst>
                    <a:ext uri="{9D8B030D-6E8A-4147-A177-3AD203B41FA5}">
                      <a16:colId xmlns:a16="http://schemas.microsoft.com/office/drawing/2014/main" val="676048740"/>
                    </a:ext>
                  </a:extLst>
                </a:gridCol>
                <a:gridCol w="576072">
                  <a:extLst>
                    <a:ext uri="{9D8B030D-6E8A-4147-A177-3AD203B41FA5}">
                      <a16:colId xmlns:a16="http://schemas.microsoft.com/office/drawing/2014/main" val="1724682524"/>
                    </a:ext>
                  </a:extLst>
                </a:gridCol>
                <a:gridCol w="576072">
                  <a:extLst>
                    <a:ext uri="{9D8B030D-6E8A-4147-A177-3AD203B41FA5}">
                      <a16:colId xmlns:a16="http://schemas.microsoft.com/office/drawing/2014/main" val="4005384090"/>
                    </a:ext>
                  </a:extLst>
                </a:gridCol>
                <a:gridCol w="576072">
                  <a:extLst>
                    <a:ext uri="{9D8B030D-6E8A-4147-A177-3AD203B41FA5}">
                      <a16:colId xmlns:a16="http://schemas.microsoft.com/office/drawing/2014/main" val="3110104125"/>
                    </a:ext>
                  </a:extLst>
                </a:gridCol>
                <a:gridCol w="576072">
                  <a:extLst>
                    <a:ext uri="{9D8B030D-6E8A-4147-A177-3AD203B41FA5}">
                      <a16:colId xmlns:a16="http://schemas.microsoft.com/office/drawing/2014/main" val="3405178509"/>
                    </a:ext>
                  </a:extLst>
                </a:gridCol>
                <a:gridCol w="576072">
                  <a:extLst>
                    <a:ext uri="{9D8B030D-6E8A-4147-A177-3AD203B41FA5}">
                      <a16:colId xmlns:a16="http://schemas.microsoft.com/office/drawing/2014/main" val="3346547349"/>
                    </a:ext>
                  </a:extLst>
                </a:gridCol>
                <a:gridCol w="576072">
                  <a:extLst>
                    <a:ext uri="{9D8B030D-6E8A-4147-A177-3AD203B41FA5}">
                      <a16:colId xmlns:a16="http://schemas.microsoft.com/office/drawing/2014/main" val="67594253"/>
                    </a:ext>
                  </a:extLst>
                </a:gridCol>
                <a:gridCol w="576072">
                  <a:extLst>
                    <a:ext uri="{9D8B030D-6E8A-4147-A177-3AD203B41FA5}">
                      <a16:colId xmlns:a16="http://schemas.microsoft.com/office/drawing/2014/main" val="3067003619"/>
                    </a:ext>
                  </a:extLst>
                </a:gridCol>
                <a:gridCol w="576072">
                  <a:extLst>
                    <a:ext uri="{9D8B030D-6E8A-4147-A177-3AD203B41FA5}">
                      <a16:colId xmlns:a16="http://schemas.microsoft.com/office/drawing/2014/main" val="4143625404"/>
                    </a:ext>
                  </a:extLst>
                </a:gridCol>
                <a:gridCol w="576072">
                  <a:extLst>
                    <a:ext uri="{9D8B030D-6E8A-4147-A177-3AD203B41FA5}">
                      <a16:colId xmlns:a16="http://schemas.microsoft.com/office/drawing/2014/main" val="218959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39587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- 2021-03-04 09:55:42</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wie das funktioniert und worauf du unbedingt achten solltest.
Mehr Infos findest du auf unserer Webseite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Krankmeldung einfach 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extLst>
                  <a:ext uri="{0D108BD9-81ED-4DB2-BD59-A6C34878D82A}">
                    <a16:rowId xmlns:a16="http://schemas.microsoft.com/office/drawing/2014/main" val="2214459009"/>
                  </a:ext>
                </a:extLst>
              </a:tr>
            </a:tbl>
          </a:graphicData>
        </a:graphic>
      </p:graphicFrame>
      <p:sp>
        <p:nvSpPr>
          <p:cNvPr id="4" name="Text Placeholder 3">
            <a:extLst>
              <a:ext uri="{FF2B5EF4-FFF2-40B4-BE49-F238E27FC236}">
                <a16:creationId xmlns:a16="http://schemas.microsoft.com/office/drawing/2014/main" id="{9D566228-9DA4-4127-A352-605C1B3B4F9A}"/>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2106680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FEE10-C361-4365-BC67-A15913587448}"/>
              </a:ext>
            </a:extLst>
          </p:cNvPr>
          <p:cNvSpPr>
            <a:spLocks noGrp="1"/>
          </p:cNvSpPr>
          <p:nvPr>
            <p:ph type="title"/>
          </p:nvPr>
        </p:nvSpPr>
        <p:spPr/>
        <p:txBody>
          <a:bodyPr/>
          <a:lstStyle/>
          <a:p>
            <a:r>
              <a:rPr lang="en-US"/>
              <a:t>Instagram IGTV Videos Table | All Pages - 3 of 3</a:t>
            </a:r>
          </a:p>
        </p:txBody>
      </p:sp>
      <p:graphicFrame>
        <p:nvGraphicFramePr>
          <p:cNvPr id="5" name="Table Placeholder 4">
            <a:extLst>
              <a:ext uri="{FF2B5EF4-FFF2-40B4-BE49-F238E27FC236}">
                <a16:creationId xmlns:a16="http://schemas.microsoft.com/office/drawing/2014/main" id="{7EF5C67E-A5AD-43F1-91C3-AD1F015CC273}"/>
              </a:ext>
            </a:extLst>
          </p:cNvPr>
          <p:cNvGraphicFramePr>
            <a:graphicFrameLocks noGrp="1"/>
          </p:cNvGraphicFramePr>
          <p:nvPr>
            <p:ph type="tbl" sz="quarter" idx="13"/>
            <p:extLst>
              <p:ext uri="{D42A27DB-BD31-4B8C-83A1-F6EECF244321}">
                <p14:modId xmlns:p14="http://schemas.microsoft.com/office/powerpoint/2010/main" val="2387609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99106081"/>
                    </a:ext>
                  </a:extLst>
                </a:gridCol>
                <a:gridCol w="576072">
                  <a:extLst>
                    <a:ext uri="{9D8B030D-6E8A-4147-A177-3AD203B41FA5}">
                      <a16:colId xmlns:a16="http://schemas.microsoft.com/office/drawing/2014/main" val="3195862845"/>
                    </a:ext>
                  </a:extLst>
                </a:gridCol>
                <a:gridCol w="576072">
                  <a:extLst>
                    <a:ext uri="{9D8B030D-6E8A-4147-A177-3AD203B41FA5}">
                      <a16:colId xmlns:a16="http://schemas.microsoft.com/office/drawing/2014/main" val="3443823373"/>
                    </a:ext>
                  </a:extLst>
                </a:gridCol>
                <a:gridCol w="576072">
                  <a:extLst>
                    <a:ext uri="{9D8B030D-6E8A-4147-A177-3AD203B41FA5}">
                      <a16:colId xmlns:a16="http://schemas.microsoft.com/office/drawing/2014/main" val="616820662"/>
                    </a:ext>
                  </a:extLst>
                </a:gridCol>
                <a:gridCol w="576072">
                  <a:extLst>
                    <a:ext uri="{9D8B030D-6E8A-4147-A177-3AD203B41FA5}">
                      <a16:colId xmlns:a16="http://schemas.microsoft.com/office/drawing/2014/main" val="3846191914"/>
                    </a:ext>
                  </a:extLst>
                </a:gridCol>
                <a:gridCol w="576072">
                  <a:extLst>
                    <a:ext uri="{9D8B030D-6E8A-4147-A177-3AD203B41FA5}">
                      <a16:colId xmlns:a16="http://schemas.microsoft.com/office/drawing/2014/main" val="2838671421"/>
                    </a:ext>
                  </a:extLst>
                </a:gridCol>
                <a:gridCol w="576072">
                  <a:extLst>
                    <a:ext uri="{9D8B030D-6E8A-4147-A177-3AD203B41FA5}">
                      <a16:colId xmlns:a16="http://schemas.microsoft.com/office/drawing/2014/main" val="3425183727"/>
                    </a:ext>
                  </a:extLst>
                </a:gridCol>
                <a:gridCol w="576072">
                  <a:extLst>
                    <a:ext uri="{9D8B030D-6E8A-4147-A177-3AD203B41FA5}">
                      <a16:colId xmlns:a16="http://schemas.microsoft.com/office/drawing/2014/main" val="3413570002"/>
                    </a:ext>
                  </a:extLst>
                </a:gridCol>
                <a:gridCol w="576072">
                  <a:extLst>
                    <a:ext uri="{9D8B030D-6E8A-4147-A177-3AD203B41FA5}">
                      <a16:colId xmlns:a16="http://schemas.microsoft.com/office/drawing/2014/main" val="3049036164"/>
                    </a:ext>
                  </a:extLst>
                </a:gridCol>
                <a:gridCol w="576072">
                  <a:extLst>
                    <a:ext uri="{9D8B030D-6E8A-4147-A177-3AD203B41FA5}">
                      <a16:colId xmlns:a16="http://schemas.microsoft.com/office/drawing/2014/main" val="3165093353"/>
                    </a:ext>
                  </a:extLst>
                </a:gridCol>
                <a:gridCol w="576072">
                  <a:extLst>
                    <a:ext uri="{9D8B030D-6E8A-4147-A177-3AD203B41FA5}">
                      <a16:colId xmlns:a16="http://schemas.microsoft.com/office/drawing/2014/main" val="3741505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896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- 2021-02-26 14:34:37</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Bonusprogramm auf keinen Fall entgehen lassen.
Mach mit! Den Link zum Bonusprogramm findest du unserer Bio. #pronovabkk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Wie funktioniert das Bonusprogramm?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extLst>
                  <a:ext uri="{0D108BD9-81ED-4DB2-BD59-A6C34878D82A}">
                    <a16:rowId xmlns:a16="http://schemas.microsoft.com/office/drawing/2014/main" val="1427368934"/>
                  </a:ext>
                </a:extLst>
              </a:tr>
            </a:tbl>
          </a:graphicData>
        </a:graphic>
      </p:graphicFrame>
      <p:sp>
        <p:nvSpPr>
          <p:cNvPr id="4" name="Text Placeholder 3">
            <a:extLst>
              <a:ext uri="{FF2B5EF4-FFF2-40B4-BE49-F238E27FC236}">
                <a16:creationId xmlns:a16="http://schemas.microsoft.com/office/drawing/2014/main" id="{6FF76D94-7411-49BD-8468-C142B33B13C2}"/>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2157167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0440E-7849-4624-B605-DE1CC07659CD}"/>
              </a:ext>
            </a:extLst>
          </p:cNvPr>
          <p:cNvSpPr>
            <a:spLocks noGrp="1"/>
          </p:cNvSpPr>
          <p:nvPr>
            <p:ph type="title"/>
          </p:nvPr>
        </p:nvSpPr>
        <p:spPr/>
        <p:txBody>
          <a:bodyPr/>
          <a:lstStyle/>
          <a:p>
            <a:r>
              <a:rPr lang="en-US"/>
              <a:t>Overall All Videos Table | All Pages - 1 of 4</a:t>
            </a:r>
          </a:p>
        </p:txBody>
      </p:sp>
      <p:graphicFrame>
        <p:nvGraphicFramePr>
          <p:cNvPr id="5" name="Table Placeholder 4">
            <a:extLst>
              <a:ext uri="{FF2B5EF4-FFF2-40B4-BE49-F238E27FC236}">
                <a16:creationId xmlns:a16="http://schemas.microsoft.com/office/drawing/2014/main" id="{2704D019-9F2D-4B79-B3E8-3603E34DB1F5}"/>
              </a:ext>
            </a:extLst>
          </p:cNvPr>
          <p:cNvGraphicFramePr>
            <a:graphicFrameLocks noGrp="1"/>
          </p:cNvGraphicFramePr>
          <p:nvPr>
            <p:ph type="tbl" sz="quarter" idx="13"/>
            <p:extLst>
              <p:ext uri="{D42A27DB-BD31-4B8C-83A1-F6EECF244321}">
                <p14:modId xmlns:p14="http://schemas.microsoft.com/office/powerpoint/2010/main" val="305130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9858596"/>
                    </a:ext>
                  </a:extLst>
                </a:gridCol>
                <a:gridCol w="1645920">
                  <a:extLst>
                    <a:ext uri="{9D8B030D-6E8A-4147-A177-3AD203B41FA5}">
                      <a16:colId xmlns:a16="http://schemas.microsoft.com/office/drawing/2014/main" val="1510438431"/>
                    </a:ext>
                  </a:extLst>
                </a:gridCol>
                <a:gridCol w="822960">
                  <a:extLst>
                    <a:ext uri="{9D8B030D-6E8A-4147-A177-3AD203B41FA5}">
                      <a16:colId xmlns:a16="http://schemas.microsoft.com/office/drawing/2014/main" val="664297839"/>
                    </a:ext>
                  </a:extLst>
                </a:gridCol>
                <a:gridCol w="822960">
                  <a:extLst>
                    <a:ext uri="{9D8B030D-6E8A-4147-A177-3AD203B41FA5}">
                      <a16:colId xmlns:a16="http://schemas.microsoft.com/office/drawing/2014/main" val="327304852"/>
                    </a:ext>
                  </a:extLst>
                </a:gridCol>
                <a:gridCol w="822960">
                  <a:extLst>
                    <a:ext uri="{9D8B030D-6E8A-4147-A177-3AD203B41FA5}">
                      <a16:colId xmlns:a16="http://schemas.microsoft.com/office/drawing/2014/main" val="4268034532"/>
                    </a:ext>
                  </a:extLst>
                </a:gridCol>
                <a:gridCol w="822960">
                  <a:extLst>
                    <a:ext uri="{9D8B030D-6E8A-4147-A177-3AD203B41FA5}">
                      <a16:colId xmlns:a16="http://schemas.microsoft.com/office/drawing/2014/main" val="524885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6431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228x119/151386273_791313384927403_2071536996250190498_n.jpg?_nc_cat=111&amp;ccb=1-3&amp;_nc_sid=08861d&amp;_nc_ohc=qJ-VKJNCVd8AX_rJMtU&amp;_nc_ht=scontent-lga3-1.xx&amp;tp=7&amp;oh=bbc839e713a28641883c1483b5447648&amp;oe=60BA5E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extLst>
                  <a:ext uri="{0D108BD9-81ED-4DB2-BD59-A6C34878D82A}">
                    <a16:rowId xmlns:a16="http://schemas.microsoft.com/office/drawing/2014/main" val="261472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- 2021-03-01 08:00:06</a:t>
                      </a:r>
                      <a:r>
                        <a:rPr kumimoji="0" lang="de-DE" sz="1000" b="0" i="0" u="none" strike="noStrike" kern="1200" cap="none" spc="0" normalizeH="0" baseline="0" noProof="0">
                          <a:ln>
                            <a:noFill/>
                          </a:ln>
                          <a:solidFill>
                            <a:prstClr val="black"/>
                          </a:solidFill>
                          <a:effectLst/>
                          <a:uLnTx/>
                          <a:uFillTx/>
                          <a:latin typeface="+mn-lt"/>
                          <a:ea typeface="+mn-ea"/>
                          <a:cs typeface="+mn-cs"/>
                        </a:rPr>
                        <a:t>
 Krankenkassenwechsel einfach erklärt: So wechselst du die Kasse!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https://img.youtube.com/vi/_UTQxXCg9O0/0.jpg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2976479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- 2021-02-27 10:00:01</a:t>
                      </a:r>
                      <a:r>
                        <a:rPr kumimoji="0" lang="de-DE" sz="1000" b="0" i="0" u="none" strike="noStrike" kern="1200" cap="none" spc="0" normalizeH="0" baseline="0" noProof="0">
                          <a:ln>
                            <a:noFill/>
                          </a:ln>
                          <a:solidFill>
                            <a:prstClr val="black"/>
                          </a:solidFill>
                          <a:effectLst/>
                          <a:uLnTx/>
                          <a:uFillTx/>
                          <a:latin typeface="+mn-lt"/>
                          <a:ea typeface="+mn-ea"/>
                          <a:cs typeface="+mn-cs"/>
                        </a:rPr>
                        <a:t>
 Krankmeldung  einfach erklärt: So meldest du dich krank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https://img.youtube.com/vi/5DZFyXijzUE/0.jpg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extLst>
                  <a:ext uri="{0D108BD9-81ED-4DB2-BD59-A6C34878D82A}">
                    <a16:rowId xmlns:a16="http://schemas.microsoft.com/office/drawing/2014/main" val="1578224608"/>
                  </a:ext>
                </a:extLst>
              </a:tr>
            </a:tbl>
          </a:graphicData>
        </a:graphic>
      </p:graphicFrame>
      <p:sp>
        <p:nvSpPr>
          <p:cNvPr id="4" name="Text Placeholder 3">
            <a:extLst>
              <a:ext uri="{FF2B5EF4-FFF2-40B4-BE49-F238E27FC236}">
                <a16:creationId xmlns:a16="http://schemas.microsoft.com/office/drawing/2014/main" id="{CB8B3519-557F-4B89-9FBD-14C7E0B212A1}"/>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1971425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45702-5D16-4C23-87ED-9EEA254561D0}"/>
              </a:ext>
            </a:extLst>
          </p:cNvPr>
          <p:cNvSpPr>
            <a:spLocks noGrp="1"/>
          </p:cNvSpPr>
          <p:nvPr>
            <p:ph type="title"/>
          </p:nvPr>
        </p:nvSpPr>
        <p:spPr/>
        <p:txBody>
          <a:bodyPr/>
          <a:lstStyle/>
          <a:p>
            <a:r>
              <a:rPr lang="en-US"/>
              <a:t>Overall All Videos Table | All Pages - 2 of 4</a:t>
            </a:r>
          </a:p>
        </p:txBody>
      </p:sp>
      <p:graphicFrame>
        <p:nvGraphicFramePr>
          <p:cNvPr id="5" name="Table Placeholder 4">
            <a:extLst>
              <a:ext uri="{FF2B5EF4-FFF2-40B4-BE49-F238E27FC236}">
                <a16:creationId xmlns:a16="http://schemas.microsoft.com/office/drawing/2014/main" id="{1BDC2187-77E7-4447-A6AB-036D4EB54F94}"/>
              </a:ext>
            </a:extLst>
          </p:cNvPr>
          <p:cNvGraphicFramePr>
            <a:graphicFrameLocks noGrp="1"/>
          </p:cNvGraphicFramePr>
          <p:nvPr>
            <p:ph type="tbl" sz="quarter" idx="13"/>
            <p:extLst>
              <p:ext uri="{D42A27DB-BD31-4B8C-83A1-F6EECF244321}">
                <p14:modId xmlns:p14="http://schemas.microsoft.com/office/powerpoint/2010/main" val="1227252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14999590"/>
                    </a:ext>
                  </a:extLst>
                </a:gridCol>
                <a:gridCol w="1645920">
                  <a:extLst>
                    <a:ext uri="{9D8B030D-6E8A-4147-A177-3AD203B41FA5}">
                      <a16:colId xmlns:a16="http://schemas.microsoft.com/office/drawing/2014/main" val="1460815005"/>
                    </a:ext>
                  </a:extLst>
                </a:gridCol>
                <a:gridCol w="822960">
                  <a:extLst>
                    <a:ext uri="{9D8B030D-6E8A-4147-A177-3AD203B41FA5}">
                      <a16:colId xmlns:a16="http://schemas.microsoft.com/office/drawing/2014/main" val="2025493814"/>
                    </a:ext>
                  </a:extLst>
                </a:gridCol>
                <a:gridCol w="822960">
                  <a:extLst>
                    <a:ext uri="{9D8B030D-6E8A-4147-A177-3AD203B41FA5}">
                      <a16:colId xmlns:a16="http://schemas.microsoft.com/office/drawing/2014/main" val="3401496835"/>
                    </a:ext>
                  </a:extLst>
                </a:gridCol>
                <a:gridCol w="822960">
                  <a:extLst>
                    <a:ext uri="{9D8B030D-6E8A-4147-A177-3AD203B41FA5}">
                      <a16:colId xmlns:a16="http://schemas.microsoft.com/office/drawing/2014/main" val="1621452568"/>
                    </a:ext>
                  </a:extLst>
                </a:gridCol>
                <a:gridCol w="822960">
                  <a:extLst>
                    <a:ext uri="{9D8B030D-6E8A-4147-A177-3AD203B41FA5}">
                      <a16:colId xmlns:a16="http://schemas.microsoft.com/office/drawing/2014/main" val="2156771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706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Wie verläuft der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228x119/151641573_2517577555213981_4257352259893699479_n.jpg?_nc_cat=104&amp;ccb=1-3&amp;_nc_sid=08861d&amp;_nc_eui2=AeFUps_BV2fmf5dQ7_AgC-o9bvzkunSqN0pu_OS6dKo3SpJTkIUoTTmDQQY7fNfPnCE&amp;_nc_ohc=h_vdgusQ9NEAX8vWDUo&amp;_nc_ht=scontent-bos3-1.xx&amp;tp=7&amp;oh=a9fd981e79f527a55b36ab2fed93ebf8&amp;oe=606E1E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2857778029"/>
                  </a:ext>
                </a:extLst>
              </a:tr>
            </a:tbl>
          </a:graphicData>
        </a:graphic>
      </p:graphicFrame>
      <p:sp>
        <p:nvSpPr>
          <p:cNvPr id="4" name="Text Placeholder 3">
            <a:extLst>
              <a:ext uri="{FF2B5EF4-FFF2-40B4-BE49-F238E27FC236}">
                <a16:creationId xmlns:a16="http://schemas.microsoft.com/office/drawing/2014/main" id="{228BD8FB-843A-4C1A-9E6B-291DB9F168FA}"/>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4217582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DFDC3-4E42-4CF4-A7B9-68CCD6E9189F}"/>
              </a:ext>
            </a:extLst>
          </p:cNvPr>
          <p:cNvSpPr>
            <a:spLocks noGrp="1"/>
          </p:cNvSpPr>
          <p:nvPr>
            <p:ph type="title"/>
          </p:nvPr>
        </p:nvSpPr>
        <p:spPr/>
        <p:txBody>
          <a:bodyPr/>
          <a:lstStyle/>
          <a:p>
            <a:r>
              <a:rPr lang="en-US"/>
              <a:t>Overall All Videos Table | All Pages - 3 of 4</a:t>
            </a:r>
          </a:p>
        </p:txBody>
      </p:sp>
      <p:graphicFrame>
        <p:nvGraphicFramePr>
          <p:cNvPr id="5" name="Table Placeholder 4">
            <a:extLst>
              <a:ext uri="{FF2B5EF4-FFF2-40B4-BE49-F238E27FC236}">
                <a16:creationId xmlns:a16="http://schemas.microsoft.com/office/drawing/2014/main" id="{4FBCA73A-6867-4ABE-99A6-BBBEEE7AD281}"/>
              </a:ext>
            </a:extLst>
          </p:cNvPr>
          <p:cNvGraphicFramePr>
            <a:graphicFrameLocks noGrp="1"/>
          </p:cNvGraphicFramePr>
          <p:nvPr>
            <p:ph type="tbl" sz="quarter" idx="13"/>
            <p:extLst>
              <p:ext uri="{D42A27DB-BD31-4B8C-83A1-F6EECF244321}">
                <p14:modId xmlns:p14="http://schemas.microsoft.com/office/powerpoint/2010/main" val="2353650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47750880"/>
                    </a:ext>
                  </a:extLst>
                </a:gridCol>
                <a:gridCol w="1645920">
                  <a:extLst>
                    <a:ext uri="{9D8B030D-6E8A-4147-A177-3AD203B41FA5}">
                      <a16:colId xmlns:a16="http://schemas.microsoft.com/office/drawing/2014/main" val="1235651747"/>
                    </a:ext>
                  </a:extLst>
                </a:gridCol>
                <a:gridCol w="822960">
                  <a:extLst>
                    <a:ext uri="{9D8B030D-6E8A-4147-A177-3AD203B41FA5}">
                      <a16:colId xmlns:a16="http://schemas.microsoft.com/office/drawing/2014/main" val="2449329907"/>
                    </a:ext>
                  </a:extLst>
                </a:gridCol>
                <a:gridCol w="822960">
                  <a:extLst>
                    <a:ext uri="{9D8B030D-6E8A-4147-A177-3AD203B41FA5}">
                      <a16:colId xmlns:a16="http://schemas.microsoft.com/office/drawing/2014/main" val="2824310021"/>
                    </a:ext>
                  </a:extLst>
                </a:gridCol>
                <a:gridCol w="822960">
                  <a:extLst>
                    <a:ext uri="{9D8B030D-6E8A-4147-A177-3AD203B41FA5}">
                      <a16:colId xmlns:a16="http://schemas.microsoft.com/office/drawing/2014/main" val="170650921"/>
                    </a:ext>
                  </a:extLst>
                </a:gridCol>
                <a:gridCol w="822960">
                  <a:extLst>
                    <a:ext uri="{9D8B030D-6E8A-4147-A177-3AD203B41FA5}">
                      <a16:colId xmlns:a16="http://schemas.microsoft.com/office/drawing/2014/main" val="2465405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4393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Die Krankmeldung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SJ1w3FKDnQMAX8aG_hj&amp;_nc_ht=scontent-iad3-1.xx&amp;tp=6&amp;oh=c5cf632dc8230261e0045991dcd98270&amp;oe=60B8168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extLst>
                  <a:ext uri="{0D108BD9-81ED-4DB2-BD59-A6C34878D82A}">
                    <a16:rowId xmlns:a16="http://schemas.microsoft.com/office/drawing/2014/main" val="307233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149815243_774655860139702_8724155221591746748_n.jpg?_nc_cat=109&amp;ccb=1-3&amp;_nc_sid=08861d&amp;_nc_ohc=x1GokLorzNYAX-ruOwi&amp;_nc_ht=scontent-iad3-2.xx&amp;tp=6&amp;oh=af784c6483f2cbfd1a33851d53a96922&amp;oe=60B877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2134670175"/>
                  </a:ext>
                </a:extLst>
              </a:tr>
            </a:tbl>
          </a:graphicData>
        </a:graphic>
      </p:graphicFrame>
      <p:sp>
        <p:nvSpPr>
          <p:cNvPr id="4" name="Text Placeholder 3">
            <a:extLst>
              <a:ext uri="{FF2B5EF4-FFF2-40B4-BE49-F238E27FC236}">
                <a16:creationId xmlns:a16="http://schemas.microsoft.com/office/drawing/2014/main" id="{5D8216E4-6896-4AE9-AB4A-C68C71F8214D}"/>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1330209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0B0E-A66E-4D8A-B700-542C45ADAF82}"/>
              </a:ext>
            </a:extLst>
          </p:cNvPr>
          <p:cNvSpPr>
            <a:spLocks noGrp="1"/>
          </p:cNvSpPr>
          <p:nvPr>
            <p:ph type="title"/>
          </p:nvPr>
        </p:nvSpPr>
        <p:spPr/>
        <p:txBody>
          <a:bodyPr/>
          <a:lstStyle/>
          <a:p>
            <a:r>
              <a:rPr lang="en-US"/>
              <a:t>Overall All Videos Table | All Pages - 4 of 4</a:t>
            </a:r>
          </a:p>
        </p:txBody>
      </p:sp>
      <p:graphicFrame>
        <p:nvGraphicFramePr>
          <p:cNvPr id="5" name="Table Placeholder 4">
            <a:extLst>
              <a:ext uri="{FF2B5EF4-FFF2-40B4-BE49-F238E27FC236}">
                <a16:creationId xmlns:a16="http://schemas.microsoft.com/office/drawing/2014/main" id="{33C8CFAE-8C81-4777-A2F0-1A944CFDA1B2}"/>
              </a:ext>
            </a:extLst>
          </p:cNvPr>
          <p:cNvGraphicFramePr>
            <a:graphicFrameLocks noGrp="1"/>
          </p:cNvGraphicFramePr>
          <p:nvPr>
            <p:ph type="tbl" sz="quarter" idx="13"/>
            <p:extLst>
              <p:ext uri="{D42A27DB-BD31-4B8C-83A1-F6EECF244321}">
                <p14:modId xmlns:p14="http://schemas.microsoft.com/office/powerpoint/2010/main" val="2512869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05424687"/>
                    </a:ext>
                  </a:extLst>
                </a:gridCol>
                <a:gridCol w="1645920">
                  <a:extLst>
                    <a:ext uri="{9D8B030D-6E8A-4147-A177-3AD203B41FA5}">
                      <a16:colId xmlns:a16="http://schemas.microsoft.com/office/drawing/2014/main" val="4210372586"/>
                    </a:ext>
                  </a:extLst>
                </a:gridCol>
                <a:gridCol w="822960">
                  <a:extLst>
                    <a:ext uri="{9D8B030D-6E8A-4147-A177-3AD203B41FA5}">
                      <a16:colId xmlns:a16="http://schemas.microsoft.com/office/drawing/2014/main" val="1677004357"/>
                    </a:ext>
                  </a:extLst>
                </a:gridCol>
                <a:gridCol w="822960">
                  <a:extLst>
                    <a:ext uri="{9D8B030D-6E8A-4147-A177-3AD203B41FA5}">
                      <a16:colId xmlns:a16="http://schemas.microsoft.com/office/drawing/2014/main" val="829433312"/>
                    </a:ext>
                  </a:extLst>
                </a:gridCol>
                <a:gridCol w="822960">
                  <a:extLst>
                    <a:ext uri="{9D8B030D-6E8A-4147-A177-3AD203B41FA5}">
                      <a16:colId xmlns:a16="http://schemas.microsoft.com/office/drawing/2014/main" val="1831704042"/>
                    </a:ext>
                  </a:extLst>
                </a:gridCol>
                <a:gridCol w="822960">
                  <a:extLst>
                    <a:ext uri="{9D8B030D-6E8A-4147-A177-3AD203B41FA5}">
                      <a16:colId xmlns:a16="http://schemas.microsoft.com/office/drawing/2014/main" val="3272187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2214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- 2021-02-25 13:00:05</a:t>
                      </a:r>
                      <a:r>
                        <a:rPr kumimoji="0" lang="de-DE" sz="1000" b="0" i="0" u="none" strike="noStrike" kern="1200" cap="none" spc="0" normalizeH="0" baseline="0" noProof="0">
                          <a:ln>
                            <a:noFill/>
                          </a:ln>
                          <a:solidFill>
                            <a:prstClr val="black"/>
                          </a:solidFill>
                          <a:effectLst/>
                          <a:uLnTx/>
                          <a:uFillTx/>
                          <a:latin typeface="+mn-lt"/>
                          <a:ea typeface="+mn-ea"/>
                          <a:cs typeface="+mn-cs"/>
                        </a:rPr>
                        <a:t>
 Bonusprogramm einfach erklärt: So bekommst du Geld bei deiner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https://img.youtube.com/vi/zrM4-Tpp9R4/0.jpg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extLst>
                  <a:ext uri="{0D108BD9-81ED-4DB2-BD59-A6C34878D82A}">
                    <a16:rowId xmlns:a16="http://schemas.microsoft.com/office/drawing/2014/main" val="3975528022"/>
                  </a:ext>
                </a:extLst>
              </a:tr>
            </a:tbl>
          </a:graphicData>
        </a:graphic>
      </p:graphicFrame>
      <p:sp>
        <p:nvSpPr>
          <p:cNvPr id="4" name="Text Placeholder 3">
            <a:extLst>
              <a:ext uri="{FF2B5EF4-FFF2-40B4-BE49-F238E27FC236}">
                <a16:creationId xmlns:a16="http://schemas.microsoft.com/office/drawing/2014/main" id="{47E10EBB-278A-4E35-B701-2A087EF90154}"/>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3870364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14E2A-3E5F-41F2-B2A6-443684E2B700}"/>
              </a:ext>
            </a:extLst>
          </p:cNvPr>
          <p:cNvSpPr>
            <a:spLocks noGrp="1"/>
          </p:cNvSpPr>
          <p:nvPr>
            <p:ph type="title"/>
          </p:nvPr>
        </p:nvSpPr>
        <p:spPr/>
        <p:txBody>
          <a:bodyPr/>
          <a:lstStyle/>
          <a:p>
            <a:r>
              <a:rPr lang="en-US"/>
              <a:t>Facebook Own Videos Demographics Table | All Pages - 1 of 5</a:t>
            </a:r>
          </a:p>
        </p:txBody>
      </p:sp>
      <p:graphicFrame>
        <p:nvGraphicFramePr>
          <p:cNvPr id="5" name="Table Placeholder 4">
            <a:extLst>
              <a:ext uri="{FF2B5EF4-FFF2-40B4-BE49-F238E27FC236}">
                <a16:creationId xmlns:a16="http://schemas.microsoft.com/office/drawing/2014/main" id="{B7444543-2329-4228-8D06-145D631BCADC}"/>
              </a:ext>
            </a:extLst>
          </p:cNvPr>
          <p:cNvGraphicFramePr>
            <a:graphicFrameLocks noGrp="1"/>
          </p:cNvGraphicFramePr>
          <p:nvPr>
            <p:ph type="tbl" sz="quarter" idx="13"/>
            <p:extLst>
              <p:ext uri="{D42A27DB-BD31-4B8C-83A1-F6EECF244321}">
                <p14:modId xmlns:p14="http://schemas.microsoft.com/office/powerpoint/2010/main" val="2751085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19122516"/>
                    </a:ext>
                  </a:extLst>
                </a:gridCol>
                <a:gridCol w="740664">
                  <a:extLst>
                    <a:ext uri="{9D8B030D-6E8A-4147-A177-3AD203B41FA5}">
                      <a16:colId xmlns:a16="http://schemas.microsoft.com/office/drawing/2014/main" val="3299389966"/>
                    </a:ext>
                  </a:extLst>
                </a:gridCol>
                <a:gridCol w="246888">
                  <a:extLst>
                    <a:ext uri="{9D8B030D-6E8A-4147-A177-3AD203B41FA5}">
                      <a16:colId xmlns:a16="http://schemas.microsoft.com/office/drawing/2014/main" val="2132254087"/>
                    </a:ext>
                  </a:extLst>
                </a:gridCol>
                <a:gridCol w="246888">
                  <a:extLst>
                    <a:ext uri="{9D8B030D-6E8A-4147-A177-3AD203B41FA5}">
                      <a16:colId xmlns:a16="http://schemas.microsoft.com/office/drawing/2014/main" val="3924151033"/>
                    </a:ext>
                  </a:extLst>
                </a:gridCol>
                <a:gridCol w="246888">
                  <a:extLst>
                    <a:ext uri="{9D8B030D-6E8A-4147-A177-3AD203B41FA5}">
                      <a16:colId xmlns:a16="http://schemas.microsoft.com/office/drawing/2014/main" val="1980088085"/>
                    </a:ext>
                  </a:extLst>
                </a:gridCol>
                <a:gridCol w="246888">
                  <a:extLst>
                    <a:ext uri="{9D8B030D-6E8A-4147-A177-3AD203B41FA5}">
                      <a16:colId xmlns:a16="http://schemas.microsoft.com/office/drawing/2014/main" val="3475659257"/>
                    </a:ext>
                  </a:extLst>
                </a:gridCol>
                <a:gridCol w="246888">
                  <a:extLst>
                    <a:ext uri="{9D8B030D-6E8A-4147-A177-3AD203B41FA5}">
                      <a16:colId xmlns:a16="http://schemas.microsoft.com/office/drawing/2014/main" val="1167184707"/>
                    </a:ext>
                  </a:extLst>
                </a:gridCol>
                <a:gridCol w="246888">
                  <a:extLst>
                    <a:ext uri="{9D8B030D-6E8A-4147-A177-3AD203B41FA5}">
                      <a16:colId xmlns:a16="http://schemas.microsoft.com/office/drawing/2014/main" val="688865982"/>
                    </a:ext>
                  </a:extLst>
                </a:gridCol>
                <a:gridCol w="246888">
                  <a:extLst>
                    <a:ext uri="{9D8B030D-6E8A-4147-A177-3AD203B41FA5}">
                      <a16:colId xmlns:a16="http://schemas.microsoft.com/office/drawing/2014/main" val="2997557777"/>
                    </a:ext>
                  </a:extLst>
                </a:gridCol>
                <a:gridCol w="246888">
                  <a:extLst>
                    <a:ext uri="{9D8B030D-6E8A-4147-A177-3AD203B41FA5}">
                      <a16:colId xmlns:a16="http://schemas.microsoft.com/office/drawing/2014/main" val="3346400933"/>
                    </a:ext>
                  </a:extLst>
                </a:gridCol>
                <a:gridCol w="246888">
                  <a:extLst>
                    <a:ext uri="{9D8B030D-6E8A-4147-A177-3AD203B41FA5}">
                      <a16:colId xmlns:a16="http://schemas.microsoft.com/office/drawing/2014/main" val="609336570"/>
                    </a:ext>
                  </a:extLst>
                </a:gridCol>
                <a:gridCol w="246888">
                  <a:extLst>
                    <a:ext uri="{9D8B030D-6E8A-4147-A177-3AD203B41FA5}">
                      <a16:colId xmlns:a16="http://schemas.microsoft.com/office/drawing/2014/main" val="4253366321"/>
                    </a:ext>
                  </a:extLst>
                </a:gridCol>
                <a:gridCol w="246888">
                  <a:extLst>
                    <a:ext uri="{9D8B030D-6E8A-4147-A177-3AD203B41FA5}">
                      <a16:colId xmlns:a16="http://schemas.microsoft.com/office/drawing/2014/main" val="2781720318"/>
                    </a:ext>
                  </a:extLst>
                </a:gridCol>
                <a:gridCol w="246888">
                  <a:extLst>
                    <a:ext uri="{9D8B030D-6E8A-4147-A177-3AD203B41FA5}">
                      <a16:colId xmlns:a16="http://schemas.microsoft.com/office/drawing/2014/main" val="882049822"/>
                    </a:ext>
                  </a:extLst>
                </a:gridCol>
                <a:gridCol w="246888">
                  <a:extLst>
                    <a:ext uri="{9D8B030D-6E8A-4147-A177-3AD203B41FA5}">
                      <a16:colId xmlns:a16="http://schemas.microsoft.com/office/drawing/2014/main" val="937684245"/>
                    </a:ext>
                  </a:extLst>
                </a:gridCol>
                <a:gridCol w="246888">
                  <a:extLst>
                    <a:ext uri="{9D8B030D-6E8A-4147-A177-3AD203B41FA5}">
                      <a16:colId xmlns:a16="http://schemas.microsoft.com/office/drawing/2014/main" val="3032456267"/>
                    </a:ext>
                  </a:extLst>
                </a:gridCol>
                <a:gridCol w="246888">
                  <a:extLst>
                    <a:ext uri="{9D8B030D-6E8A-4147-A177-3AD203B41FA5}">
                      <a16:colId xmlns:a16="http://schemas.microsoft.com/office/drawing/2014/main" val="414763489"/>
                    </a:ext>
                  </a:extLst>
                </a:gridCol>
                <a:gridCol w="246888">
                  <a:extLst>
                    <a:ext uri="{9D8B030D-6E8A-4147-A177-3AD203B41FA5}">
                      <a16:colId xmlns:a16="http://schemas.microsoft.com/office/drawing/2014/main" val="1524328290"/>
                    </a:ext>
                  </a:extLst>
                </a:gridCol>
                <a:gridCol w="246888">
                  <a:extLst>
                    <a:ext uri="{9D8B030D-6E8A-4147-A177-3AD203B41FA5}">
                      <a16:colId xmlns:a16="http://schemas.microsoft.com/office/drawing/2014/main" val="2418893631"/>
                    </a:ext>
                  </a:extLst>
                </a:gridCol>
                <a:gridCol w="246888">
                  <a:extLst>
                    <a:ext uri="{9D8B030D-6E8A-4147-A177-3AD203B41FA5}">
                      <a16:colId xmlns:a16="http://schemas.microsoft.com/office/drawing/2014/main" val="2189715181"/>
                    </a:ext>
                  </a:extLst>
                </a:gridCol>
                <a:gridCol w="246888">
                  <a:extLst>
                    <a:ext uri="{9D8B030D-6E8A-4147-A177-3AD203B41FA5}">
                      <a16:colId xmlns:a16="http://schemas.microsoft.com/office/drawing/2014/main" val="2962156158"/>
                    </a:ext>
                  </a:extLst>
                </a:gridCol>
                <a:gridCol w="246888">
                  <a:extLst>
                    <a:ext uri="{9D8B030D-6E8A-4147-A177-3AD203B41FA5}">
                      <a16:colId xmlns:a16="http://schemas.microsoft.com/office/drawing/2014/main" val="2530353967"/>
                    </a:ext>
                  </a:extLst>
                </a:gridCol>
                <a:gridCol w="246888">
                  <a:extLst>
                    <a:ext uri="{9D8B030D-6E8A-4147-A177-3AD203B41FA5}">
                      <a16:colId xmlns:a16="http://schemas.microsoft.com/office/drawing/2014/main" val="3152456931"/>
                    </a:ext>
                  </a:extLst>
                </a:gridCol>
                <a:gridCol w="246888">
                  <a:extLst>
                    <a:ext uri="{9D8B030D-6E8A-4147-A177-3AD203B41FA5}">
                      <a16:colId xmlns:a16="http://schemas.microsoft.com/office/drawing/2014/main" val="1469284696"/>
                    </a:ext>
                  </a:extLst>
                </a:gridCol>
                <a:gridCol w="246888">
                  <a:extLst>
                    <a:ext uri="{9D8B030D-6E8A-4147-A177-3AD203B41FA5}">
                      <a16:colId xmlns:a16="http://schemas.microsoft.com/office/drawing/2014/main" val="4112848179"/>
                    </a:ext>
                  </a:extLst>
                </a:gridCol>
                <a:gridCol w="246888">
                  <a:extLst>
                    <a:ext uri="{9D8B030D-6E8A-4147-A177-3AD203B41FA5}">
                      <a16:colId xmlns:a16="http://schemas.microsoft.com/office/drawing/2014/main" val="923378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316103890"/>
                  </a:ext>
                </a:extLst>
              </a:tr>
            </a:tbl>
          </a:graphicData>
        </a:graphic>
      </p:graphicFrame>
      <p:sp>
        <p:nvSpPr>
          <p:cNvPr id="4" name="Text Placeholder 3">
            <a:extLst>
              <a:ext uri="{FF2B5EF4-FFF2-40B4-BE49-F238E27FC236}">
                <a16:creationId xmlns:a16="http://schemas.microsoft.com/office/drawing/2014/main" id="{4AA12C6C-3EA1-4D0C-B9F2-D8BA73436305}"/>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599976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493C7-BA00-4841-B364-34FB6BF1E060}"/>
              </a:ext>
            </a:extLst>
          </p:cNvPr>
          <p:cNvSpPr>
            <a:spLocks noGrp="1"/>
          </p:cNvSpPr>
          <p:nvPr>
            <p:ph type="title"/>
          </p:nvPr>
        </p:nvSpPr>
        <p:spPr/>
        <p:txBody>
          <a:bodyPr/>
          <a:lstStyle/>
          <a:p>
            <a:r>
              <a:rPr lang="en-US"/>
              <a:t>Facebook Own Videos Demographics Table | All Pages - 2 of 5</a:t>
            </a:r>
          </a:p>
        </p:txBody>
      </p:sp>
      <p:graphicFrame>
        <p:nvGraphicFramePr>
          <p:cNvPr id="5" name="Table Placeholder 4">
            <a:extLst>
              <a:ext uri="{FF2B5EF4-FFF2-40B4-BE49-F238E27FC236}">
                <a16:creationId xmlns:a16="http://schemas.microsoft.com/office/drawing/2014/main" id="{3CA1B2B6-B3A2-466A-AA92-FA21B542FD31}"/>
              </a:ext>
            </a:extLst>
          </p:cNvPr>
          <p:cNvGraphicFramePr>
            <a:graphicFrameLocks noGrp="1"/>
          </p:cNvGraphicFramePr>
          <p:nvPr>
            <p:ph type="tbl" sz="quarter" idx="13"/>
            <p:extLst>
              <p:ext uri="{D42A27DB-BD31-4B8C-83A1-F6EECF244321}">
                <p14:modId xmlns:p14="http://schemas.microsoft.com/office/powerpoint/2010/main" val="3524378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13617704"/>
                    </a:ext>
                  </a:extLst>
                </a:gridCol>
                <a:gridCol w="740664">
                  <a:extLst>
                    <a:ext uri="{9D8B030D-6E8A-4147-A177-3AD203B41FA5}">
                      <a16:colId xmlns:a16="http://schemas.microsoft.com/office/drawing/2014/main" val="2905059506"/>
                    </a:ext>
                  </a:extLst>
                </a:gridCol>
                <a:gridCol w="246888">
                  <a:extLst>
                    <a:ext uri="{9D8B030D-6E8A-4147-A177-3AD203B41FA5}">
                      <a16:colId xmlns:a16="http://schemas.microsoft.com/office/drawing/2014/main" val="1833337011"/>
                    </a:ext>
                  </a:extLst>
                </a:gridCol>
                <a:gridCol w="246888">
                  <a:extLst>
                    <a:ext uri="{9D8B030D-6E8A-4147-A177-3AD203B41FA5}">
                      <a16:colId xmlns:a16="http://schemas.microsoft.com/office/drawing/2014/main" val="3578201819"/>
                    </a:ext>
                  </a:extLst>
                </a:gridCol>
                <a:gridCol w="246888">
                  <a:extLst>
                    <a:ext uri="{9D8B030D-6E8A-4147-A177-3AD203B41FA5}">
                      <a16:colId xmlns:a16="http://schemas.microsoft.com/office/drawing/2014/main" val="3977396954"/>
                    </a:ext>
                  </a:extLst>
                </a:gridCol>
                <a:gridCol w="246888">
                  <a:extLst>
                    <a:ext uri="{9D8B030D-6E8A-4147-A177-3AD203B41FA5}">
                      <a16:colId xmlns:a16="http://schemas.microsoft.com/office/drawing/2014/main" val="2698976426"/>
                    </a:ext>
                  </a:extLst>
                </a:gridCol>
                <a:gridCol w="246888">
                  <a:extLst>
                    <a:ext uri="{9D8B030D-6E8A-4147-A177-3AD203B41FA5}">
                      <a16:colId xmlns:a16="http://schemas.microsoft.com/office/drawing/2014/main" val="422376728"/>
                    </a:ext>
                  </a:extLst>
                </a:gridCol>
                <a:gridCol w="246888">
                  <a:extLst>
                    <a:ext uri="{9D8B030D-6E8A-4147-A177-3AD203B41FA5}">
                      <a16:colId xmlns:a16="http://schemas.microsoft.com/office/drawing/2014/main" val="2543841860"/>
                    </a:ext>
                  </a:extLst>
                </a:gridCol>
                <a:gridCol w="246888">
                  <a:extLst>
                    <a:ext uri="{9D8B030D-6E8A-4147-A177-3AD203B41FA5}">
                      <a16:colId xmlns:a16="http://schemas.microsoft.com/office/drawing/2014/main" val="3276301124"/>
                    </a:ext>
                  </a:extLst>
                </a:gridCol>
                <a:gridCol w="246888">
                  <a:extLst>
                    <a:ext uri="{9D8B030D-6E8A-4147-A177-3AD203B41FA5}">
                      <a16:colId xmlns:a16="http://schemas.microsoft.com/office/drawing/2014/main" val="2630824230"/>
                    </a:ext>
                  </a:extLst>
                </a:gridCol>
                <a:gridCol w="246888">
                  <a:extLst>
                    <a:ext uri="{9D8B030D-6E8A-4147-A177-3AD203B41FA5}">
                      <a16:colId xmlns:a16="http://schemas.microsoft.com/office/drawing/2014/main" val="4204547109"/>
                    </a:ext>
                  </a:extLst>
                </a:gridCol>
                <a:gridCol w="246888">
                  <a:extLst>
                    <a:ext uri="{9D8B030D-6E8A-4147-A177-3AD203B41FA5}">
                      <a16:colId xmlns:a16="http://schemas.microsoft.com/office/drawing/2014/main" val="1567070636"/>
                    </a:ext>
                  </a:extLst>
                </a:gridCol>
                <a:gridCol w="246888">
                  <a:extLst>
                    <a:ext uri="{9D8B030D-6E8A-4147-A177-3AD203B41FA5}">
                      <a16:colId xmlns:a16="http://schemas.microsoft.com/office/drawing/2014/main" val="1484276237"/>
                    </a:ext>
                  </a:extLst>
                </a:gridCol>
                <a:gridCol w="246888">
                  <a:extLst>
                    <a:ext uri="{9D8B030D-6E8A-4147-A177-3AD203B41FA5}">
                      <a16:colId xmlns:a16="http://schemas.microsoft.com/office/drawing/2014/main" val="1979054870"/>
                    </a:ext>
                  </a:extLst>
                </a:gridCol>
                <a:gridCol w="246888">
                  <a:extLst>
                    <a:ext uri="{9D8B030D-6E8A-4147-A177-3AD203B41FA5}">
                      <a16:colId xmlns:a16="http://schemas.microsoft.com/office/drawing/2014/main" val="1185195130"/>
                    </a:ext>
                  </a:extLst>
                </a:gridCol>
                <a:gridCol w="246888">
                  <a:extLst>
                    <a:ext uri="{9D8B030D-6E8A-4147-A177-3AD203B41FA5}">
                      <a16:colId xmlns:a16="http://schemas.microsoft.com/office/drawing/2014/main" val="3504463392"/>
                    </a:ext>
                  </a:extLst>
                </a:gridCol>
                <a:gridCol w="246888">
                  <a:extLst>
                    <a:ext uri="{9D8B030D-6E8A-4147-A177-3AD203B41FA5}">
                      <a16:colId xmlns:a16="http://schemas.microsoft.com/office/drawing/2014/main" val="391964783"/>
                    </a:ext>
                  </a:extLst>
                </a:gridCol>
                <a:gridCol w="246888">
                  <a:extLst>
                    <a:ext uri="{9D8B030D-6E8A-4147-A177-3AD203B41FA5}">
                      <a16:colId xmlns:a16="http://schemas.microsoft.com/office/drawing/2014/main" val="3998895547"/>
                    </a:ext>
                  </a:extLst>
                </a:gridCol>
                <a:gridCol w="246888">
                  <a:extLst>
                    <a:ext uri="{9D8B030D-6E8A-4147-A177-3AD203B41FA5}">
                      <a16:colId xmlns:a16="http://schemas.microsoft.com/office/drawing/2014/main" val="2668255643"/>
                    </a:ext>
                  </a:extLst>
                </a:gridCol>
                <a:gridCol w="246888">
                  <a:extLst>
                    <a:ext uri="{9D8B030D-6E8A-4147-A177-3AD203B41FA5}">
                      <a16:colId xmlns:a16="http://schemas.microsoft.com/office/drawing/2014/main" val="2798324348"/>
                    </a:ext>
                  </a:extLst>
                </a:gridCol>
                <a:gridCol w="246888">
                  <a:extLst>
                    <a:ext uri="{9D8B030D-6E8A-4147-A177-3AD203B41FA5}">
                      <a16:colId xmlns:a16="http://schemas.microsoft.com/office/drawing/2014/main" val="4286733804"/>
                    </a:ext>
                  </a:extLst>
                </a:gridCol>
                <a:gridCol w="246888">
                  <a:extLst>
                    <a:ext uri="{9D8B030D-6E8A-4147-A177-3AD203B41FA5}">
                      <a16:colId xmlns:a16="http://schemas.microsoft.com/office/drawing/2014/main" val="2017036721"/>
                    </a:ext>
                  </a:extLst>
                </a:gridCol>
                <a:gridCol w="246888">
                  <a:extLst>
                    <a:ext uri="{9D8B030D-6E8A-4147-A177-3AD203B41FA5}">
                      <a16:colId xmlns:a16="http://schemas.microsoft.com/office/drawing/2014/main" val="923342863"/>
                    </a:ext>
                  </a:extLst>
                </a:gridCol>
                <a:gridCol w="246888">
                  <a:extLst>
                    <a:ext uri="{9D8B030D-6E8A-4147-A177-3AD203B41FA5}">
                      <a16:colId xmlns:a16="http://schemas.microsoft.com/office/drawing/2014/main" val="984106990"/>
                    </a:ext>
                  </a:extLst>
                </a:gridCol>
                <a:gridCol w="246888">
                  <a:extLst>
                    <a:ext uri="{9D8B030D-6E8A-4147-A177-3AD203B41FA5}">
                      <a16:colId xmlns:a16="http://schemas.microsoft.com/office/drawing/2014/main" val="2899897938"/>
                    </a:ext>
                  </a:extLst>
                </a:gridCol>
                <a:gridCol w="246888">
                  <a:extLst>
                    <a:ext uri="{9D8B030D-6E8A-4147-A177-3AD203B41FA5}">
                      <a16:colId xmlns:a16="http://schemas.microsoft.com/office/drawing/2014/main" val="2251934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20927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228x119/151386273_791313384927403_2071536996250190498_n.jpg?_nc_cat=111&amp;ccb=1-3&amp;_nc_sid=08861d&amp;_nc_ohc=qJ-VKJNCVd8AX_rJMtU&amp;_nc_ht=scontent-lga3-1.xx&amp;tp=7&amp;oh=bbc839e713a28641883c1483b5447648&amp;oe=60BA5E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30.125616666667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2.2892166666667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19.095583333333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23.794983333333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33.672116666667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99044040"/>
                  </a:ext>
                </a:extLst>
              </a:tr>
            </a:tbl>
          </a:graphicData>
        </a:graphic>
      </p:graphicFrame>
      <p:sp>
        <p:nvSpPr>
          <p:cNvPr id="4" name="Text Placeholder 3">
            <a:extLst>
              <a:ext uri="{FF2B5EF4-FFF2-40B4-BE49-F238E27FC236}">
                <a16:creationId xmlns:a16="http://schemas.microsoft.com/office/drawing/2014/main" id="{C5D708BD-C3BD-4D83-A7C8-7FDB0445CA37}"/>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123791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E4FB0-3348-411A-A5DB-DC9FCBE5602C}"/>
              </a:ext>
            </a:extLst>
          </p:cNvPr>
          <p:cNvSpPr>
            <a:spLocks noGrp="1"/>
          </p:cNvSpPr>
          <p:nvPr>
            <p:ph type="title"/>
          </p:nvPr>
        </p:nvSpPr>
        <p:spPr/>
        <p:txBody>
          <a:bodyPr/>
          <a:lstStyle/>
          <a:p>
            <a:r>
              <a:rPr lang="en-US"/>
              <a:t>Facebook Own Videos Demographics Table | All Pages - 3 of 5</a:t>
            </a:r>
          </a:p>
        </p:txBody>
      </p:sp>
      <p:graphicFrame>
        <p:nvGraphicFramePr>
          <p:cNvPr id="5" name="Table Placeholder 4">
            <a:extLst>
              <a:ext uri="{FF2B5EF4-FFF2-40B4-BE49-F238E27FC236}">
                <a16:creationId xmlns:a16="http://schemas.microsoft.com/office/drawing/2014/main" id="{0B8D6B27-39CB-4B8B-9EE6-563D13153005}"/>
              </a:ext>
            </a:extLst>
          </p:cNvPr>
          <p:cNvGraphicFramePr>
            <a:graphicFrameLocks noGrp="1"/>
          </p:cNvGraphicFramePr>
          <p:nvPr>
            <p:ph type="tbl" sz="quarter" idx="13"/>
            <p:extLst>
              <p:ext uri="{D42A27DB-BD31-4B8C-83A1-F6EECF244321}">
                <p14:modId xmlns:p14="http://schemas.microsoft.com/office/powerpoint/2010/main" val="3525524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611444051"/>
                    </a:ext>
                  </a:extLst>
                </a:gridCol>
                <a:gridCol w="740664">
                  <a:extLst>
                    <a:ext uri="{9D8B030D-6E8A-4147-A177-3AD203B41FA5}">
                      <a16:colId xmlns:a16="http://schemas.microsoft.com/office/drawing/2014/main" val="86794524"/>
                    </a:ext>
                  </a:extLst>
                </a:gridCol>
                <a:gridCol w="246888">
                  <a:extLst>
                    <a:ext uri="{9D8B030D-6E8A-4147-A177-3AD203B41FA5}">
                      <a16:colId xmlns:a16="http://schemas.microsoft.com/office/drawing/2014/main" val="1357950783"/>
                    </a:ext>
                  </a:extLst>
                </a:gridCol>
                <a:gridCol w="246888">
                  <a:extLst>
                    <a:ext uri="{9D8B030D-6E8A-4147-A177-3AD203B41FA5}">
                      <a16:colId xmlns:a16="http://schemas.microsoft.com/office/drawing/2014/main" val="823132202"/>
                    </a:ext>
                  </a:extLst>
                </a:gridCol>
                <a:gridCol w="246888">
                  <a:extLst>
                    <a:ext uri="{9D8B030D-6E8A-4147-A177-3AD203B41FA5}">
                      <a16:colId xmlns:a16="http://schemas.microsoft.com/office/drawing/2014/main" val="3499057748"/>
                    </a:ext>
                  </a:extLst>
                </a:gridCol>
                <a:gridCol w="246888">
                  <a:extLst>
                    <a:ext uri="{9D8B030D-6E8A-4147-A177-3AD203B41FA5}">
                      <a16:colId xmlns:a16="http://schemas.microsoft.com/office/drawing/2014/main" val="297800109"/>
                    </a:ext>
                  </a:extLst>
                </a:gridCol>
                <a:gridCol w="246888">
                  <a:extLst>
                    <a:ext uri="{9D8B030D-6E8A-4147-A177-3AD203B41FA5}">
                      <a16:colId xmlns:a16="http://schemas.microsoft.com/office/drawing/2014/main" val="2061646034"/>
                    </a:ext>
                  </a:extLst>
                </a:gridCol>
                <a:gridCol w="246888">
                  <a:extLst>
                    <a:ext uri="{9D8B030D-6E8A-4147-A177-3AD203B41FA5}">
                      <a16:colId xmlns:a16="http://schemas.microsoft.com/office/drawing/2014/main" val="3660541274"/>
                    </a:ext>
                  </a:extLst>
                </a:gridCol>
                <a:gridCol w="246888">
                  <a:extLst>
                    <a:ext uri="{9D8B030D-6E8A-4147-A177-3AD203B41FA5}">
                      <a16:colId xmlns:a16="http://schemas.microsoft.com/office/drawing/2014/main" val="2356677240"/>
                    </a:ext>
                  </a:extLst>
                </a:gridCol>
                <a:gridCol w="246888">
                  <a:extLst>
                    <a:ext uri="{9D8B030D-6E8A-4147-A177-3AD203B41FA5}">
                      <a16:colId xmlns:a16="http://schemas.microsoft.com/office/drawing/2014/main" val="2824982131"/>
                    </a:ext>
                  </a:extLst>
                </a:gridCol>
                <a:gridCol w="246888">
                  <a:extLst>
                    <a:ext uri="{9D8B030D-6E8A-4147-A177-3AD203B41FA5}">
                      <a16:colId xmlns:a16="http://schemas.microsoft.com/office/drawing/2014/main" val="4264702470"/>
                    </a:ext>
                  </a:extLst>
                </a:gridCol>
                <a:gridCol w="246888">
                  <a:extLst>
                    <a:ext uri="{9D8B030D-6E8A-4147-A177-3AD203B41FA5}">
                      <a16:colId xmlns:a16="http://schemas.microsoft.com/office/drawing/2014/main" val="3561951423"/>
                    </a:ext>
                  </a:extLst>
                </a:gridCol>
                <a:gridCol w="246888">
                  <a:extLst>
                    <a:ext uri="{9D8B030D-6E8A-4147-A177-3AD203B41FA5}">
                      <a16:colId xmlns:a16="http://schemas.microsoft.com/office/drawing/2014/main" val="3601109918"/>
                    </a:ext>
                  </a:extLst>
                </a:gridCol>
                <a:gridCol w="246888">
                  <a:extLst>
                    <a:ext uri="{9D8B030D-6E8A-4147-A177-3AD203B41FA5}">
                      <a16:colId xmlns:a16="http://schemas.microsoft.com/office/drawing/2014/main" val="2943316565"/>
                    </a:ext>
                  </a:extLst>
                </a:gridCol>
                <a:gridCol w="246888">
                  <a:extLst>
                    <a:ext uri="{9D8B030D-6E8A-4147-A177-3AD203B41FA5}">
                      <a16:colId xmlns:a16="http://schemas.microsoft.com/office/drawing/2014/main" val="1518696438"/>
                    </a:ext>
                  </a:extLst>
                </a:gridCol>
                <a:gridCol w="246888">
                  <a:extLst>
                    <a:ext uri="{9D8B030D-6E8A-4147-A177-3AD203B41FA5}">
                      <a16:colId xmlns:a16="http://schemas.microsoft.com/office/drawing/2014/main" val="3760679075"/>
                    </a:ext>
                  </a:extLst>
                </a:gridCol>
                <a:gridCol w="246888">
                  <a:extLst>
                    <a:ext uri="{9D8B030D-6E8A-4147-A177-3AD203B41FA5}">
                      <a16:colId xmlns:a16="http://schemas.microsoft.com/office/drawing/2014/main" val="3918586184"/>
                    </a:ext>
                  </a:extLst>
                </a:gridCol>
                <a:gridCol w="246888">
                  <a:extLst>
                    <a:ext uri="{9D8B030D-6E8A-4147-A177-3AD203B41FA5}">
                      <a16:colId xmlns:a16="http://schemas.microsoft.com/office/drawing/2014/main" val="979765571"/>
                    </a:ext>
                  </a:extLst>
                </a:gridCol>
                <a:gridCol w="246888">
                  <a:extLst>
                    <a:ext uri="{9D8B030D-6E8A-4147-A177-3AD203B41FA5}">
                      <a16:colId xmlns:a16="http://schemas.microsoft.com/office/drawing/2014/main" val="1603029781"/>
                    </a:ext>
                  </a:extLst>
                </a:gridCol>
                <a:gridCol w="246888">
                  <a:extLst>
                    <a:ext uri="{9D8B030D-6E8A-4147-A177-3AD203B41FA5}">
                      <a16:colId xmlns:a16="http://schemas.microsoft.com/office/drawing/2014/main" val="3469633596"/>
                    </a:ext>
                  </a:extLst>
                </a:gridCol>
                <a:gridCol w="246888">
                  <a:extLst>
                    <a:ext uri="{9D8B030D-6E8A-4147-A177-3AD203B41FA5}">
                      <a16:colId xmlns:a16="http://schemas.microsoft.com/office/drawing/2014/main" val="1796803149"/>
                    </a:ext>
                  </a:extLst>
                </a:gridCol>
                <a:gridCol w="246888">
                  <a:extLst>
                    <a:ext uri="{9D8B030D-6E8A-4147-A177-3AD203B41FA5}">
                      <a16:colId xmlns:a16="http://schemas.microsoft.com/office/drawing/2014/main" val="806164551"/>
                    </a:ext>
                  </a:extLst>
                </a:gridCol>
                <a:gridCol w="246888">
                  <a:extLst>
                    <a:ext uri="{9D8B030D-6E8A-4147-A177-3AD203B41FA5}">
                      <a16:colId xmlns:a16="http://schemas.microsoft.com/office/drawing/2014/main" val="768264994"/>
                    </a:ext>
                  </a:extLst>
                </a:gridCol>
                <a:gridCol w="246888">
                  <a:extLst>
                    <a:ext uri="{9D8B030D-6E8A-4147-A177-3AD203B41FA5}">
                      <a16:colId xmlns:a16="http://schemas.microsoft.com/office/drawing/2014/main" val="1146513597"/>
                    </a:ext>
                  </a:extLst>
                </a:gridCol>
                <a:gridCol w="246888">
                  <a:extLst>
                    <a:ext uri="{9D8B030D-6E8A-4147-A177-3AD203B41FA5}">
                      <a16:colId xmlns:a16="http://schemas.microsoft.com/office/drawing/2014/main" val="197365401"/>
                    </a:ext>
                  </a:extLst>
                </a:gridCol>
                <a:gridCol w="246888">
                  <a:extLst>
                    <a:ext uri="{9D8B030D-6E8A-4147-A177-3AD203B41FA5}">
                      <a16:colId xmlns:a16="http://schemas.microsoft.com/office/drawing/2014/main" val="3168451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48754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228x119/151641573_2517577555213981_4257352259893699479_n.jpg?_nc_cat=104&amp;ccb=1-3&amp;_nc_sid=08861d&amp;_nc_eui2=AeFUps_BV2fmf5dQ7_AgC-o9bvzkunSqN0pu_OS6dKo3SpJTkIUoTTmDQQY7fNfPnCE&amp;_nc_ohc=h_vdgusQ9NEAX8vWDUo&amp;_nc_ht=scontent-bos3-1.xx&amp;tp=7&amp;oh=a9fd981e79f527a55b36ab2fed93ebf8&amp;oe=606E1E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10.278433333333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17.061683333333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0.43201666666667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3381587"/>
                  </a:ext>
                </a:extLst>
              </a:tr>
            </a:tbl>
          </a:graphicData>
        </a:graphic>
      </p:graphicFrame>
      <p:sp>
        <p:nvSpPr>
          <p:cNvPr id="4" name="Text Placeholder 3">
            <a:extLst>
              <a:ext uri="{FF2B5EF4-FFF2-40B4-BE49-F238E27FC236}">
                <a16:creationId xmlns:a16="http://schemas.microsoft.com/office/drawing/2014/main" id="{A167898D-49BD-436D-86A6-3D470F236EC8}"/>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4278217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4C8A5-3791-4DC4-8EB0-3C97C98E807E}"/>
              </a:ext>
            </a:extLst>
          </p:cNvPr>
          <p:cNvSpPr>
            <a:spLocks noGrp="1"/>
          </p:cNvSpPr>
          <p:nvPr>
            <p:ph type="title"/>
          </p:nvPr>
        </p:nvSpPr>
        <p:spPr/>
        <p:txBody>
          <a:bodyPr/>
          <a:lstStyle/>
          <a:p>
            <a:r>
              <a:rPr lang="en-US"/>
              <a:t>Facebook Own Videos Demographics Table | All Pages - 4 of 5</a:t>
            </a:r>
          </a:p>
        </p:txBody>
      </p:sp>
      <p:graphicFrame>
        <p:nvGraphicFramePr>
          <p:cNvPr id="5" name="Table Placeholder 4">
            <a:extLst>
              <a:ext uri="{FF2B5EF4-FFF2-40B4-BE49-F238E27FC236}">
                <a16:creationId xmlns:a16="http://schemas.microsoft.com/office/drawing/2014/main" id="{A85E31DC-320C-4F43-94AF-5F73C282FDB1}"/>
              </a:ext>
            </a:extLst>
          </p:cNvPr>
          <p:cNvGraphicFramePr>
            <a:graphicFrameLocks noGrp="1"/>
          </p:cNvGraphicFramePr>
          <p:nvPr>
            <p:ph type="tbl" sz="quarter" idx="13"/>
            <p:extLst>
              <p:ext uri="{D42A27DB-BD31-4B8C-83A1-F6EECF244321}">
                <p14:modId xmlns:p14="http://schemas.microsoft.com/office/powerpoint/2010/main" val="857855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916510224"/>
                    </a:ext>
                  </a:extLst>
                </a:gridCol>
                <a:gridCol w="740664">
                  <a:extLst>
                    <a:ext uri="{9D8B030D-6E8A-4147-A177-3AD203B41FA5}">
                      <a16:colId xmlns:a16="http://schemas.microsoft.com/office/drawing/2014/main" val="1295789099"/>
                    </a:ext>
                  </a:extLst>
                </a:gridCol>
                <a:gridCol w="246888">
                  <a:extLst>
                    <a:ext uri="{9D8B030D-6E8A-4147-A177-3AD203B41FA5}">
                      <a16:colId xmlns:a16="http://schemas.microsoft.com/office/drawing/2014/main" val="4213048647"/>
                    </a:ext>
                  </a:extLst>
                </a:gridCol>
                <a:gridCol w="246888">
                  <a:extLst>
                    <a:ext uri="{9D8B030D-6E8A-4147-A177-3AD203B41FA5}">
                      <a16:colId xmlns:a16="http://schemas.microsoft.com/office/drawing/2014/main" val="3881226527"/>
                    </a:ext>
                  </a:extLst>
                </a:gridCol>
                <a:gridCol w="246888">
                  <a:extLst>
                    <a:ext uri="{9D8B030D-6E8A-4147-A177-3AD203B41FA5}">
                      <a16:colId xmlns:a16="http://schemas.microsoft.com/office/drawing/2014/main" val="436784601"/>
                    </a:ext>
                  </a:extLst>
                </a:gridCol>
                <a:gridCol w="246888">
                  <a:extLst>
                    <a:ext uri="{9D8B030D-6E8A-4147-A177-3AD203B41FA5}">
                      <a16:colId xmlns:a16="http://schemas.microsoft.com/office/drawing/2014/main" val="445407310"/>
                    </a:ext>
                  </a:extLst>
                </a:gridCol>
                <a:gridCol w="246888">
                  <a:extLst>
                    <a:ext uri="{9D8B030D-6E8A-4147-A177-3AD203B41FA5}">
                      <a16:colId xmlns:a16="http://schemas.microsoft.com/office/drawing/2014/main" val="2994288154"/>
                    </a:ext>
                  </a:extLst>
                </a:gridCol>
                <a:gridCol w="246888">
                  <a:extLst>
                    <a:ext uri="{9D8B030D-6E8A-4147-A177-3AD203B41FA5}">
                      <a16:colId xmlns:a16="http://schemas.microsoft.com/office/drawing/2014/main" val="2075979172"/>
                    </a:ext>
                  </a:extLst>
                </a:gridCol>
                <a:gridCol w="246888">
                  <a:extLst>
                    <a:ext uri="{9D8B030D-6E8A-4147-A177-3AD203B41FA5}">
                      <a16:colId xmlns:a16="http://schemas.microsoft.com/office/drawing/2014/main" val="3580200248"/>
                    </a:ext>
                  </a:extLst>
                </a:gridCol>
                <a:gridCol w="246888">
                  <a:extLst>
                    <a:ext uri="{9D8B030D-6E8A-4147-A177-3AD203B41FA5}">
                      <a16:colId xmlns:a16="http://schemas.microsoft.com/office/drawing/2014/main" val="2595880229"/>
                    </a:ext>
                  </a:extLst>
                </a:gridCol>
                <a:gridCol w="246888">
                  <a:extLst>
                    <a:ext uri="{9D8B030D-6E8A-4147-A177-3AD203B41FA5}">
                      <a16:colId xmlns:a16="http://schemas.microsoft.com/office/drawing/2014/main" val="2776558656"/>
                    </a:ext>
                  </a:extLst>
                </a:gridCol>
                <a:gridCol w="246888">
                  <a:extLst>
                    <a:ext uri="{9D8B030D-6E8A-4147-A177-3AD203B41FA5}">
                      <a16:colId xmlns:a16="http://schemas.microsoft.com/office/drawing/2014/main" val="2920802946"/>
                    </a:ext>
                  </a:extLst>
                </a:gridCol>
                <a:gridCol w="246888">
                  <a:extLst>
                    <a:ext uri="{9D8B030D-6E8A-4147-A177-3AD203B41FA5}">
                      <a16:colId xmlns:a16="http://schemas.microsoft.com/office/drawing/2014/main" val="2945924715"/>
                    </a:ext>
                  </a:extLst>
                </a:gridCol>
                <a:gridCol w="246888">
                  <a:extLst>
                    <a:ext uri="{9D8B030D-6E8A-4147-A177-3AD203B41FA5}">
                      <a16:colId xmlns:a16="http://schemas.microsoft.com/office/drawing/2014/main" val="3984955014"/>
                    </a:ext>
                  </a:extLst>
                </a:gridCol>
                <a:gridCol w="246888">
                  <a:extLst>
                    <a:ext uri="{9D8B030D-6E8A-4147-A177-3AD203B41FA5}">
                      <a16:colId xmlns:a16="http://schemas.microsoft.com/office/drawing/2014/main" val="1368950088"/>
                    </a:ext>
                  </a:extLst>
                </a:gridCol>
                <a:gridCol w="246888">
                  <a:extLst>
                    <a:ext uri="{9D8B030D-6E8A-4147-A177-3AD203B41FA5}">
                      <a16:colId xmlns:a16="http://schemas.microsoft.com/office/drawing/2014/main" val="3638985170"/>
                    </a:ext>
                  </a:extLst>
                </a:gridCol>
                <a:gridCol w="246888">
                  <a:extLst>
                    <a:ext uri="{9D8B030D-6E8A-4147-A177-3AD203B41FA5}">
                      <a16:colId xmlns:a16="http://schemas.microsoft.com/office/drawing/2014/main" val="1786734972"/>
                    </a:ext>
                  </a:extLst>
                </a:gridCol>
                <a:gridCol w="246888">
                  <a:extLst>
                    <a:ext uri="{9D8B030D-6E8A-4147-A177-3AD203B41FA5}">
                      <a16:colId xmlns:a16="http://schemas.microsoft.com/office/drawing/2014/main" val="824147742"/>
                    </a:ext>
                  </a:extLst>
                </a:gridCol>
                <a:gridCol w="246888">
                  <a:extLst>
                    <a:ext uri="{9D8B030D-6E8A-4147-A177-3AD203B41FA5}">
                      <a16:colId xmlns:a16="http://schemas.microsoft.com/office/drawing/2014/main" val="2757525149"/>
                    </a:ext>
                  </a:extLst>
                </a:gridCol>
                <a:gridCol w="246888">
                  <a:extLst>
                    <a:ext uri="{9D8B030D-6E8A-4147-A177-3AD203B41FA5}">
                      <a16:colId xmlns:a16="http://schemas.microsoft.com/office/drawing/2014/main" val="1308552159"/>
                    </a:ext>
                  </a:extLst>
                </a:gridCol>
                <a:gridCol w="246888">
                  <a:extLst>
                    <a:ext uri="{9D8B030D-6E8A-4147-A177-3AD203B41FA5}">
                      <a16:colId xmlns:a16="http://schemas.microsoft.com/office/drawing/2014/main" val="1035177668"/>
                    </a:ext>
                  </a:extLst>
                </a:gridCol>
                <a:gridCol w="246888">
                  <a:extLst>
                    <a:ext uri="{9D8B030D-6E8A-4147-A177-3AD203B41FA5}">
                      <a16:colId xmlns:a16="http://schemas.microsoft.com/office/drawing/2014/main" val="1067142265"/>
                    </a:ext>
                  </a:extLst>
                </a:gridCol>
                <a:gridCol w="246888">
                  <a:extLst>
                    <a:ext uri="{9D8B030D-6E8A-4147-A177-3AD203B41FA5}">
                      <a16:colId xmlns:a16="http://schemas.microsoft.com/office/drawing/2014/main" val="1232764384"/>
                    </a:ext>
                  </a:extLst>
                </a:gridCol>
                <a:gridCol w="246888">
                  <a:extLst>
                    <a:ext uri="{9D8B030D-6E8A-4147-A177-3AD203B41FA5}">
                      <a16:colId xmlns:a16="http://schemas.microsoft.com/office/drawing/2014/main" val="961786527"/>
                    </a:ext>
                  </a:extLst>
                </a:gridCol>
                <a:gridCol w="246888">
                  <a:extLst>
                    <a:ext uri="{9D8B030D-6E8A-4147-A177-3AD203B41FA5}">
                      <a16:colId xmlns:a16="http://schemas.microsoft.com/office/drawing/2014/main" val="3967129015"/>
                    </a:ext>
                  </a:extLst>
                </a:gridCol>
                <a:gridCol w="246888">
                  <a:extLst>
                    <a:ext uri="{9D8B030D-6E8A-4147-A177-3AD203B41FA5}">
                      <a16:colId xmlns:a16="http://schemas.microsoft.com/office/drawing/2014/main" val="968101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870461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SJ1w3FKDnQMAX8aG_hj&amp;_nc_ht=scontent-iad3-1.xx&amp;tp=6&amp;oh=c5cf632dc8230261e0045991dcd98270&amp;oe=60B8168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44.763666666667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64.86895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88.326866666667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38.771916666667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9.5749333333333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8.2886166666667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36.241033333333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34.637283333333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14.588216666667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69824475"/>
                  </a:ext>
                </a:extLst>
              </a:tr>
            </a:tbl>
          </a:graphicData>
        </a:graphic>
      </p:graphicFrame>
      <p:sp>
        <p:nvSpPr>
          <p:cNvPr id="4" name="Text Placeholder 3">
            <a:extLst>
              <a:ext uri="{FF2B5EF4-FFF2-40B4-BE49-F238E27FC236}">
                <a16:creationId xmlns:a16="http://schemas.microsoft.com/office/drawing/2014/main" id="{B5B85B70-447F-4696-91AB-AE1E982E6E9C}"/>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3114205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D9AEC-29DA-42BA-AD26-6F9401314AB3}"/>
              </a:ext>
            </a:extLst>
          </p:cNvPr>
          <p:cNvSpPr>
            <a:spLocks noGrp="1"/>
          </p:cNvSpPr>
          <p:nvPr>
            <p:ph type="title"/>
          </p:nvPr>
        </p:nvSpPr>
        <p:spPr/>
        <p:txBody>
          <a:bodyPr/>
          <a:lstStyle/>
          <a:p>
            <a:r>
              <a:rPr lang="en-US"/>
              <a:t>Facebook Own Videos Demographics Table | All Pages - 5 of 5</a:t>
            </a:r>
          </a:p>
        </p:txBody>
      </p:sp>
      <p:graphicFrame>
        <p:nvGraphicFramePr>
          <p:cNvPr id="5" name="Table Placeholder 4">
            <a:extLst>
              <a:ext uri="{FF2B5EF4-FFF2-40B4-BE49-F238E27FC236}">
                <a16:creationId xmlns:a16="http://schemas.microsoft.com/office/drawing/2014/main" id="{1850C66C-CA45-4ED7-93DD-5F5FE2D4B44E}"/>
              </a:ext>
            </a:extLst>
          </p:cNvPr>
          <p:cNvGraphicFramePr>
            <a:graphicFrameLocks noGrp="1"/>
          </p:cNvGraphicFramePr>
          <p:nvPr>
            <p:ph type="tbl" sz="quarter" idx="13"/>
            <p:extLst>
              <p:ext uri="{D42A27DB-BD31-4B8C-83A1-F6EECF244321}">
                <p14:modId xmlns:p14="http://schemas.microsoft.com/office/powerpoint/2010/main" val="201466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67736242"/>
                    </a:ext>
                  </a:extLst>
                </a:gridCol>
                <a:gridCol w="740664">
                  <a:extLst>
                    <a:ext uri="{9D8B030D-6E8A-4147-A177-3AD203B41FA5}">
                      <a16:colId xmlns:a16="http://schemas.microsoft.com/office/drawing/2014/main" val="365359881"/>
                    </a:ext>
                  </a:extLst>
                </a:gridCol>
                <a:gridCol w="246888">
                  <a:extLst>
                    <a:ext uri="{9D8B030D-6E8A-4147-A177-3AD203B41FA5}">
                      <a16:colId xmlns:a16="http://schemas.microsoft.com/office/drawing/2014/main" val="4067534665"/>
                    </a:ext>
                  </a:extLst>
                </a:gridCol>
                <a:gridCol w="246888">
                  <a:extLst>
                    <a:ext uri="{9D8B030D-6E8A-4147-A177-3AD203B41FA5}">
                      <a16:colId xmlns:a16="http://schemas.microsoft.com/office/drawing/2014/main" val="2590368358"/>
                    </a:ext>
                  </a:extLst>
                </a:gridCol>
                <a:gridCol w="246888">
                  <a:extLst>
                    <a:ext uri="{9D8B030D-6E8A-4147-A177-3AD203B41FA5}">
                      <a16:colId xmlns:a16="http://schemas.microsoft.com/office/drawing/2014/main" val="3516348302"/>
                    </a:ext>
                  </a:extLst>
                </a:gridCol>
                <a:gridCol w="246888">
                  <a:extLst>
                    <a:ext uri="{9D8B030D-6E8A-4147-A177-3AD203B41FA5}">
                      <a16:colId xmlns:a16="http://schemas.microsoft.com/office/drawing/2014/main" val="2694505448"/>
                    </a:ext>
                  </a:extLst>
                </a:gridCol>
                <a:gridCol w="246888">
                  <a:extLst>
                    <a:ext uri="{9D8B030D-6E8A-4147-A177-3AD203B41FA5}">
                      <a16:colId xmlns:a16="http://schemas.microsoft.com/office/drawing/2014/main" val="1538263742"/>
                    </a:ext>
                  </a:extLst>
                </a:gridCol>
                <a:gridCol w="246888">
                  <a:extLst>
                    <a:ext uri="{9D8B030D-6E8A-4147-A177-3AD203B41FA5}">
                      <a16:colId xmlns:a16="http://schemas.microsoft.com/office/drawing/2014/main" val="3691624343"/>
                    </a:ext>
                  </a:extLst>
                </a:gridCol>
                <a:gridCol w="246888">
                  <a:extLst>
                    <a:ext uri="{9D8B030D-6E8A-4147-A177-3AD203B41FA5}">
                      <a16:colId xmlns:a16="http://schemas.microsoft.com/office/drawing/2014/main" val="287586813"/>
                    </a:ext>
                  </a:extLst>
                </a:gridCol>
                <a:gridCol w="246888">
                  <a:extLst>
                    <a:ext uri="{9D8B030D-6E8A-4147-A177-3AD203B41FA5}">
                      <a16:colId xmlns:a16="http://schemas.microsoft.com/office/drawing/2014/main" val="3446794381"/>
                    </a:ext>
                  </a:extLst>
                </a:gridCol>
                <a:gridCol w="246888">
                  <a:extLst>
                    <a:ext uri="{9D8B030D-6E8A-4147-A177-3AD203B41FA5}">
                      <a16:colId xmlns:a16="http://schemas.microsoft.com/office/drawing/2014/main" val="2031015243"/>
                    </a:ext>
                  </a:extLst>
                </a:gridCol>
                <a:gridCol w="246888">
                  <a:extLst>
                    <a:ext uri="{9D8B030D-6E8A-4147-A177-3AD203B41FA5}">
                      <a16:colId xmlns:a16="http://schemas.microsoft.com/office/drawing/2014/main" val="3877936736"/>
                    </a:ext>
                  </a:extLst>
                </a:gridCol>
                <a:gridCol w="246888">
                  <a:extLst>
                    <a:ext uri="{9D8B030D-6E8A-4147-A177-3AD203B41FA5}">
                      <a16:colId xmlns:a16="http://schemas.microsoft.com/office/drawing/2014/main" val="3495267125"/>
                    </a:ext>
                  </a:extLst>
                </a:gridCol>
                <a:gridCol w="246888">
                  <a:extLst>
                    <a:ext uri="{9D8B030D-6E8A-4147-A177-3AD203B41FA5}">
                      <a16:colId xmlns:a16="http://schemas.microsoft.com/office/drawing/2014/main" val="3450362385"/>
                    </a:ext>
                  </a:extLst>
                </a:gridCol>
                <a:gridCol w="246888">
                  <a:extLst>
                    <a:ext uri="{9D8B030D-6E8A-4147-A177-3AD203B41FA5}">
                      <a16:colId xmlns:a16="http://schemas.microsoft.com/office/drawing/2014/main" val="3336009069"/>
                    </a:ext>
                  </a:extLst>
                </a:gridCol>
                <a:gridCol w="246888">
                  <a:extLst>
                    <a:ext uri="{9D8B030D-6E8A-4147-A177-3AD203B41FA5}">
                      <a16:colId xmlns:a16="http://schemas.microsoft.com/office/drawing/2014/main" val="664870601"/>
                    </a:ext>
                  </a:extLst>
                </a:gridCol>
                <a:gridCol w="246888">
                  <a:extLst>
                    <a:ext uri="{9D8B030D-6E8A-4147-A177-3AD203B41FA5}">
                      <a16:colId xmlns:a16="http://schemas.microsoft.com/office/drawing/2014/main" val="1468531047"/>
                    </a:ext>
                  </a:extLst>
                </a:gridCol>
                <a:gridCol w="246888">
                  <a:extLst>
                    <a:ext uri="{9D8B030D-6E8A-4147-A177-3AD203B41FA5}">
                      <a16:colId xmlns:a16="http://schemas.microsoft.com/office/drawing/2014/main" val="2074633506"/>
                    </a:ext>
                  </a:extLst>
                </a:gridCol>
                <a:gridCol w="246888">
                  <a:extLst>
                    <a:ext uri="{9D8B030D-6E8A-4147-A177-3AD203B41FA5}">
                      <a16:colId xmlns:a16="http://schemas.microsoft.com/office/drawing/2014/main" val="2741456945"/>
                    </a:ext>
                  </a:extLst>
                </a:gridCol>
                <a:gridCol w="246888">
                  <a:extLst>
                    <a:ext uri="{9D8B030D-6E8A-4147-A177-3AD203B41FA5}">
                      <a16:colId xmlns:a16="http://schemas.microsoft.com/office/drawing/2014/main" val="2128177976"/>
                    </a:ext>
                  </a:extLst>
                </a:gridCol>
                <a:gridCol w="246888">
                  <a:extLst>
                    <a:ext uri="{9D8B030D-6E8A-4147-A177-3AD203B41FA5}">
                      <a16:colId xmlns:a16="http://schemas.microsoft.com/office/drawing/2014/main" val="4179291813"/>
                    </a:ext>
                  </a:extLst>
                </a:gridCol>
                <a:gridCol w="246888">
                  <a:extLst>
                    <a:ext uri="{9D8B030D-6E8A-4147-A177-3AD203B41FA5}">
                      <a16:colId xmlns:a16="http://schemas.microsoft.com/office/drawing/2014/main" val="1561994745"/>
                    </a:ext>
                  </a:extLst>
                </a:gridCol>
                <a:gridCol w="246888">
                  <a:extLst>
                    <a:ext uri="{9D8B030D-6E8A-4147-A177-3AD203B41FA5}">
                      <a16:colId xmlns:a16="http://schemas.microsoft.com/office/drawing/2014/main" val="3637000143"/>
                    </a:ext>
                  </a:extLst>
                </a:gridCol>
                <a:gridCol w="246888">
                  <a:extLst>
                    <a:ext uri="{9D8B030D-6E8A-4147-A177-3AD203B41FA5}">
                      <a16:colId xmlns:a16="http://schemas.microsoft.com/office/drawing/2014/main" val="2726320012"/>
                    </a:ext>
                  </a:extLst>
                </a:gridCol>
                <a:gridCol w="246888">
                  <a:extLst>
                    <a:ext uri="{9D8B030D-6E8A-4147-A177-3AD203B41FA5}">
                      <a16:colId xmlns:a16="http://schemas.microsoft.com/office/drawing/2014/main" val="1543407311"/>
                    </a:ext>
                  </a:extLst>
                </a:gridCol>
                <a:gridCol w="246888">
                  <a:extLst>
                    <a:ext uri="{9D8B030D-6E8A-4147-A177-3AD203B41FA5}">
                      <a16:colId xmlns:a16="http://schemas.microsoft.com/office/drawing/2014/main" val="3587970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70462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149815243_774655860139702_8724155221591746748_n.jpg?_nc_cat=109&amp;ccb=1-3&amp;_nc_sid=08861d&amp;_nc_ohc=x1GokLorzNYAX-ruOwi&amp;_nc_ht=scontent-iad3-2.xx&amp;tp=6&amp;oh=af784c6483f2cbfd1a33851d53a96922&amp;oe=60B877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51.101766666667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6.6992333333333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10.864016666667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20.903316666667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6.2447166666667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3810757"/>
                  </a:ext>
                </a:extLst>
              </a:tr>
            </a:tbl>
          </a:graphicData>
        </a:graphic>
      </p:graphicFrame>
      <p:sp>
        <p:nvSpPr>
          <p:cNvPr id="4" name="Text Placeholder 3">
            <a:extLst>
              <a:ext uri="{FF2B5EF4-FFF2-40B4-BE49-F238E27FC236}">
                <a16:creationId xmlns:a16="http://schemas.microsoft.com/office/drawing/2014/main" id="{6B08F55B-7E32-4F96-83B6-B6F28641BA85}"/>
              </a:ext>
            </a:extLst>
          </p:cNvPr>
          <p:cNvSpPr>
            <a:spLocks noGrp="1"/>
          </p:cNvSpPr>
          <p:nvPr>
            <p:ph type="body" sz="quarter" idx="14"/>
          </p:nvPr>
        </p:nvSpPr>
        <p:spPr/>
        <p:txBody>
          <a:bodyPr/>
          <a:lstStyle/>
          <a:p>
            <a:r>
              <a:rPr lang="en-US"/>
              <a:t>02/01/2021 - 05/06/2021</a:t>
            </a:r>
          </a:p>
        </p:txBody>
      </p:sp>
    </p:spTree>
    <p:extLst>
      <p:ext uri="{BB962C8B-B14F-4D97-AF65-F5344CB8AC3E}">
        <p14:creationId xmlns:p14="http://schemas.microsoft.com/office/powerpoint/2010/main" val="4675161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2169</Words>
  <Application>Microsoft Office PowerPoint</Application>
  <PresentationFormat>On-screen Show (4:3)</PresentationFormat>
  <Paragraphs>530</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HtK</vt:lpstr>
      <vt:lpstr>Youtube Private Top Videos Table | All Pages</vt:lpstr>
      <vt:lpstr>Facebook Videos Table | All Pages - 1 of 4</vt:lpstr>
      <vt:lpstr>Facebook Videos Table | All Pages - 2 of 4</vt:lpstr>
      <vt:lpstr>Facebook Videos Table | All Pages - 3 of 4</vt:lpstr>
      <vt:lpstr>Facebook Videos Table | All Pages - 4 of 4</vt:lpstr>
      <vt:lpstr>Instagram IGTV Videos Table | All Pages - 1 of 3</vt:lpstr>
      <vt:lpstr>Instagram IGTV Videos Table | All Pages - 2 of 3</vt:lpstr>
      <vt:lpstr>Instagram IGTV Videos Table | All Pages - 3 of 3</vt:lpstr>
      <vt:lpstr>Overall All Videos Table | All Pages - 1 of 4</vt:lpstr>
      <vt:lpstr>Overall All Videos Table | All Pages - 2 of 4</vt:lpstr>
      <vt:lpstr>Overall All Videos Table | All Pages - 3 of 4</vt:lpstr>
      <vt:lpstr>Overall All Videos Table | All Pages - 4 of 4</vt:lpstr>
      <vt:lpstr>Facebook Own Videos Demographics Table | All Pages - 1 of 5</vt:lpstr>
      <vt:lpstr>Facebook Own Videos Demographics Table | All Pages - 2 of 5</vt:lpstr>
      <vt:lpstr>Facebook Own Videos Demographics Table | All Pages - 3 of 5</vt:lpstr>
      <vt:lpstr>Facebook Own Videos Demographics Table | All Pages - 4 of 5</vt:lpstr>
      <vt:lpstr>Facebook Own Videos Demographics Table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HtK</dc:title>
  <dc:creator>Frederik Peiniger</dc:creator>
  <cp:lastModifiedBy>Frederik Peiniger</cp:lastModifiedBy>
  <cp:revision>1</cp:revision>
  <dcterms:created xsi:type="dcterms:W3CDTF">2021-05-06T16:02:58Z</dcterms:created>
  <dcterms:modified xsi:type="dcterms:W3CDTF">2021-05-06T16:03:47Z</dcterms:modified>
</cp:coreProperties>
</file>