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4" r:id="rId8"/>
    <p:sldId id="265" r:id="rId9"/>
    <p:sldId id="266" r:id="rId10"/>
    <p:sldId id="268" r:id="rId11"/>
    <p:sldId id="269" r:id="rId12"/>
    <p:sldId id="270" r:id="rId13"/>
    <p:sldId id="271" r:id="rId14"/>
    <p:sldId id="272" r:id="rId15"/>
    <p:sldId id="274" r:id="rId16"/>
    <p:sldId id="275" r:id="rId17"/>
    <p:sldId id="276" r:id="rId18"/>
    <p:sldId id="277" r:id="rId19"/>
    <p:sldId id="278"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71347-96C9-4613-BF75-1B295160BC49}"/>
              </a:ext>
            </a:extLst>
          </p:cNvPr>
          <p:cNvSpPr>
            <a:spLocks noGrp="1"/>
          </p:cNvSpPr>
          <p:nvPr>
            <p:ph type="ctrTitle"/>
          </p:nvPr>
        </p:nvSpPr>
        <p:spPr/>
        <p:txBody>
          <a:bodyPr/>
          <a:lstStyle/>
          <a:p>
            <a:r>
              <a:rPr lang="en-US"/>
              <a:t>HtK</a:t>
            </a:r>
          </a:p>
        </p:txBody>
      </p:sp>
      <p:sp>
        <p:nvSpPr>
          <p:cNvPr id="3" name="Subtitle 2">
            <a:extLst>
              <a:ext uri="{FF2B5EF4-FFF2-40B4-BE49-F238E27FC236}">
                <a16:creationId xmlns:a16="http://schemas.microsoft.com/office/drawing/2014/main" id="{498A1CB8-FA65-4B71-83C9-822991161DBA}"/>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2366022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A33E1-BD2D-418C-BE74-8FCBF6866166}"/>
              </a:ext>
            </a:extLst>
          </p:cNvPr>
          <p:cNvSpPr>
            <a:spLocks noGrp="1"/>
          </p:cNvSpPr>
          <p:nvPr>
            <p:ph type="title"/>
          </p:nvPr>
        </p:nvSpPr>
        <p:spPr/>
        <p:txBody>
          <a:bodyPr/>
          <a:lstStyle/>
          <a:p>
            <a:r>
              <a:rPr lang="en-US"/>
              <a:t>Youtube Private Top Videos Table | All Pages</a:t>
            </a:r>
          </a:p>
        </p:txBody>
      </p:sp>
      <p:graphicFrame>
        <p:nvGraphicFramePr>
          <p:cNvPr id="5" name="Table Placeholder 4">
            <a:extLst>
              <a:ext uri="{FF2B5EF4-FFF2-40B4-BE49-F238E27FC236}">
                <a16:creationId xmlns:a16="http://schemas.microsoft.com/office/drawing/2014/main" id="{B93A995E-5F68-4912-95B2-4DB89D4C1F56}"/>
              </a:ext>
            </a:extLst>
          </p:cNvPr>
          <p:cNvGraphicFramePr>
            <a:graphicFrameLocks noGrp="1"/>
          </p:cNvGraphicFramePr>
          <p:nvPr>
            <p:ph type="tbl" sz="quarter" idx="13"/>
            <p:extLst>
              <p:ext uri="{D42A27DB-BD31-4B8C-83A1-F6EECF244321}">
                <p14:modId xmlns:p14="http://schemas.microsoft.com/office/powerpoint/2010/main" val="137904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39685401"/>
                    </a:ext>
                  </a:extLst>
                </a:gridCol>
                <a:gridCol w="822961">
                  <a:extLst>
                    <a:ext uri="{9D8B030D-6E8A-4147-A177-3AD203B41FA5}">
                      <a16:colId xmlns:a16="http://schemas.microsoft.com/office/drawing/2014/main" val="138745123"/>
                    </a:ext>
                  </a:extLst>
                </a:gridCol>
                <a:gridCol w="987553">
                  <a:extLst>
                    <a:ext uri="{9D8B030D-6E8A-4147-A177-3AD203B41FA5}">
                      <a16:colId xmlns:a16="http://schemas.microsoft.com/office/drawing/2014/main" val="3825600513"/>
                    </a:ext>
                  </a:extLst>
                </a:gridCol>
                <a:gridCol w="411480">
                  <a:extLst>
                    <a:ext uri="{9D8B030D-6E8A-4147-A177-3AD203B41FA5}">
                      <a16:colId xmlns:a16="http://schemas.microsoft.com/office/drawing/2014/main" val="2779491513"/>
                    </a:ext>
                  </a:extLst>
                </a:gridCol>
                <a:gridCol w="411480">
                  <a:extLst>
                    <a:ext uri="{9D8B030D-6E8A-4147-A177-3AD203B41FA5}">
                      <a16:colId xmlns:a16="http://schemas.microsoft.com/office/drawing/2014/main" val="1815327811"/>
                    </a:ext>
                  </a:extLst>
                </a:gridCol>
                <a:gridCol w="411480">
                  <a:extLst>
                    <a:ext uri="{9D8B030D-6E8A-4147-A177-3AD203B41FA5}">
                      <a16:colId xmlns:a16="http://schemas.microsoft.com/office/drawing/2014/main" val="2549256819"/>
                    </a:ext>
                  </a:extLst>
                </a:gridCol>
                <a:gridCol w="411480">
                  <a:extLst>
                    <a:ext uri="{9D8B030D-6E8A-4147-A177-3AD203B41FA5}">
                      <a16:colId xmlns:a16="http://schemas.microsoft.com/office/drawing/2014/main" val="3976057796"/>
                    </a:ext>
                  </a:extLst>
                </a:gridCol>
                <a:gridCol w="411480">
                  <a:extLst>
                    <a:ext uri="{9D8B030D-6E8A-4147-A177-3AD203B41FA5}">
                      <a16:colId xmlns:a16="http://schemas.microsoft.com/office/drawing/2014/main" val="1498077731"/>
                    </a:ext>
                  </a:extLst>
                </a:gridCol>
                <a:gridCol w="411480">
                  <a:extLst>
                    <a:ext uri="{9D8B030D-6E8A-4147-A177-3AD203B41FA5}">
                      <a16:colId xmlns:a16="http://schemas.microsoft.com/office/drawing/2014/main" val="1998114799"/>
                    </a:ext>
                  </a:extLst>
                </a:gridCol>
                <a:gridCol w="411480">
                  <a:extLst>
                    <a:ext uri="{9D8B030D-6E8A-4147-A177-3AD203B41FA5}">
                      <a16:colId xmlns:a16="http://schemas.microsoft.com/office/drawing/2014/main" val="2308011017"/>
                    </a:ext>
                  </a:extLst>
                </a:gridCol>
                <a:gridCol w="411480">
                  <a:extLst>
                    <a:ext uri="{9D8B030D-6E8A-4147-A177-3AD203B41FA5}">
                      <a16:colId xmlns:a16="http://schemas.microsoft.com/office/drawing/2014/main" val="2701738284"/>
                    </a:ext>
                  </a:extLst>
                </a:gridCol>
                <a:gridCol w="411480">
                  <a:extLst>
                    <a:ext uri="{9D8B030D-6E8A-4147-A177-3AD203B41FA5}">
                      <a16:colId xmlns:a16="http://schemas.microsoft.com/office/drawing/2014/main" val="54339329"/>
                    </a:ext>
                  </a:extLst>
                </a:gridCol>
                <a:gridCol w="411480">
                  <a:extLst>
                    <a:ext uri="{9D8B030D-6E8A-4147-A177-3AD203B41FA5}">
                      <a16:colId xmlns:a16="http://schemas.microsoft.com/office/drawing/2014/main" val="2759888093"/>
                    </a:ext>
                  </a:extLst>
                </a:gridCol>
                <a:gridCol w="411480">
                  <a:extLst>
                    <a:ext uri="{9D8B030D-6E8A-4147-A177-3AD203B41FA5}">
                      <a16:colId xmlns:a16="http://schemas.microsoft.com/office/drawing/2014/main" val="1175079492"/>
                    </a:ext>
                  </a:extLst>
                </a:gridCol>
              </a:tblGrid>
              <a:tr h="370840">
                <a:tc>
                  <a:txBody>
                    <a:bodyPr/>
                    <a:lstStyle/>
                    <a:p>
                      <a:r>
                        <a:rPr lang="en-US" sz="1000"/>
                        <a:t>Video</a:t>
                      </a:r>
                    </a:p>
                  </a:txBody>
                  <a:tcPr/>
                </a:tc>
                <a:tc>
                  <a:txBody>
                    <a:bodyPr/>
                    <a:lstStyle/>
                    <a:p>
                      <a:r>
                        <a:rPr lang="en-US" sz="1000"/>
                        <a:t>Thumbnail</a:t>
                      </a:r>
                    </a:p>
                  </a:txBody>
                  <a:tcPr/>
                </a:tc>
                <a:tc>
                  <a:txBody>
                    <a:bodyPr/>
                    <a:lstStyle/>
                    <a:p>
                      <a:r>
                        <a:rPr lang="en-US" sz="1000"/>
                        <a:t>Tags</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tc>
                  <a:txBody>
                    <a:bodyPr/>
                    <a:lstStyle/>
                    <a:p>
                      <a:r>
                        <a:rPr lang="en-US" sz="1000"/>
                        <a:t>Subscribers Gained</a:t>
                      </a:r>
                    </a:p>
                  </a:txBody>
                  <a:tcPr/>
                </a:tc>
                <a:tc>
                  <a:txBody>
                    <a:bodyPr/>
                    <a:lstStyle/>
                    <a:p>
                      <a:r>
                        <a:rPr lang="en-US" sz="1000"/>
                        <a:t>Subscribers Lost</a:t>
                      </a:r>
                    </a:p>
                  </a:txBody>
                  <a:tcPr/>
                </a:tc>
                <a:extLst>
                  <a:ext uri="{0D108BD9-81ED-4DB2-BD59-A6C34878D82A}">
                    <a16:rowId xmlns:a16="http://schemas.microsoft.com/office/drawing/2014/main" val="2785233325"/>
                  </a:ext>
                </a:extLst>
              </a:tr>
              <a:tr h="370840">
                <a:tc>
                  <a:txBody>
                    <a:bodyPr/>
                    <a:lstStyle/>
                    <a:p>
                      <a:r>
                        <a:rPr lang="pt-BR" sz="1000" b="1"/>
                        <a:t>pronova BKK - 2021-02-25 13:00:05</a:t>
                      </a:r>
                      <a:r>
                        <a:rPr lang="pt-BR" sz="1000"/>
                        <a:t>
 n/a</a:t>
                      </a:r>
                      <a:endParaRPr lang="en-US" sz="1000"/>
                    </a:p>
                  </a:txBody>
                  <a:tcPr/>
                </a:tc>
                <a:tc>
                  <a:txBody>
                    <a:bodyPr/>
                    <a:lstStyle/>
                    <a:p>
                      <a:r>
                        <a:rPr lang="en-US" sz="1000"/>
                        <a:t>https://i.ytimg.com/vi/zrM4-Tpp9R4/default.jpg</a:t>
                      </a:r>
                    </a:p>
                  </a:txBody>
                  <a:tcPr/>
                </a:tc>
                <a:tc>
                  <a:txBody>
                    <a:bodyPr/>
                    <a:lstStyle/>
                    <a:p>
                      <a:r>
                        <a:rPr lang="en-US" sz="1000"/>
                        <a:t>HowTo</a:t>
                      </a:r>
                    </a:p>
                  </a:txBody>
                  <a:tcPr/>
                </a:tc>
                <a:tc>
                  <a:txBody>
                    <a:bodyPr/>
                    <a:lstStyle/>
                    <a:p>
                      <a:r>
                        <a:rPr lang="en-US" sz="1000"/>
                        <a:t>00:03:29</a:t>
                      </a:r>
                    </a:p>
                  </a:txBody>
                  <a:tcPr/>
                </a:tc>
                <a:tc>
                  <a:txBody>
                    <a:bodyPr/>
                    <a:lstStyle/>
                    <a:p>
                      <a:r>
                        <a:rPr lang="en-US" sz="1000"/>
                        <a:t>401</a:t>
                      </a:r>
                    </a:p>
                  </a:txBody>
                  <a:tcPr/>
                </a:tc>
                <a:tc>
                  <a:txBody>
                    <a:bodyPr/>
                    <a:lstStyle/>
                    <a:p>
                      <a:r>
                        <a:rPr lang="en-US" sz="1000"/>
                        <a:t>11</a:t>
                      </a:r>
                    </a:p>
                  </a:txBody>
                  <a:tcPr/>
                </a:tc>
                <a:tc>
                  <a:txBody>
                    <a:bodyPr/>
                    <a:lstStyle/>
                    <a:p>
                      <a:r>
                        <a:rPr lang="en-US" sz="1000"/>
                        <a:t>1</a:t>
                      </a:r>
                    </a:p>
                  </a:txBody>
                  <a:tcPr/>
                </a:tc>
                <a:tc>
                  <a:txBody>
                    <a:bodyPr/>
                    <a:lstStyle/>
                    <a:p>
                      <a:r>
                        <a:rPr lang="en-US" sz="1000"/>
                        <a:t>0</a:t>
                      </a:r>
                    </a:p>
                  </a:txBody>
                  <a:tcPr/>
                </a:tc>
                <a:tc>
                  <a:txBody>
                    <a:bodyPr/>
                    <a:lstStyle/>
                    <a:p>
                      <a:r>
                        <a:rPr lang="en-US" sz="1000"/>
                        <a:t>15</a:t>
                      </a:r>
                    </a:p>
                  </a:txBody>
                  <a:tcPr/>
                </a:tc>
                <a:tc>
                  <a:txBody>
                    <a:bodyPr/>
                    <a:lstStyle/>
                    <a:p>
                      <a:r>
                        <a:rPr lang="en-US" sz="1000"/>
                        <a:t>506</a:t>
                      </a:r>
                    </a:p>
                  </a:txBody>
                  <a:tcPr/>
                </a:tc>
                <a:tc>
                  <a:txBody>
                    <a:bodyPr/>
                    <a:lstStyle/>
                    <a:p>
                      <a:r>
                        <a:rPr lang="en-US" sz="1000"/>
                        <a:t>77</a:t>
                      </a:r>
                    </a:p>
                  </a:txBody>
                  <a:tcPr/>
                </a:tc>
                <a:tc>
                  <a:txBody>
                    <a:bodyPr/>
                    <a:lstStyle/>
                    <a:p>
                      <a:r>
                        <a:rPr lang="en-US" sz="1000"/>
                        <a:t>36.5 %</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499715230"/>
                  </a:ext>
                </a:extLst>
              </a:tr>
              <a:tr h="370840">
                <a:tc>
                  <a:txBody>
                    <a:bodyPr/>
                    <a:lstStyle/>
                    <a:p>
                      <a:r>
                        <a:rPr lang="pt-BR" sz="1000" b="1"/>
                        <a:t>pronova BKK - 2021-02-27 10:00:01</a:t>
                      </a:r>
                      <a:r>
                        <a:rPr lang="pt-BR" sz="1000"/>
                        <a:t>
 n/a</a:t>
                      </a:r>
                      <a:endParaRPr lang="en-US" sz="1000"/>
                    </a:p>
                  </a:txBody>
                  <a:tcPr/>
                </a:tc>
                <a:tc>
                  <a:txBody>
                    <a:bodyPr/>
                    <a:lstStyle/>
                    <a:p>
                      <a:r>
                        <a:rPr lang="en-US" sz="1000"/>
                        <a:t>https://i.ytimg.com/vi/5DZFyXijzUE/default.jpg</a:t>
                      </a:r>
                    </a:p>
                  </a:txBody>
                  <a:tcPr/>
                </a:tc>
                <a:tc>
                  <a:txBody>
                    <a:bodyPr/>
                    <a:lstStyle/>
                    <a:p>
                      <a:r>
                        <a:rPr lang="en-US" sz="1000"/>
                        <a:t>HowTo</a:t>
                      </a:r>
                    </a:p>
                  </a:txBody>
                  <a:tcPr/>
                </a:tc>
                <a:tc>
                  <a:txBody>
                    <a:bodyPr/>
                    <a:lstStyle/>
                    <a:p>
                      <a:r>
                        <a:rPr lang="en-US" sz="1000"/>
                        <a:t>00:02:54</a:t>
                      </a:r>
                    </a:p>
                  </a:txBody>
                  <a:tcPr/>
                </a:tc>
                <a:tc>
                  <a:txBody>
                    <a:bodyPr/>
                    <a:lstStyle/>
                    <a:p>
                      <a:r>
                        <a:rPr lang="en-US" sz="1000"/>
                        <a:t>87</a:t>
                      </a:r>
                    </a:p>
                  </a:txBody>
                  <a:tcPr/>
                </a:tc>
                <a:tc>
                  <a:txBody>
                    <a:bodyPr/>
                    <a:lstStyle/>
                    <a:p>
                      <a:r>
                        <a:rPr lang="en-US" sz="1000"/>
                        <a:t>9</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92</a:t>
                      </a:r>
                    </a:p>
                  </a:txBody>
                  <a:tcPr/>
                </a:tc>
                <a:tc>
                  <a:txBody>
                    <a:bodyPr/>
                    <a:lstStyle/>
                    <a:p>
                      <a:r>
                        <a:rPr lang="en-US" sz="1000"/>
                        <a:t>65</a:t>
                      </a:r>
                    </a:p>
                  </a:txBody>
                  <a:tcPr/>
                </a:tc>
                <a:tc>
                  <a:txBody>
                    <a:bodyPr/>
                    <a:lstStyle/>
                    <a:p>
                      <a:r>
                        <a:rPr lang="en-US" sz="1000"/>
                        <a:t>37.58 %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691654586"/>
                  </a:ext>
                </a:extLst>
              </a:tr>
              <a:tr h="370840">
                <a:tc>
                  <a:txBody>
                    <a:bodyPr/>
                    <a:lstStyle/>
                    <a:p>
                      <a:r>
                        <a:rPr lang="pt-BR" sz="1000" b="1"/>
                        <a:t>pronova BKK - 2021-03-01 08:00:06</a:t>
                      </a:r>
                      <a:r>
                        <a:rPr lang="pt-BR" sz="1000"/>
                        <a:t>
 n/a</a:t>
                      </a:r>
                      <a:endParaRPr lang="en-US" sz="1000"/>
                    </a:p>
                  </a:txBody>
                  <a:tcPr/>
                </a:tc>
                <a:tc>
                  <a:txBody>
                    <a:bodyPr/>
                    <a:lstStyle/>
                    <a:p>
                      <a:r>
                        <a:rPr lang="en-US" sz="1000"/>
                        <a:t>https://i.ytimg.com/vi/_UTQxXCg9O0/default.jpg</a:t>
                      </a:r>
                    </a:p>
                  </a:txBody>
                  <a:tcPr/>
                </a:tc>
                <a:tc>
                  <a:txBody>
                    <a:bodyPr/>
                    <a:lstStyle/>
                    <a:p>
                      <a:r>
                        <a:rPr lang="en-US" sz="1000"/>
                        <a:t>HowTo</a:t>
                      </a:r>
                    </a:p>
                  </a:txBody>
                  <a:tcPr/>
                </a:tc>
                <a:tc>
                  <a:txBody>
                    <a:bodyPr/>
                    <a:lstStyle/>
                    <a:p>
                      <a:r>
                        <a:rPr lang="en-US" sz="1000"/>
                        <a:t>00:02:16</a:t>
                      </a:r>
                    </a:p>
                  </a:txBody>
                  <a:tcPr/>
                </a:tc>
                <a:tc>
                  <a:txBody>
                    <a:bodyPr/>
                    <a:lstStyle/>
                    <a:p>
                      <a:r>
                        <a:rPr lang="en-US" sz="1000"/>
                        <a:t>48</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52</a:t>
                      </a:r>
                    </a:p>
                  </a:txBody>
                  <a:tcPr/>
                </a:tc>
                <a:tc>
                  <a:txBody>
                    <a:bodyPr/>
                    <a:lstStyle/>
                    <a:p>
                      <a:r>
                        <a:rPr lang="en-US" sz="1000"/>
                        <a:t>68</a:t>
                      </a:r>
                    </a:p>
                  </a:txBody>
                  <a:tcPr/>
                </a:tc>
                <a:tc>
                  <a:txBody>
                    <a:bodyPr/>
                    <a:lstStyle/>
                    <a:p>
                      <a:r>
                        <a:rPr lang="en-US" sz="1000"/>
                        <a:t>50.02 %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624449610"/>
                  </a:ext>
                </a:extLst>
              </a:tr>
            </a:tbl>
          </a:graphicData>
        </a:graphic>
      </p:graphicFrame>
      <p:sp>
        <p:nvSpPr>
          <p:cNvPr id="4" name="Text Placeholder 3">
            <a:extLst>
              <a:ext uri="{FF2B5EF4-FFF2-40B4-BE49-F238E27FC236}">
                <a16:creationId xmlns:a16="http://schemas.microsoft.com/office/drawing/2014/main" id="{0115C613-A547-4437-8CC1-4A59199E1B29}"/>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4124880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C341E-87DC-43EF-B2E5-126DC6243C3B}"/>
              </a:ext>
            </a:extLst>
          </p:cNvPr>
          <p:cNvSpPr>
            <a:spLocks noGrp="1"/>
          </p:cNvSpPr>
          <p:nvPr>
            <p:ph type="title"/>
          </p:nvPr>
        </p:nvSpPr>
        <p:spPr/>
        <p:txBody>
          <a:bodyPr/>
          <a:lstStyle/>
          <a:p>
            <a:r>
              <a:rPr lang="en-US"/>
              <a:t>Facebook Videos Table | All Pages - 1 of 4</a:t>
            </a:r>
          </a:p>
        </p:txBody>
      </p:sp>
      <p:graphicFrame>
        <p:nvGraphicFramePr>
          <p:cNvPr id="5" name="Table Placeholder 4">
            <a:extLst>
              <a:ext uri="{FF2B5EF4-FFF2-40B4-BE49-F238E27FC236}">
                <a16:creationId xmlns:a16="http://schemas.microsoft.com/office/drawing/2014/main" id="{D979F4F1-43C6-4B73-95E8-60422C550ACD}"/>
              </a:ext>
            </a:extLst>
          </p:cNvPr>
          <p:cNvGraphicFramePr>
            <a:graphicFrameLocks noGrp="1"/>
          </p:cNvGraphicFramePr>
          <p:nvPr>
            <p:ph type="tbl" sz="quarter" idx="13"/>
            <p:extLst>
              <p:ext uri="{D42A27DB-BD31-4B8C-83A1-F6EECF244321}">
                <p14:modId xmlns:p14="http://schemas.microsoft.com/office/powerpoint/2010/main" val="19103753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8738229"/>
                    </a:ext>
                  </a:extLst>
                </a:gridCol>
                <a:gridCol w="740664">
                  <a:extLst>
                    <a:ext uri="{9D8B030D-6E8A-4147-A177-3AD203B41FA5}">
                      <a16:colId xmlns:a16="http://schemas.microsoft.com/office/drawing/2014/main" val="3146703952"/>
                    </a:ext>
                  </a:extLst>
                </a:gridCol>
                <a:gridCol w="740664">
                  <a:extLst>
                    <a:ext uri="{9D8B030D-6E8A-4147-A177-3AD203B41FA5}">
                      <a16:colId xmlns:a16="http://schemas.microsoft.com/office/drawing/2014/main" val="3358283727"/>
                    </a:ext>
                  </a:extLst>
                </a:gridCol>
                <a:gridCol w="740664">
                  <a:extLst>
                    <a:ext uri="{9D8B030D-6E8A-4147-A177-3AD203B41FA5}">
                      <a16:colId xmlns:a16="http://schemas.microsoft.com/office/drawing/2014/main" val="3971333989"/>
                    </a:ext>
                  </a:extLst>
                </a:gridCol>
                <a:gridCol w="740664">
                  <a:extLst>
                    <a:ext uri="{9D8B030D-6E8A-4147-A177-3AD203B41FA5}">
                      <a16:colId xmlns:a16="http://schemas.microsoft.com/office/drawing/2014/main" val="1031931367"/>
                    </a:ext>
                  </a:extLst>
                </a:gridCol>
                <a:gridCol w="740664">
                  <a:extLst>
                    <a:ext uri="{9D8B030D-6E8A-4147-A177-3AD203B41FA5}">
                      <a16:colId xmlns:a16="http://schemas.microsoft.com/office/drawing/2014/main" val="542251813"/>
                    </a:ext>
                  </a:extLst>
                </a:gridCol>
                <a:gridCol w="740664">
                  <a:extLst>
                    <a:ext uri="{9D8B030D-6E8A-4147-A177-3AD203B41FA5}">
                      <a16:colId xmlns:a16="http://schemas.microsoft.com/office/drawing/2014/main" val="3630426478"/>
                    </a:ext>
                  </a:extLst>
                </a:gridCol>
                <a:gridCol w="740664">
                  <a:extLst>
                    <a:ext uri="{9D8B030D-6E8A-4147-A177-3AD203B41FA5}">
                      <a16:colId xmlns:a16="http://schemas.microsoft.com/office/drawing/2014/main" val="2718438759"/>
                    </a:ext>
                  </a:extLst>
                </a:gridCol>
                <a:gridCol w="740664">
                  <a:extLst>
                    <a:ext uri="{9D8B030D-6E8A-4147-A177-3AD203B41FA5}">
                      <a16:colId xmlns:a16="http://schemas.microsoft.com/office/drawing/2014/main" val="1332129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3261424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extLst>
                  <a:ext uri="{0D108BD9-81ED-4DB2-BD59-A6C34878D82A}">
                    <a16:rowId xmlns:a16="http://schemas.microsoft.com/office/drawing/2014/main" val="3810633331"/>
                  </a:ext>
                </a:extLst>
              </a:tr>
            </a:tbl>
          </a:graphicData>
        </a:graphic>
      </p:graphicFrame>
      <p:sp>
        <p:nvSpPr>
          <p:cNvPr id="4" name="Text Placeholder 3">
            <a:extLst>
              <a:ext uri="{FF2B5EF4-FFF2-40B4-BE49-F238E27FC236}">
                <a16:creationId xmlns:a16="http://schemas.microsoft.com/office/drawing/2014/main" id="{7AEF341A-E8B3-4E43-9C9E-C3DA7B04FB14}"/>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2120500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5DAEC-A059-48EA-BE90-6C1251F6FBDC}"/>
              </a:ext>
            </a:extLst>
          </p:cNvPr>
          <p:cNvSpPr>
            <a:spLocks noGrp="1"/>
          </p:cNvSpPr>
          <p:nvPr>
            <p:ph type="title"/>
          </p:nvPr>
        </p:nvSpPr>
        <p:spPr/>
        <p:txBody>
          <a:bodyPr/>
          <a:lstStyle/>
          <a:p>
            <a:r>
              <a:rPr lang="en-US"/>
              <a:t>Facebook Videos Table | All Pages - 2 of 4</a:t>
            </a:r>
          </a:p>
        </p:txBody>
      </p:sp>
      <p:graphicFrame>
        <p:nvGraphicFramePr>
          <p:cNvPr id="5" name="Table Placeholder 4">
            <a:extLst>
              <a:ext uri="{FF2B5EF4-FFF2-40B4-BE49-F238E27FC236}">
                <a16:creationId xmlns:a16="http://schemas.microsoft.com/office/drawing/2014/main" id="{1154DBAF-A07B-4D78-BC84-CFE71ED71F07}"/>
              </a:ext>
            </a:extLst>
          </p:cNvPr>
          <p:cNvGraphicFramePr>
            <a:graphicFrameLocks noGrp="1"/>
          </p:cNvGraphicFramePr>
          <p:nvPr>
            <p:ph type="tbl" sz="quarter" idx="13"/>
            <p:extLst>
              <p:ext uri="{D42A27DB-BD31-4B8C-83A1-F6EECF244321}">
                <p14:modId xmlns:p14="http://schemas.microsoft.com/office/powerpoint/2010/main" val="1290111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64846742"/>
                    </a:ext>
                  </a:extLst>
                </a:gridCol>
                <a:gridCol w="740664">
                  <a:extLst>
                    <a:ext uri="{9D8B030D-6E8A-4147-A177-3AD203B41FA5}">
                      <a16:colId xmlns:a16="http://schemas.microsoft.com/office/drawing/2014/main" val="1189180849"/>
                    </a:ext>
                  </a:extLst>
                </a:gridCol>
                <a:gridCol w="740664">
                  <a:extLst>
                    <a:ext uri="{9D8B030D-6E8A-4147-A177-3AD203B41FA5}">
                      <a16:colId xmlns:a16="http://schemas.microsoft.com/office/drawing/2014/main" val="1952061048"/>
                    </a:ext>
                  </a:extLst>
                </a:gridCol>
                <a:gridCol w="740664">
                  <a:extLst>
                    <a:ext uri="{9D8B030D-6E8A-4147-A177-3AD203B41FA5}">
                      <a16:colId xmlns:a16="http://schemas.microsoft.com/office/drawing/2014/main" val="672358228"/>
                    </a:ext>
                  </a:extLst>
                </a:gridCol>
                <a:gridCol w="740664">
                  <a:extLst>
                    <a:ext uri="{9D8B030D-6E8A-4147-A177-3AD203B41FA5}">
                      <a16:colId xmlns:a16="http://schemas.microsoft.com/office/drawing/2014/main" val="3984320538"/>
                    </a:ext>
                  </a:extLst>
                </a:gridCol>
                <a:gridCol w="740664">
                  <a:extLst>
                    <a:ext uri="{9D8B030D-6E8A-4147-A177-3AD203B41FA5}">
                      <a16:colId xmlns:a16="http://schemas.microsoft.com/office/drawing/2014/main" val="1853429180"/>
                    </a:ext>
                  </a:extLst>
                </a:gridCol>
                <a:gridCol w="740664">
                  <a:extLst>
                    <a:ext uri="{9D8B030D-6E8A-4147-A177-3AD203B41FA5}">
                      <a16:colId xmlns:a16="http://schemas.microsoft.com/office/drawing/2014/main" val="722777814"/>
                    </a:ext>
                  </a:extLst>
                </a:gridCol>
                <a:gridCol w="740664">
                  <a:extLst>
                    <a:ext uri="{9D8B030D-6E8A-4147-A177-3AD203B41FA5}">
                      <a16:colId xmlns:a16="http://schemas.microsoft.com/office/drawing/2014/main" val="497227253"/>
                    </a:ext>
                  </a:extLst>
                </a:gridCol>
                <a:gridCol w="740664">
                  <a:extLst>
                    <a:ext uri="{9D8B030D-6E8A-4147-A177-3AD203B41FA5}">
                      <a16:colId xmlns:a16="http://schemas.microsoft.com/office/drawing/2014/main" val="1925175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1508436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extLst>
                  <a:ext uri="{0D108BD9-81ED-4DB2-BD59-A6C34878D82A}">
                    <a16:rowId xmlns:a16="http://schemas.microsoft.com/office/drawing/2014/main" val="3327260252"/>
                  </a:ext>
                </a:extLst>
              </a:tr>
            </a:tbl>
          </a:graphicData>
        </a:graphic>
      </p:graphicFrame>
      <p:sp>
        <p:nvSpPr>
          <p:cNvPr id="4" name="Text Placeholder 3">
            <a:extLst>
              <a:ext uri="{FF2B5EF4-FFF2-40B4-BE49-F238E27FC236}">
                <a16:creationId xmlns:a16="http://schemas.microsoft.com/office/drawing/2014/main" id="{6EA8AEC3-4DAC-4BE7-B587-87E18D94739D}"/>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29759449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94B3B-660D-40D2-8355-52AD13229F45}"/>
              </a:ext>
            </a:extLst>
          </p:cNvPr>
          <p:cNvSpPr>
            <a:spLocks noGrp="1"/>
          </p:cNvSpPr>
          <p:nvPr>
            <p:ph type="title"/>
          </p:nvPr>
        </p:nvSpPr>
        <p:spPr/>
        <p:txBody>
          <a:bodyPr/>
          <a:lstStyle/>
          <a:p>
            <a:r>
              <a:rPr lang="en-US"/>
              <a:t>Facebook Videos Table | All Pages - 3 of 4</a:t>
            </a:r>
          </a:p>
        </p:txBody>
      </p:sp>
      <p:graphicFrame>
        <p:nvGraphicFramePr>
          <p:cNvPr id="5" name="Table Placeholder 4">
            <a:extLst>
              <a:ext uri="{FF2B5EF4-FFF2-40B4-BE49-F238E27FC236}">
                <a16:creationId xmlns:a16="http://schemas.microsoft.com/office/drawing/2014/main" id="{5E231129-C012-4CED-AC42-ED957EE0713B}"/>
              </a:ext>
            </a:extLst>
          </p:cNvPr>
          <p:cNvGraphicFramePr>
            <a:graphicFrameLocks noGrp="1"/>
          </p:cNvGraphicFramePr>
          <p:nvPr>
            <p:ph type="tbl" sz="quarter" idx="13"/>
            <p:extLst>
              <p:ext uri="{D42A27DB-BD31-4B8C-83A1-F6EECF244321}">
                <p14:modId xmlns:p14="http://schemas.microsoft.com/office/powerpoint/2010/main" val="1615314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60171104"/>
                    </a:ext>
                  </a:extLst>
                </a:gridCol>
                <a:gridCol w="740664">
                  <a:extLst>
                    <a:ext uri="{9D8B030D-6E8A-4147-A177-3AD203B41FA5}">
                      <a16:colId xmlns:a16="http://schemas.microsoft.com/office/drawing/2014/main" val="817154291"/>
                    </a:ext>
                  </a:extLst>
                </a:gridCol>
                <a:gridCol w="740664">
                  <a:extLst>
                    <a:ext uri="{9D8B030D-6E8A-4147-A177-3AD203B41FA5}">
                      <a16:colId xmlns:a16="http://schemas.microsoft.com/office/drawing/2014/main" val="1295412285"/>
                    </a:ext>
                  </a:extLst>
                </a:gridCol>
                <a:gridCol w="740664">
                  <a:extLst>
                    <a:ext uri="{9D8B030D-6E8A-4147-A177-3AD203B41FA5}">
                      <a16:colId xmlns:a16="http://schemas.microsoft.com/office/drawing/2014/main" val="1778214513"/>
                    </a:ext>
                  </a:extLst>
                </a:gridCol>
                <a:gridCol w="740664">
                  <a:extLst>
                    <a:ext uri="{9D8B030D-6E8A-4147-A177-3AD203B41FA5}">
                      <a16:colId xmlns:a16="http://schemas.microsoft.com/office/drawing/2014/main" val="322038056"/>
                    </a:ext>
                  </a:extLst>
                </a:gridCol>
                <a:gridCol w="740664">
                  <a:extLst>
                    <a:ext uri="{9D8B030D-6E8A-4147-A177-3AD203B41FA5}">
                      <a16:colId xmlns:a16="http://schemas.microsoft.com/office/drawing/2014/main" val="1108345578"/>
                    </a:ext>
                  </a:extLst>
                </a:gridCol>
                <a:gridCol w="740664">
                  <a:extLst>
                    <a:ext uri="{9D8B030D-6E8A-4147-A177-3AD203B41FA5}">
                      <a16:colId xmlns:a16="http://schemas.microsoft.com/office/drawing/2014/main" val="3235042077"/>
                    </a:ext>
                  </a:extLst>
                </a:gridCol>
                <a:gridCol w="740664">
                  <a:extLst>
                    <a:ext uri="{9D8B030D-6E8A-4147-A177-3AD203B41FA5}">
                      <a16:colId xmlns:a16="http://schemas.microsoft.com/office/drawing/2014/main" val="2395906022"/>
                    </a:ext>
                  </a:extLst>
                </a:gridCol>
                <a:gridCol w="740664">
                  <a:extLst>
                    <a:ext uri="{9D8B030D-6E8A-4147-A177-3AD203B41FA5}">
                      <a16:colId xmlns:a16="http://schemas.microsoft.com/office/drawing/2014/main" val="1571025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399736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extLst>
                  <a:ext uri="{0D108BD9-81ED-4DB2-BD59-A6C34878D82A}">
                    <a16:rowId xmlns:a16="http://schemas.microsoft.com/office/drawing/2014/main" val="3307361587"/>
                  </a:ext>
                </a:extLst>
              </a:tr>
            </a:tbl>
          </a:graphicData>
        </a:graphic>
      </p:graphicFrame>
      <p:sp>
        <p:nvSpPr>
          <p:cNvPr id="4" name="Text Placeholder 3">
            <a:extLst>
              <a:ext uri="{FF2B5EF4-FFF2-40B4-BE49-F238E27FC236}">
                <a16:creationId xmlns:a16="http://schemas.microsoft.com/office/drawing/2014/main" id="{4A5DC2F0-2433-4365-98CB-59691A8F6B3A}"/>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42136558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596B4-83DA-4DB8-BB2B-A102165983BC}"/>
              </a:ext>
            </a:extLst>
          </p:cNvPr>
          <p:cNvSpPr>
            <a:spLocks noGrp="1"/>
          </p:cNvSpPr>
          <p:nvPr>
            <p:ph type="title"/>
          </p:nvPr>
        </p:nvSpPr>
        <p:spPr/>
        <p:txBody>
          <a:bodyPr/>
          <a:lstStyle/>
          <a:p>
            <a:r>
              <a:rPr lang="en-US"/>
              <a:t>Facebook Videos Table | All Pages - 4 of 4</a:t>
            </a:r>
          </a:p>
        </p:txBody>
      </p:sp>
      <p:graphicFrame>
        <p:nvGraphicFramePr>
          <p:cNvPr id="5" name="Table Placeholder 4">
            <a:extLst>
              <a:ext uri="{FF2B5EF4-FFF2-40B4-BE49-F238E27FC236}">
                <a16:creationId xmlns:a16="http://schemas.microsoft.com/office/drawing/2014/main" id="{488D4461-7BCA-4870-AF9E-7BFCF1BACE69}"/>
              </a:ext>
            </a:extLst>
          </p:cNvPr>
          <p:cNvGraphicFramePr>
            <a:graphicFrameLocks noGrp="1"/>
          </p:cNvGraphicFramePr>
          <p:nvPr>
            <p:ph type="tbl" sz="quarter" idx="13"/>
            <p:extLst>
              <p:ext uri="{D42A27DB-BD31-4B8C-83A1-F6EECF244321}">
                <p14:modId xmlns:p14="http://schemas.microsoft.com/office/powerpoint/2010/main" val="1109681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41394308"/>
                    </a:ext>
                  </a:extLst>
                </a:gridCol>
                <a:gridCol w="740664">
                  <a:extLst>
                    <a:ext uri="{9D8B030D-6E8A-4147-A177-3AD203B41FA5}">
                      <a16:colId xmlns:a16="http://schemas.microsoft.com/office/drawing/2014/main" val="2716732592"/>
                    </a:ext>
                  </a:extLst>
                </a:gridCol>
                <a:gridCol w="740664">
                  <a:extLst>
                    <a:ext uri="{9D8B030D-6E8A-4147-A177-3AD203B41FA5}">
                      <a16:colId xmlns:a16="http://schemas.microsoft.com/office/drawing/2014/main" val="848117741"/>
                    </a:ext>
                  </a:extLst>
                </a:gridCol>
                <a:gridCol w="740664">
                  <a:extLst>
                    <a:ext uri="{9D8B030D-6E8A-4147-A177-3AD203B41FA5}">
                      <a16:colId xmlns:a16="http://schemas.microsoft.com/office/drawing/2014/main" val="2353242562"/>
                    </a:ext>
                  </a:extLst>
                </a:gridCol>
                <a:gridCol w="740664">
                  <a:extLst>
                    <a:ext uri="{9D8B030D-6E8A-4147-A177-3AD203B41FA5}">
                      <a16:colId xmlns:a16="http://schemas.microsoft.com/office/drawing/2014/main" val="3524095424"/>
                    </a:ext>
                  </a:extLst>
                </a:gridCol>
                <a:gridCol w="740664">
                  <a:extLst>
                    <a:ext uri="{9D8B030D-6E8A-4147-A177-3AD203B41FA5}">
                      <a16:colId xmlns:a16="http://schemas.microsoft.com/office/drawing/2014/main" val="961831757"/>
                    </a:ext>
                  </a:extLst>
                </a:gridCol>
                <a:gridCol w="740664">
                  <a:extLst>
                    <a:ext uri="{9D8B030D-6E8A-4147-A177-3AD203B41FA5}">
                      <a16:colId xmlns:a16="http://schemas.microsoft.com/office/drawing/2014/main" val="4285392919"/>
                    </a:ext>
                  </a:extLst>
                </a:gridCol>
                <a:gridCol w="740664">
                  <a:extLst>
                    <a:ext uri="{9D8B030D-6E8A-4147-A177-3AD203B41FA5}">
                      <a16:colId xmlns:a16="http://schemas.microsoft.com/office/drawing/2014/main" val="501698065"/>
                    </a:ext>
                  </a:extLst>
                </a:gridCol>
                <a:gridCol w="740664">
                  <a:extLst>
                    <a:ext uri="{9D8B030D-6E8A-4147-A177-3AD203B41FA5}">
                      <a16:colId xmlns:a16="http://schemas.microsoft.com/office/drawing/2014/main" val="4127044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(60s)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on Crosspostings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Views</a:t>
                      </a:r>
                    </a:p>
                  </a:txBody>
                  <a:tcPr/>
                </a:tc>
                <a:extLst>
                  <a:ext uri="{0D108BD9-81ED-4DB2-BD59-A6C34878D82A}">
                    <a16:rowId xmlns:a16="http://schemas.microsoft.com/office/drawing/2014/main" val="704431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3415169547"/>
                  </a:ext>
                </a:extLst>
              </a:tr>
            </a:tbl>
          </a:graphicData>
        </a:graphic>
      </p:graphicFrame>
      <p:sp>
        <p:nvSpPr>
          <p:cNvPr id="4" name="Text Placeholder 3">
            <a:extLst>
              <a:ext uri="{FF2B5EF4-FFF2-40B4-BE49-F238E27FC236}">
                <a16:creationId xmlns:a16="http://schemas.microsoft.com/office/drawing/2014/main" id="{FD9ABF2A-A337-4AF9-92E5-F61895523CC5}"/>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24085831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CD15C-1D52-4757-B68F-45ECB1BBE967}"/>
              </a:ext>
            </a:extLst>
          </p:cNvPr>
          <p:cNvSpPr>
            <a:spLocks noGrp="1"/>
          </p:cNvSpPr>
          <p:nvPr>
            <p:ph type="title"/>
          </p:nvPr>
        </p:nvSpPr>
        <p:spPr/>
        <p:txBody>
          <a:bodyPr/>
          <a:lstStyle/>
          <a:p>
            <a:r>
              <a:rPr lang="en-US"/>
              <a:t>Instagram IGTV Videos Table | All Pages - 1 of 3</a:t>
            </a:r>
          </a:p>
        </p:txBody>
      </p:sp>
      <p:graphicFrame>
        <p:nvGraphicFramePr>
          <p:cNvPr id="5" name="Table Placeholder 4">
            <a:extLst>
              <a:ext uri="{FF2B5EF4-FFF2-40B4-BE49-F238E27FC236}">
                <a16:creationId xmlns:a16="http://schemas.microsoft.com/office/drawing/2014/main" id="{895D1ECC-A743-4CAD-B80D-8B61014C6D1E}"/>
              </a:ext>
            </a:extLst>
          </p:cNvPr>
          <p:cNvGraphicFramePr>
            <a:graphicFrameLocks noGrp="1"/>
          </p:cNvGraphicFramePr>
          <p:nvPr>
            <p:ph type="tbl" sz="quarter" idx="13"/>
            <p:extLst>
              <p:ext uri="{D42A27DB-BD31-4B8C-83A1-F6EECF244321}">
                <p14:modId xmlns:p14="http://schemas.microsoft.com/office/powerpoint/2010/main" val="3680207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70594179"/>
                    </a:ext>
                  </a:extLst>
                </a:gridCol>
                <a:gridCol w="411480">
                  <a:extLst>
                    <a:ext uri="{9D8B030D-6E8A-4147-A177-3AD203B41FA5}">
                      <a16:colId xmlns:a16="http://schemas.microsoft.com/office/drawing/2014/main" val="3862201209"/>
                    </a:ext>
                  </a:extLst>
                </a:gridCol>
                <a:gridCol w="1316736">
                  <a:extLst>
                    <a:ext uri="{9D8B030D-6E8A-4147-A177-3AD203B41FA5}">
                      <a16:colId xmlns:a16="http://schemas.microsoft.com/office/drawing/2014/main" val="633678654"/>
                    </a:ext>
                  </a:extLst>
                </a:gridCol>
                <a:gridCol w="411480">
                  <a:extLst>
                    <a:ext uri="{9D8B030D-6E8A-4147-A177-3AD203B41FA5}">
                      <a16:colId xmlns:a16="http://schemas.microsoft.com/office/drawing/2014/main" val="232419864"/>
                    </a:ext>
                  </a:extLst>
                </a:gridCol>
                <a:gridCol w="411480">
                  <a:extLst>
                    <a:ext uri="{9D8B030D-6E8A-4147-A177-3AD203B41FA5}">
                      <a16:colId xmlns:a16="http://schemas.microsoft.com/office/drawing/2014/main" val="996087482"/>
                    </a:ext>
                  </a:extLst>
                </a:gridCol>
                <a:gridCol w="411480">
                  <a:extLst>
                    <a:ext uri="{9D8B030D-6E8A-4147-A177-3AD203B41FA5}">
                      <a16:colId xmlns:a16="http://schemas.microsoft.com/office/drawing/2014/main" val="639478713"/>
                    </a:ext>
                  </a:extLst>
                </a:gridCol>
                <a:gridCol w="411480">
                  <a:extLst>
                    <a:ext uri="{9D8B030D-6E8A-4147-A177-3AD203B41FA5}">
                      <a16:colId xmlns:a16="http://schemas.microsoft.com/office/drawing/2014/main" val="949686973"/>
                    </a:ext>
                  </a:extLst>
                </a:gridCol>
                <a:gridCol w="411480">
                  <a:extLst>
                    <a:ext uri="{9D8B030D-6E8A-4147-A177-3AD203B41FA5}">
                      <a16:colId xmlns:a16="http://schemas.microsoft.com/office/drawing/2014/main" val="1054048599"/>
                    </a:ext>
                  </a:extLst>
                </a:gridCol>
                <a:gridCol w="411480">
                  <a:extLst>
                    <a:ext uri="{9D8B030D-6E8A-4147-A177-3AD203B41FA5}">
                      <a16:colId xmlns:a16="http://schemas.microsoft.com/office/drawing/2014/main" val="2978339206"/>
                    </a:ext>
                  </a:extLst>
                </a:gridCol>
                <a:gridCol w="411480">
                  <a:extLst>
                    <a:ext uri="{9D8B030D-6E8A-4147-A177-3AD203B41FA5}">
                      <a16:colId xmlns:a16="http://schemas.microsoft.com/office/drawing/2014/main" val="1366785479"/>
                    </a:ext>
                  </a:extLst>
                </a:gridCol>
                <a:gridCol w="411480">
                  <a:extLst>
                    <a:ext uri="{9D8B030D-6E8A-4147-A177-3AD203B41FA5}">
                      <a16:colId xmlns:a16="http://schemas.microsoft.com/office/drawing/2014/main" val="772771447"/>
                    </a:ext>
                  </a:extLst>
                </a:gridCol>
                <a:gridCol w="411480">
                  <a:extLst>
                    <a:ext uri="{9D8B030D-6E8A-4147-A177-3AD203B41FA5}">
                      <a16:colId xmlns:a16="http://schemas.microsoft.com/office/drawing/2014/main" val="3943577238"/>
                    </a:ext>
                  </a:extLst>
                </a:gridCol>
                <a:gridCol w="411480">
                  <a:extLst>
                    <a:ext uri="{9D8B030D-6E8A-4147-A177-3AD203B41FA5}">
                      <a16:colId xmlns:a16="http://schemas.microsoft.com/office/drawing/2014/main" val="837681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65521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- 2021-03-11 09:56:17</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gibt es auf unserer Webseite #linkinbio 
#pronovabkk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mn-lt"/>
                          <a:ea typeface="+mn-ea"/>
                          <a:cs typeface="+mn-cs"/>
                        </a:rPr>
                        <a:t>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08:13:55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extLst>
                  <a:ext uri="{0D108BD9-81ED-4DB2-BD59-A6C34878D82A}">
                    <a16:rowId xmlns:a16="http://schemas.microsoft.com/office/drawing/2014/main" val="2346251414"/>
                  </a:ext>
                </a:extLst>
              </a:tr>
            </a:tbl>
          </a:graphicData>
        </a:graphic>
      </p:graphicFrame>
      <p:sp>
        <p:nvSpPr>
          <p:cNvPr id="4" name="Text Placeholder 3">
            <a:extLst>
              <a:ext uri="{FF2B5EF4-FFF2-40B4-BE49-F238E27FC236}">
                <a16:creationId xmlns:a16="http://schemas.microsoft.com/office/drawing/2014/main" id="{A0C29210-0416-4C9D-9B27-C92113F3CA26}"/>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535698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D77DF-E98D-4EAE-8996-4538AA086B20}"/>
              </a:ext>
            </a:extLst>
          </p:cNvPr>
          <p:cNvSpPr>
            <a:spLocks noGrp="1"/>
          </p:cNvSpPr>
          <p:nvPr>
            <p:ph type="title"/>
          </p:nvPr>
        </p:nvSpPr>
        <p:spPr/>
        <p:txBody>
          <a:bodyPr/>
          <a:lstStyle/>
          <a:p>
            <a:r>
              <a:rPr lang="en-US"/>
              <a:t>Instagram IGTV Videos Table | All Pages - 2 of 3</a:t>
            </a:r>
          </a:p>
        </p:txBody>
      </p:sp>
      <p:graphicFrame>
        <p:nvGraphicFramePr>
          <p:cNvPr id="5" name="Table Placeholder 4">
            <a:extLst>
              <a:ext uri="{FF2B5EF4-FFF2-40B4-BE49-F238E27FC236}">
                <a16:creationId xmlns:a16="http://schemas.microsoft.com/office/drawing/2014/main" id="{5F7DF768-C30C-45D2-AF7D-88E01090A839}"/>
              </a:ext>
            </a:extLst>
          </p:cNvPr>
          <p:cNvGraphicFramePr>
            <a:graphicFrameLocks noGrp="1"/>
          </p:cNvGraphicFramePr>
          <p:nvPr>
            <p:ph type="tbl" sz="quarter" idx="13"/>
            <p:extLst>
              <p:ext uri="{D42A27DB-BD31-4B8C-83A1-F6EECF244321}">
                <p14:modId xmlns:p14="http://schemas.microsoft.com/office/powerpoint/2010/main" val="3231365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2917459"/>
                    </a:ext>
                  </a:extLst>
                </a:gridCol>
                <a:gridCol w="411480">
                  <a:extLst>
                    <a:ext uri="{9D8B030D-6E8A-4147-A177-3AD203B41FA5}">
                      <a16:colId xmlns:a16="http://schemas.microsoft.com/office/drawing/2014/main" val="1409263951"/>
                    </a:ext>
                  </a:extLst>
                </a:gridCol>
                <a:gridCol w="1316736">
                  <a:extLst>
                    <a:ext uri="{9D8B030D-6E8A-4147-A177-3AD203B41FA5}">
                      <a16:colId xmlns:a16="http://schemas.microsoft.com/office/drawing/2014/main" val="3393153151"/>
                    </a:ext>
                  </a:extLst>
                </a:gridCol>
                <a:gridCol w="411480">
                  <a:extLst>
                    <a:ext uri="{9D8B030D-6E8A-4147-A177-3AD203B41FA5}">
                      <a16:colId xmlns:a16="http://schemas.microsoft.com/office/drawing/2014/main" val="2733039425"/>
                    </a:ext>
                  </a:extLst>
                </a:gridCol>
                <a:gridCol w="411480">
                  <a:extLst>
                    <a:ext uri="{9D8B030D-6E8A-4147-A177-3AD203B41FA5}">
                      <a16:colId xmlns:a16="http://schemas.microsoft.com/office/drawing/2014/main" val="3817540219"/>
                    </a:ext>
                  </a:extLst>
                </a:gridCol>
                <a:gridCol w="411480">
                  <a:extLst>
                    <a:ext uri="{9D8B030D-6E8A-4147-A177-3AD203B41FA5}">
                      <a16:colId xmlns:a16="http://schemas.microsoft.com/office/drawing/2014/main" val="6892011"/>
                    </a:ext>
                  </a:extLst>
                </a:gridCol>
                <a:gridCol w="411480">
                  <a:extLst>
                    <a:ext uri="{9D8B030D-6E8A-4147-A177-3AD203B41FA5}">
                      <a16:colId xmlns:a16="http://schemas.microsoft.com/office/drawing/2014/main" val="2236900953"/>
                    </a:ext>
                  </a:extLst>
                </a:gridCol>
                <a:gridCol w="411480">
                  <a:extLst>
                    <a:ext uri="{9D8B030D-6E8A-4147-A177-3AD203B41FA5}">
                      <a16:colId xmlns:a16="http://schemas.microsoft.com/office/drawing/2014/main" val="2019483741"/>
                    </a:ext>
                  </a:extLst>
                </a:gridCol>
                <a:gridCol w="411480">
                  <a:extLst>
                    <a:ext uri="{9D8B030D-6E8A-4147-A177-3AD203B41FA5}">
                      <a16:colId xmlns:a16="http://schemas.microsoft.com/office/drawing/2014/main" val="3477406493"/>
                    </a:ext>
                  </a:extLst>
                </a:gridCol>
                <a:gridCol w="411480">
                  <a:extLst>
                    <a:ext uri="{9D8B030D-6E8A-4147-A177-3AD203B41FA5}">
                      <a16:colId xmlns:a16="http://schemas.microsoft.com/office/drawing/2014/main" val="1420852119"/>
                    </a:ext>
                  </a:extLst>
                </a:gridCol>
                <a:gridCol w="411480">
                  <a:extLst>
                    <a:ext uri="{9D8B030D-6E8A-4147-A177-3AD203B41FA5}">
                      <a16:colId xmlns:a16="http://schemas.microsoft.com/office/drawing/2014/main" val="459289113"/>
                    </a:ext>
                  </a:extLst>
                </a:gridCol>
                <a:gridCol w="411480">
                  <a:extLst>
                    <a:ext uri="{9D8B030D-6E8A-4147-A177-3AD203B41FA5}">
                      <a16:colId xmlns:a16="http://schemas.microsoft.com/office/drawing/2014/main" val="581669708"/>
                    </a:ext>
                  </a:extLst>
                </a:gridCol>
                <a:gridCol w="411480">
                  <a:extLst>
                    <a:ext uri="{9D8B030D-6E8A-4147-A177-3AD203B41FA5}">
                      <a16:colId xmlns:a16="http://schemas.microsoft.com/office/drawing/2014/main" val="1928983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3846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- 2021-03-04 09:55:42</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wie das funktioniert und worauf du unbedingt achten solltest.
Mehr Infos findest du auf unserer Webseite #linkinbio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 Krankmeldung einfach erklärt!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08:13:55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extLst>
                  <a:ext uri="{0D108BD9-81ED-4DB2-BD59-A6C34878D82A}">
                    <a16:rowId xmlns:a16="http://schemas.microsoft.com/office/drawing/2014/main" val="2673368214"/>
                  </a:ext>
                </a:extLst>
              </a:tr>
            </a:tbl>
          </a:graphicData>
        </a:graphic>
      </p:graphicFrame>
      <p:sp>
        <p:nvSpPr>
          <p:cNvPr id="4" name="Text Placeholder 3">
            <a:extLst>
              <a:ext uri="{FF2B5EF4-FFF2-40B4-BE49-F238E27FC236}">
                <a16:creationId xmlns:a16="http://schemas.microsoft.com/office/drawing/2014/main" id="{7AEE589F-EEE0-4BD1-B699-614F0F6AC326}"/>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33698224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2A46E-95A2-44A9-B4EF-3F29564C3F3A}"/>
              </a:ext>
            </a:extLst>
          </p:cNvPr>
          <p:cNvSpPr>
            <a:spLocks noGrp="1"/>
          </p:cNvSpPr>
          <p:nvPr>
            <p:ph type="title"/>
          </p:nvPr>
        </p:nvSpPr>
        <p:spPr/>
        <p:txBody>
          <a:bodyPr/>
          <a:lstStyle/>
          <a:p>
            <a:r>
              <a:rPr lang="en-US"/>
              <a:t>Instagram IGTV Videos Table | All Pages - 3 of 3</a:t>
            </a:r>
          </a:p>
        </p:txBody>
      </p:sp>
      <p:graphicFrame>
        <p:nvGraphicFramePr>
          <p:cNvPr id="5" name="Table Placeholder 4">
            <a:extLst>
              <a:ext uri="{FF2B5EF4-FFF2-40B4-BE49-F238E27FC236}">
                <a16:creationId xmlns:a16="http://schemas.microsoft.com/office/drawing/2014/main" id="{11271194-71B4-4CB1-81ED-388E9840462E}"/>
              </a:ext>
            </a:extLst>
          </p:cNvPr>
          <p:cNvGraphicFramePr>
            <a:graphicFrameLocks noGrp="1"/>
          </p:cNvGraphicFramePr>
          <p:nvPr>
            <p:ph type="tbl" sz="quarter" idx="13"/>
            <p:extLst>
              <p:ext uri="{D42A27DB-BD31-4B8C-83A1-F6EECF244321}">
                <p14:modId xmlns:p14="http://schemas.microsoft.com/office/powerpoint/2010/main" val="13799082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015162612"/>
                    </a:ext>
                  </a:extLst>
                </a:gridCol>
                <a:gridCol w="411480">
                  <a:extLst>
                    <a:ext uri="{9D8B030D-6E8A-4147-A177-3AD203B41FA5}">
                      <a16:colId xmlns:a16="http://schemas.microsoft.com/office/drawing/2014/main" val="2256528189"/>
                    </a:ext>
                  </a:extLst>
                </a:gridCol>
                <a:gridCol w="1316736">
                  <a:extLst>
                    <a:ext uri="{9D8B030D-6E8A-4147-A177-3AD203B41FA5}">
                      <a16:colId xmlns:a16="http://schemas.microsoft.com/office/drawing/2014/main" val="807350026"/>
                    </a:ext>
                  </a:extLst>
                </a:gridCol>
                <a:gridCol w="411480">
                  <a:extLst>
                    <a:ext uri="{9D8B030D-6E8A-4147-A177-3AD203B41FA5}">
                      <a16:colId xmlns:a16="http://schemas.microsoft.com/office/drawing/2014/main" val="280060627"/>
                    </a:ext>
                  </a:extLst>
                </a:gridCol>
                <a:gridCol w="411480">
                  <a:extLst>
                    <a:ext uri="{9D8B030D-6E8A-4147-A177-3AD203B41FA5}">
                      <a16:colId xmlns:a16="http://schemas.microsoft.com/office/drawing/2014/main" val="2870472097"/>
                    </a:ext>
                  </a:extLst>
                </a:gridCol>
                <a:gridCol w="411480">
                  <a:extLst>
                    <a:ext uri="{9D8B030D-6E8A-4147-A177-3AD203B41FA5}">
                      <a16:colId xmlns:a16="http://schemas.microsoft.com/office/drawing/2014/main" val="3482229881"/>
                    </a:ext>
                  </a:extLst>
                </a:gridCol>
                <a:gridCol w="411480">
                  <a:extLst>
                    <a:ext uri="{9D8B030D-6E8A-4147-A177-3AD203B41FA5}">
                      <a16:colId xmlns:a16="http://schemas.microsoft.com/office/drawing/2014/main" val="459061935"/>
                    </a:ext>
                  </a:extLst>
                </a:gridCol>
                <a:gridCol w="411480">
                  <a:extLst>
                    <a:ext uri="{9D8B030D-6E8A-4147-A177-3AD203B41FA5}">
                      <a16:colId xmlns:a16="http://schemas.microsoft.com/office/drawing/2014/main" val="1903802453"/>
                    </a:ext>
                  </a:extLst>
                </a:gridCol>
                <a:gridCol w="411480">
                  <a:extLst>
                    <a:ext uri="{9D8B030D-6E8A-4147-A177-3AD203B41FA5}">
                      <a16:colId xmlns:a16="http://schemas.microsoft.com/office/drawing/2014/main" val="3949971357"/>
                    </a:ext>
                  </a:extLst>
                </a:gridCol>
                <a:gridCol w="411480">
                  <a:extLst>
                    <a:ext uri="{9D8B030D-6E8A-4147-A177-3AD203B41FA5}">
                      <a16:colId xmlns:a16="http://schemas.microsoft.com/office/drawing/2014/main" val="3782198642"/>
                    </a:ext>
                  </a:extLst>
                </a:gridCol>
                <a:gridCol w="411480">
                  <a:extLst>
                    <a:ext uri="{9D8B030D-6E8A-4147-A177-3AD203B41FA5}">
                      <a16:colId xmlns:a16="http://schemas.microsoft.com/office/drawing/2014/main" val="3805953916"/>
                    </a:ext>
                  </a:extLst>
                </a:gridCol>
                <a:gridCol w="411480">
                  <a:extLst>
                    <a:ext uri="{9D8B030D-6E8A-4147-A177-3AD203B41FA5}">
                      <a16:colId xmlns:a16="http://schemas.microsoft.com/office/drawing/2014/main" val="917238888"/>
                    </a:ext>
                  </a:extLst>
                </a:gridCol>
                <a:gridCol w="411480">
                  <a:extLst>
                    <a:ext uri="{9D8B030D-6E8A-4147-A177-3AD203B41FA5}">
                      <a16:colId xmlns:a16="http://schemas.microsoft.com/office/drawing/2014/main" val="889163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Title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138014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pronovabkk - 2021-02-26 14:34:37</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Bonusprogramm auf keinen Fall entgehen lassen.
Mach mit! Den Link zum Bonusprogramm findest du unserer Bio. #pronovabkk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Wie funktioniert das Bonusprogramm?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08:13:55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extLst>
                  <a:ext uri="{0D108BD9-81ED-4DB2-BD59-A6C34878D82A}">
                    <a16:rowId xmlns:a16="http://schemas.microsoft.com/office/drawing/2014/main" val="2396952411"/>
                  </a:ext>
                </a:extLst>
              </a:tr>
            </a:tbl>
          </a:graphicData>
        </a:graphic>
      </p:graphicFrame>
      <p:sp>
        <p:nvSpPr>
          <p:cNvPr id="4" name="Text Placeholder 3">
            <a:extLst>
              <a:ext uri="{FF2B5EF4-FFF2-40B4-BE49-F238E27FC236}">
                <a16:creationId xmlns:a16="http://schemas.microsoft.com/office/drawing/2014/main" id="{EADB74BD-EDDF-483D-9D5E-12B8AF9829ED}"/>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11807053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E5E90-C5D9-4BBD-A0CD-044FE577987E}"/>
              </a:ext>
            </a:extLst>
          </p:cNvPr>
          <p:cNvSpPr>
            <a:spLocks noGrp="1"/>
          </p:cNvSpPr>
          <p:nvPr>
            <p:ph type="title"/>
          </p:nvPr>
        </p:nvSpPr>
        <p:spPr/>
        <p:txBody>
          <a:bodyPr/>
          <a:lstStyle/>
          <a:p>
            <a:r>
              <a:rPr lang="en-US"/>
              <a:t>Overall All Videos Table | All Pages - 1 of 5</a:t>
            </a:r>
          </a:p>
        </p:txBody>
      </p:sp>
      <p:graphicFrame>
        <p:nvGraphicFramePr>
          <p:cNvPr id="5" name="Table Placeholder 4">
            <a:extLst>
              <a:ext uri="{FF2B5EF4-FFF2-40B4-BE49-F238E27FC236}">
                <a16:creationId xmlns:a16="http://schemas.microsoft.com/office/drawing/2014/main" id="{CE6416F4-373D-43A3-B8BE-F320BD7C2B0F}"/>
              </a:ext>
            </a:extLst>
          </p:cNvPr>
          <p:cNvGraphicFramePr>
            <a:graphicFrameLocks noGrp="1"/>
          </p:cNvGraphicFramePr>
          <p:nvPr>
            <p:ph type="tbl" sz="quarter" idx="13"/>
            <p:extLst>
              <p:ext uri="{D42A27DB-BD31-4B8C-83A1-F6EECF244321}">
                <p14:modId xmlns:p14="http://schemas.microsoft.com/office/powerpoint/2010/main" val="2582960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85466236"/>
                    </a:ext>
                  </a:extLst>
                </a:gridCol>
                <a:gridCol w="1152144">
                  <a:extLst>
                    <a:ext uri="{9D8B030D-6E8A-4147-A177-3AD203B41FA5}">
                      <a16:colId xmlns:a16="http://schemas.microsoft.com/office/drawing/2014/main" val="517369556"/>
                    </a:ext>
                  </a:extLst>
                </a:gridCol>
                <a:gridCol w="576072">
                  <a:extLst>
                    <a:ext uri="{9D8B030D-6E8A-4147-A177-3AD203B41FA5}">
                      <a16:colId xmlns:a16="http://schemas.microsoft.com/office/drawing/2014/main" val="166522098"/>
                    </a:ext>
                  </a:extLst>
                </a:gridCol>
                <a:gridCol w="1728216">
                  <a:extLst>
                    <a:ext uri="{9D8B030D-6E8A-4147-A177-3AD203B41FA5}">
                      <a16:colId xmlns:a16="http://schemas.microsoft.com/office/drawing/2014/main" val="3347071394"/>
                    </a:ext>
                  </a:extLst>
                </a:gridCol>
                <a:gridCol w="576072">
                  <a:extLst>
                    <a:ext uri="{9D8B030D-6E8A-4147-A177-3AD203B41FA5}">
                      <a16:colId xmlns:a16="http://schemas.microsoft.com/office/drawing/2014/main" val="2840241471"/>
                    </a:ext>
                  </a:extLst>
                </a:gridCol>
                <a:gridCol w="576072">
                  <a:extLst>
                    <a:ext uri="{9D8B030D-6E8A-4147-A177-3AD203B41FA5}">
                      <a16:colId xmlns:a16="http://schemas.microsoft.com/office/drawing/2014/main" val="3228472791"/>
                    </a:ext>
                  </a:extLst>
                </a:gridCol>
                <a:gridCol w="576072">
                  <a:extLst>
                    <a:ext uri="{9D8B030D-6E8A-4147-A177-3AD203B41FA5}">
                      <a16:colId xmlns:a16="http://schemas.microsoft.com/office/drawing/2014/main" val="2350672301"/>
                    </a:ext>
                  </a:extLst>
                </a:gridCol>
                <a:gridCol w="576072">
                  <a:extLst>
                    <a:ext uri="{9D8B030D-6E8A-4147-A177-3AD203B41FA5}">
                      <a16:colId xmlns:a16="http://schemas.microsoft.com/office/drawing/2014/main" val="2796632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220816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Einfacher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s228x119/151386273_791313384927403_2071536996250190498_n.jpg?_nc_cat=111&amp;ccb=1-3&amp;_nc_sid=08861d&amp;_nc_ohc=H_lEaIbR45IAX8m0bbB&amp;_nc_ht=scontent-ort2-1.xx&amp;tp=7&amp;oh=f7d4580962208017c082df943f40fcae&amp;oe=608AE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02:20:37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a:t>
                      </a:r>
                    </a:p>
                  </a:txBody>
                  <a:tcPr/>
                </a:tc>
                <a:extLst>
                  <a:ext uri="{0D108BD9-81ED-4DB2-BD59-A6C34878D82A}">
                    <a16:rowId xmlns:a16="http://schemas.microsoft.com/office/drawing/2014/main" val="2197644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- 2021-03-01 08:00:06</a:t>
                      </a:r>
                      <a:r>
                        <a:rPr kumimoji="0" lang="de-DE" sz="1000" b="0" i="0" u="none" strike="noStrike" kern="1200" cap="none" spc="0" normalizeH="0" baseline="0" noProof="0">
                          <a:ln>
                            <a:noFill/>
                          </a:ln>
                          <a:solidFill>
                            <a:prstClr val="black"/>
                          </a:solidFill>
                          <a:effectLst/>
                          <a:uLnTx/>
                          <a:uFillTx/>
                          <a:latin typeface="+mn-lt"/>
                          <a:ea typeface="+mn-ea"/>
                          <a:cs typeface="+mn-cs"/>
                        </a:rPr>
                        <a:t>
 Krankenkassenwechsel einfach erklärt: So wechselst du die Kasse!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https://img.youtube.com/vi/_UTQxXCg9O0/0.jpg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02:08:42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3014182690"/>
                  </a:ext>
                </a:extLst>
              </a:tr>
            </a:tbl>
          </a:graphicData>
        </a:graphic>
      </p:graphicFrame>
      <p:sp>
        <p:nvSpPr>
          <p:cNvPr id="4" name="Text Placeholder 3">
            <a:extLst>
              <a:ext uri="{FF2B5EF4-FFF2-40B4-BE49-F238E27FC236}">
                <a16:creationId xmlns:a16="http://schemas.microsoft.com/office/drawing/2014/main" id="{7C089E9C-796F-44BE-ABC0-54CC1C83B258}"/>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23013597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D67EF4-0A60-4F18-949F-165FFBB48499}"/>
              </a:ext>
            </a:extLst>
          </p:cNvPr>
          <p:cNvSpPr>
            <a:spLocks noGrp="1"/>
          </p:cNvSpPr>
          <p:nvPr>
            <p:ph type="title"/>
          </p:nvPr>
        </p:nvSpPr>
        <p:spPr/>
        <p:txBody>
          <a:bodyPr/>
          <a:lstStyle/>
          <a:p>
            <a:r>
              <a:rPr lang="en-US"/>
              <a:t>Overall All Videos Table | All Pages - 2 of 5</a:t>
            </a:r>
          </a:p>
        </p:txBody>
      </p:sp>
      <p:graphicFrame>
        <p:nvGraphicFramePr>
          <p:cNvPr id="5" name="Table Placeholder 4">
            <a:extLst>
              <a:ext uri="{FF2B5EF4-FFF2-40B4-BE49-F238E27FC236}">
                <a16:creationId xmlns:a16="http://schemas.microsoft.com/office/drawing/2014/main" id="{B1041E66-3076-46D0-93FE-89786EC88842}"/>
              </a:ext>
            </a:extLst>
          </p:cNvPr>
          <p:cNvGraphicFramePr>
            <a:graphicFrameLocks noGrp="1"/>
          </p:cNvGraphicFramePr>
          <p:nvPr>
            <p:ph type="tbl" sz="quarter" idx="13"/>
            <p:extLst>
              <p:ext uri="{D42A27DB-BD31-4B8C-83A1-F6EECF244321}">
                <p14:modId xmlns:p14="http://schemas.microsoft.com/office/powerpoint/2010/main" val="1549625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27197054"/>
                    </a:ext>
                  </a:extLst>
                </a:gridCol>
                <a:gridCol w="1152144">
                  <a:extLst>
                    <a:ext uri="{9D8B030D-6E8A-4147-A177-3AD203B41FA5}">
                      <a16:colId xmlns:a16="http://schemas.microsoft.com/office/drawing/2014/main" val="1666480753"/>
                    </a:ext>
                  </a:extLst>
                </a:gridCol>
                <a:gridCol w="576072">
                  <a:extLst>
                    <a:ext uri="{9D8B030D-6E8A-4147-A177-3AD203B41FA5}">
                      <a16:colId xmlns:a16="http://schemas.microsoft.com/office/drawing/2014/main" val="3375417332"/>
                    </a:ext>
                  </a:extLst>
                </a:gridCol>
                <a:gridCol w="1728216">
                  <a:extLst>
                    <a:ext uri="{9D8B030D-6E8A-4147-A177-3AD203B41FA5}">
                      <a16:colId xmlns:a16="http://schemas.microsoft.com/office/drawing/2014/main" val="166028081"/>
                    </a:ext>
                  </a:extLst>
                </a:gridCol>
                <a:gridCol w="576072">
                  <a:extLst>
                    <a:ext uri="{9D8B030D-6E8A-4147-A177-3AD203B41FA5}">
                      <a16:colId xmlns:a16="http://schemas.microsoft.com/office/drawing/2014/main" val="1233224914"/>
                    </a:ext>
                  </a:extLst>
                </a:gridCol>
                <a:gridCol w="576072">
                  <a:extLst>
                    <a:ext uri="{9D8B030D-6E8A-4147-A177-3AD203B41FA5}">
                      <a16:colId xmlns:a16="http://schemas.microsoft.com/office/drawing/2014/main" val="1634497231"/>
                    </a:ext>
                  </a:extLst>
                </a:gridCol>
                <a:gridCol w="576072">
                  <a:extLst>
                    <a:ext uri="{9D8B030D-6E8A-4147-A177-3AD203B41FA5}">
                      <a16:colId xmlns:a16="http://schemas.microsoft.com/office/drawing/2014/main" val="187426483"/>
                    </a:ext>
                  </a:extLst>
                </a:gridCol>
                <a:gridCol w="576072">
                  <a:extLst>
                    <a:ext uri="{9D8B030D-6E8A-4147-A177-3AD203B41FA5}">
                      <a16:colId xmlns:a16="http://schemas.microsoft.com/office/drawing/2014/main" val="3343632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026787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- 2021-02-27 10:00:01</a:t>
                      </a:r>
                      <a:r>
                        <a:rPr kumimoji="0" lang="de-DE" sz="1000" b="0" i="0" u="none" strike="noStrike" kern="1200" cap="none" spc="0" normalizeH="0" baseline="0" noProof="0">
                          <a:ln>
                            <a:noFill/>
                          </a:ln>
                          <a:solidFill>
                            <a:prstClr val="black"/>
                          </a:solidFill>
                          <a:effectLst/>
                          <a:uLnTx/>
                          <a:uFillTx/>
                          <a:latin typeface="+mn-lt"/>
                          <a:ea typeface="+mn-ea"/>
                          <a:cs typeface="+mn-cs"/>
                        </a:rPr>
                        <a:t>
 Krankmeldung  einfach erklärt: So meldest du dich krank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https://img.youtube.com/vi/5DZFyXijzUE/0.jpg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03/31/2021 14:08:31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extLst>
                  <a:ext uri="{0D108BD9-81ED-4DB2-BD59-A6C34878D82A}">
                    <a16:rowId xmlns:a16="http://schemas.microsoft.com/office/drawing/2014/main" val="1925853574"/>
                  </a:ext>
                </a:extLst>
              </a:tr>
            </a:tbl>
          </a:graphicData>
        </a:graphic>
      </p:graphicFrame>
      <p:sp>
        <p:nvSpPr>
          <p:cNvPr id="4" name="Text Placeholder 3">
            <a:extLst>
              <a:ext uri="{FF2B5EF4-FFF2-40B4-BE49-F238E27FC236}">
                <a16:creationId xmlns:a16="http://schemas.microsoft.com/office/drawing/2014/main" id="{F1AAE635-71BE-45AA-B8D2-F64AE93B737F}"/>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943649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710CE-CFFC-4E02-94E4-660061FF2F55}"/>
              </a:ext>
            </a:extLst>
          </p:cNvPr>
          <p:cNvSpPr>
            <a:spLocks noGrp="1"/>
          </p:cNvSpPr>
          <p:nvPr>
            <p:ph type="title"/>
          </p:nvPr>
        </p:nvSpPr>
        <p:spPr/>
        <p:txBody>
          <a:bodyPr/>
          <a:lstStyle/>
          <a:p>
            <a:r>
              <a:rPr lang="en-US"/>
              <a:t>Overall All Videos Table | All Pages - 3 of 5</a:t>
            </a:r>
          </a:p>
        </p:txBody>
      </p:sp>
      <p:graphicFrame>
        <p:nvGraphicFramePr>
          <p:cNvPr id="5" name="Table Placeholder 4">
            <a:extLst>
              <a:ext uri="{FF2B5EF4-FFF2-40B4-BE49-F238E27FC236}">
                <a16:creationId xmlns:a16="http://schemas.microsoft.com/office/drawing/2014/main" id="{60847C27-B0BC-4EE6-92D8-6F72AFC48FFD}"/>
              </a:ext>
            </a:extLst>
          </p:cNvPr>
          <p:cNvGraphicFramePr>
            <a:graphicFrameLocks noGrp="1"/>
          </p:cNvGraphicFramePr>
          <p:nvPr>
            <p:ph type="tbl" sz="quarter" idx="13"/>
            <p:extLst>
              <p:ext uri="{D42A27DB-BD31-4B8C-83A1-F6EECF244321}">
                <p14:modId xmlns:p14="http://schemas.microsoft.com/office/powerpoint/2010/main" val="2735211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90084602"/>
                    </a:ext>
                  </a:extLst>
                </a:gridCol>
                <a:gridCol w="1152144">
                  <a:extLst>
                    <a:ext uri="{9D8B030D-6E8A-4147-A177-3AD203B41FA5}">
                      <a16:colId xmlns:a16="http://schemas.microsoft.com/office/drawing/2014/main" val="1859123529"/>
                    </a:ext>
                  </a:extLst>
                </a:gridCol>
                <a:gridCol w="576072">
                  <a:extLst>
                    <a:ext uri="{9D8B030D-6E8A-4147-A177-3AD203B41FA5}">
                      <a16:colId xmlns:a16="http://schemas.microsoft.com/office/drawing/2014/main" val="1813545881"/>
                    </a:ext>
                  </a:extLst>
                </a:gridCol>
                <a:gridCol w="1728216">
                  <a:extLst>
                    <a:ext uri="{9D8B030D-6E8A-4147-A177-3AD203B41FA5}">
                      <a16:colId xmlns:a16="http://schemas.microsoft.com/office/drawing/2014/main" val="2972144347"/>
                    </a:ext>
                  </a:extLst>
                </a:gridCol>
                <a:gridCol w="576072">
                  <a:extLst>
                    <a:ext uri="{9D8B030D-6E8A-4147-A177-3AD203B41FA5}">
                      <a16:colId xmlns:a16="http://schemas.microsoft.com/office/drawing/2014/main" val="2658793413"/>
                    </a:ext>
                  </a:extLst>
                </a:gridCol>
                <a:gridCol w="576072">
                  <a:extLst>
                    <a:ext uri="{9D8B030D-6E8A-4147-A177-3AD203B41FA5}">
                      <a16:colId xmlns:a16="http://schemas.microsoft.com/office/drawing/2014/main" val="2926524608"/>
                    </a:ext>
                  </a:extLst>
                </a:gridCol>
                <a:gridCol w="576072">
                  <a:extLst>
                    <a:ext uri="{9D8B030D-6E8A-4147-A177-3AD203B41FA5}">
                      <a16:colId xmlns:a16="http://schemas.microsoft.com/office/drawing/2014/main" val="25156446"/>
                    </a:ext>
                  </a:extLst>
                </a:gridCol>
                <a:gridCol w="576072">
                  <a:extLst>
                    <a:ext uri="{9D8B030D-6E8A-4147-A177-3AD203B41FA5}">
                      <a16:colId xmlns:a16="http://schemas.microsoft.com/office/drawing/2014/main" val="158442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33969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Wie verläuft der Wechsel zur pronova BKK?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s228x119/151641573_2517577555213981_4257352259893699479_n.jpg?_nc_cat=104&amp;ccb=1-3&amp;_nc_sid=08861d&amp;_nc_eui2=AeFUps_BV2fmf5dQ7_AgC-o9bvzkunSqN0pu_OS6dKo3SpJTkIUoTTmDQQY7fNfPnCE&amp;_nc_ohc=h_vdgusQ9NEAX8vWDUo&amp;_nc_ht=scontent-bos3-1.xx&amp;tp=7&amp;oh=a9fd981e79f527a55b36ab2fed93ebf8&amp;oe=606E1E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03/09/2021 13:19:06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1272870596"/>
                  </a:ext>
                </a:extLst>
              </a:tr>
            </a:tbl>
          </a:graphicData>
        </a:graphic>
      </p:graphicFrame>
      <p:sp>
        <p:nvSpPr>
          <p:cNvPr id="4" name="Text Placeholder 3">
            <a:extLst>
              <a:ext uri="{FF2B5EF4-FFF2-40B4-BE49-F238E27FC236}">
                <a16:creationId xmlns:a16="http://schemas.microsoft.com/office/drawing/2014/main" id="{5F8E8457-EC99-4E9A-A77E-0E2DA1360F00}"/>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26784364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9CAB4-60D7-4E23-B34C-B1DAA1D2CEF6}"/>
              </a:ext>
            </a:extLst>
          </p:cNvPr>
          <p:cNvSpPr>
            <a:spLocks noGrp="1"/>
          </p:cNvSpPr>
          <p:nvPr>
            <p:ph type="title"/>
          </p:nvPr>
        </p:nvSpPr>
        <p:spPr/>
        <p:txBody>
          <a:bodyPr/>
          <a:lstStyle/>
          <a:p>
            <a:r>
              <a:rPr lang="en-US"/>
              <a:t>Overall All Videos Table | All Pages - 4 of 5</a:t>
            </a:r>
          </a:p>
        </p:txBody>
      </p:sp>
      <p:graphicFrame>
        <p:nvGraphicFramePr>
          <p:cNvPr id="5" name="Table Placeholder 4">
            <a:extLst>
              <a:ext uri="{FF2B5EF4-FFF2-40B4-BE49-F238E27FC236}">
                <a16:creationId xmlns:a16="http://schemas.microsoft.com/office/drawing/2014/main" id="{DB32F42E-02D2-4912-8D99-ACB8C2C47386}"/>
              </a:ext>
            </a:extLst>
          </p:cNvPr>
          <p:cNvGraphicFramePr>
            <a:graphicFrameLocks noGrp="1"/>
          </p:cNvGraphicFramePr>
          <p:nvPr>
            <p:ph type="tbl" sz="quarter" idx="13"/>
            <p:extLst>
              <p:ext uri="{D42A27DB-BD31-4B8C-83A1-F6EECF244321}">
                <p14:modId xmlns:p14="http://schemas.microsoft.com/office/powerpoint/2010/main" val="684790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3884793"/>
                    </a:ext>
                  </a:extLst>
                </a:gridCol>
                <a:gridCol w="1152144">
                  <a:extLst>
                    <a:ext uri="{9D8B030D-6E8A-4147-A177-3AD203B41FA5}">
                      <a16:colId xmlns:a16="http://schemas.microsoft.com/office/drawing/2014/main" val="2534757779"/>
                    </a:ext>
                  </a:extLst>
                </a:gridCol>
                <a:gridCol w="576072">
                  <a:extLst>
                    <a:ext uri="{9D8B030D-6E8A-4147-A177-3AD203B41FA5}">
                      <a16:colId xmlns:a16="http://schemas.microsoft.com/office/drawing/2014/main" val="2857272203"/>
                    </a:ext>
                  </a:extLst>
                </a:gridCol>
                <a:gridCol w="1728216">
                  <a:extLst>
                    <a:ext uri="{9D8B030D-6E8A-4147-A177-3AD203B41FA5}">
                      <a16:colId xmlns:a16="http://schemas.microsoft.com/office/drawing/2014/main" val="1320184898"/>
                    </a:ext>
                  </a:extLst>
                </a:gridCol>
                <a:gridCol w="576072">
                  <a:extLst>
                    <a:ext uri="{9D8B030D-6E8A-4147-A177-3AD203B41FA5}">
                      <a16:colId xmlns:a16="http://schemas.microsoft.com/office/drawing/2014/main" val="3093415717"/>
                    </a:ext>
                  </a:extLst>
                </a:gridCol>
                <a:gridCol w="576072">
                  <a:extLst>
                    <a:ext uri="{9D8B030D-6E8A-4147-A177-3AD203B41FA5}">
                      <a16:colId xmlns:a16="http://schemas.microsoft.com/office/drawing/2014/main" val="425418482"/>
                    </a:ext>
                  </a:extLst>
                </a:gridCol>
                <a:gridCol w="576072">
                  <a:extLst>
                    <a:ext uri="{9D8B030D-6E8A-4147-A177-3AD203B41FA5}">
                      <a16:colId xmlns:a16="http://schemas.microsoft.com/office/drawing/2014/main" val="1758224169"/>
                    </a:ext>
                  </a:extLst>
                </a:gridCol>
                <a:gridCol w="576072">
                  <a:extLst>
                    <a:ext uri="{9D8B030D-6E8A-4147-A177-3AD203B41FA5}">
                      <a16:colId xmlns:a16="http://schemas.microsoft.com/office/drawing/2014/main" val="2262564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55723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Die Krankmeldung einfach erklärt!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sp1-1.xx.fbcdn.net/v/t15.5256-10/p168x128/149303537_515861379384443_8759795998459636118_n.jpg?_nc_cat=100&amp;ccb=1-3&amp;_nc_sid=08861d&amp;_nc_ohc=l5koN3Xak4YAX9duhZJ&amp;_nc_ht=scontent-msp1-1.xx&amp;tp=6&amp;oh=a039d0e417f99dd102ddaf9e7095c13d&amp;oe=6088A08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03/31/2021 02:20:10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a:t>
                      </a:r>
                    </a:p>
                  </a:txBody>
                  <a:tcPr/>
                </a:tc>
                <a:extLst>
                  <a:ext uri="{0D108BD9-81ED-4DB2-BD59-A6C34878D82A}">
                    <a16:rowId xmlns:a16="http://schemas.microsoft.com/office/drawing/2014/main" val="1070604646"/>
                  </a:ext>
                </a:extLst>
              </a:tr>
            </a:tbl>
          </a:graphicData>
        </a:graphic>
      </p:graphicFrame>
      <p:sp>
        <p:nvSpPr>
          <p:cNvPr id="4" name="Text Placeholder 3">
            <a:extLst>
              <a:ext uri="{FF2B5EF4-FFF2-40B4-BE49-F238E27FC236}">
                <a16:creationId xmlns:a16="http://schemas.microsoft.com/office/drawing/2014/main" id="{FDD6A918-339B-455E-985C-DE1913928995}"/>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3747784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AA166-CB15-4266-AC48-C20050F686AF}"/>
              </a:ext>
            </a:extLst>
          </p:cNvPr>
          <p:cNvSpPr>
            <a:spLocks noGrp="1"/>
          </p:cNvSpPr>
          <p:nvPr>
            <p:ph type="title"/>
          </p:nvPr>
        </p:nvSpPr>
        <p:spPr/>
        <p:txBody>
          <a:bodyPr/>
          <a:lstStyle/>
          <a:p>
            <a:r>
              <a:rPr lang="en-US"/>
              <a:t>Overall All Videos Table | All Pages - 5 of 5</a:t>
            </a:r>
          </a:p>
        </p:txBody>
      </p:sp>
      <p:graphicFrame>
        <p:nvGraphicFramePr>
          <p:cNvPr id="5" name="Table Placeholder 4">
            <a:extLst>
              <a:ext uri="{FF2B5EF4-FFF2-40B4-BE49-F238E27FC236}">
                <a16:creationId xmlns:a16="http://schemas.microsoft.com/office/drawing/2014/main" id="{8DAA07DA-744A-4D98-8B91-9B41911287A8}"/>
              </a:ext>
            </a:extLst>
          </p:cNvPr>
          <p:cNvGraphicFramePr>
            <a:graphicFrameLocks noGrp="1"/>
          </p:cNvGraphicFramePr>
          <p:nvPr>
            <p:ph type="tbl" sz="quarter" idx="13"/>
            <p:extLst>
              <p:ext uri="{D42A27DB-BD31-4B8C-83A1-F6EECF244321}">
                <p14:modId xmlns:p14="http://schemas.microsoft.com/office/powerpoint/2010/main" val="42095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9854976"/>
                    </a:ext>
                  </a:extLst>
                </a:gridCol>
                <a:gridCol w="1152144">
                  <a:extLst>
                    <a:ext uri="{9D8B030D-6E8A-4147-A177-3AD203B41FA5}">
                      <a16:colId xmlns:a16="http://schemas.microsoft.com/office/drawing/2014/main" val="3750796982"/>
                    </a:ext>
                  </a:extLst>
                </a:gridCol>
                <a:gridCol w="576072">
                  <a:extLst>
                    <a:ext uri="{9D8B030D-6E8A-4147-A177-3AD203B41FA5}">
                      <a16:colId xmlns:a16="http://schemas.microsoft.com/office/drawing/2014/main" val="1794458241"/>
                    </a:ext>
                  </a:extLst>
                </a:gridCol>
                <a:gridCol w="1728216">
                  <a:extLst>
                    <a:ext uri="{9D8B030D-6E8A-4147-A177-3AD203B41FA5}">
                      <a16:colId xmlns:a16="http://schemas.microsoft.com/office/drawing/2014/main" val="3662841248"/>
                    </a:ext>
                  </a:extLst>
                </a:gridCol>
                <a:gridCol w="576072">
                  <a:extLst>
                    <a:ext uri="{9D8B030D-6E8A-4147-A177-3AD203B41FA5}">
                      <a16:colId xmlns:a16="http://schemas.microsoft.com/office/drawing/2014/main" val="2125402838"/>
                    </a:ext>
                  </a:extLst>
                </a:gridCol>
                <a:gridCol w="576072">
                  <a:extLst>
                    <a:ext uri="{9D8B030D-6E8A-4147-A177-3AD203B41FA5}">
                      <a16:colId xmlns:a16="http://schemas.microsoft.com/office/drawing/2014/main" val="1323115660"/>
                    </a:ext>
                  </a:extLst>
                </a:gridCol>
                <a:gridCol w="576072">
                  <a:extLst>
                    <a:ext uri="{9D8B030D-6E8A-4147-A177-3AD203B41FA5}">
                      <a16:colId xmlns:a16="http://schemas.microsoft.com/office/drawing/2014/main" val="182317574"/>
                    </a:ext>
                  </a:extLst>
                </a:gridCol>
                <a:gridCol w="576072">
                  <a:extLst>
                    <a:ext uri="{9D8B030D-6E8A-4147-A177-3AD203B41FA5}">
                      <a16:colId xmlns:a16="http://schemas.microsoft.com/office/drawing/2014/main" val="15044824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031663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Wie funktioniert das 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149815243_774655860139702_8724155221591746748_n.jpg?_nc_cat=109&amp;ccb=1-3&amp;_nc_sid=08861d&amp;_nc_ohc=WWt_C9gXchIAX_lGcJY&amp;_nc_ht=scontent-lga3-2.xx&amp;tp=6&amp;oh=f553c8b55295127e743ab9f35cedf7d7&amp;oe=608901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03/30/2021 20:19:18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extLst>
                  <a:ext uri="{0D108BD9-81ED-4DB2-BD59-A6C34878D82A}">
                    <a16:rowId xmlns:a16="http://schemas.microsoft.com/office/drawing/2014/main" val="1687617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- 2021-02-25 13:00:05</a:t>
                      </a:r>
                      <a:r>
                        <a:rPr kumimoji="0" lang="de-DE" sz="1000" b="0" i="0" u="none" strike="noStrike" kern="1200" cap="none" spc="0" normalizeH="0" baseline="0" noProof="0">
                          <a:ln>
                            <a:noFill/>
                          </a:ln>
                          <a:solidFill>
                            <a:prstClr val="black"/>
                          </a:solidFill>
                          <a:effectLst/>
                          <a:uLnTx/>
                          <a:uFillTx/>
                          <a:latin typeface="+mn-lt"/>
                          <a:ea typeface="+mn-ea"/>
                          <a:cs typeface="+mn-cs"/>
                        </a:rPr>
                        <a:t>
 Bonusprogramm einfach erklärt: So bekommst du Geld bei deiner Krankenkasse zurück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https://img.youtube.com/vi/zrM4-Tpp9R4/0.jpg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04/01/2021 02:08:42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HowTo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extLst>
                  <a:ext uri="{0D108BD9-81ED-4DB2-BD59-A6C34878D82A}">
                    <a16:rowId xmlns:a16="http://schemas.microsoft.com/office/drawing/2014/main" val="2831878016"/>
                  </a:ext>
                </a:extLst>
              </a:tr>
            </a:tbl>
          </a:graphicData>
        </a:graphic>
      </p:graphicFrame>
      <p:sp>
        <p:nvSpPr>
          <p:cNvPr id="4" name="Text Placeholder 3">
            <a:extLst>
              <a:ext uri="{FF2B5EF4-FFF2-40B4-BE49-F238E27FC236}">
                <a16:creationId xmlns:a16="http://schemas.microsoft.com/office/drawing/2014/main" id="{B31BDCC7-832E-4880-9049-13D475BC10A6}"/>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2286579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02B11B-F235-4771-981F-3F364598DC8A}"/>
              </a:ext>
            </a:extLst>
          </p:cNvPr>
          <p:cNvSpPr>
            <a:spLocks noGrp="1"/>
          </p:cNvSpPr>
          <p:nvPr>
            <p:ph type="title"/>
          </p:nvPr>
        </p:nvSpPr>
        <p:spPr/>
        <p:txBody>
          <a:bodyPr/>
          <a:lstStyle/>
          <a:p>
            <a:r>
              <a:rPr lang="en-US"/>
              <a:t>Facebook Own Videos Demographics Table | All Pages - 1 of 5</a:t>
            </a:r>
          </a:p>
        </p:txBody>
      </p:sp>
      <p:graphicFrame>
        <p:nvGraphicFramePr>
          <p:cNvPr id="5" name="Table Placeholder 4">
            <a:extLst>
              <a:ext uri="{FF2B5EF4-FFF2-40B4-BE49-F238E27FC236}">
                <a16:creationId xmlns:a16="http://schemas.microsoft.com/office/drawing/2014/main" id="{D934D0DC-5D93-462E-86BA-E440EB5294DA}"/>
              </a:ext>
            </a:extLst>
          </p:cNvPr>
          <p:cNvGraphicFramePr>
            <a:graphicFrameLocks noGrp="1"/>
          </p:cNvGraphicFramePr>
          <p:nvPr>
            <p:ph type="tbl" sz="quarter" idx="13"/>
            <p:extLst>
              <p:ext uri="{D42A27DB-BD31-4B8C-83A1-F6EECF244321}">
                <p14:modId xmlns:p14="http://schemas.microsoft.com/office/powerpoint/2010/main" val="2066766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189183546"/>
                    </a:ext>
                  </a:extLst>
                </a:gridCol>
                <a:gridCol w="740664">
                  <a:extLst>
                    <a:ext uri="{9D8B030D-6E8A-4147-A177-3AD203B41FA5}">
                      <a16:colId xmlns:a16="http://schemas.microsoft.com/office/drawing/2014/main" val="2020607149"/>
                    </a:ext>
                  </a:extLst>
                </a:gridCol>
                <a:gridCol w="246888">
                  <a:extLst>
                    <a:ext uri="{9D8B030D-6E8A-4147-A177-3AD203B41FA5}">
                      <a16:colId xmlns:a16="http://schemas.microsoft.com/office/drawing/2014/main" val="3769888771"/>
                    </a:ext>
                  </a:extLst>
                </a:gridCol>
                <a:gridCol w="246888">
                  <a:extLst>
                    <a:ext uri="{9D8B030D-6E8A-4147-A177-3AD203B41FA5}">
                      <a16:colId xmlns:a16="http://schemas.microsoft.com/office/drawing/2014/main" val="3172382541"/>
                    </a:ext>
                  </a:extLst>
                </a:gridCol>
                <a:gridCol w="246888">
                  <a:extLst>
                    <a:ext uri="{9D8B030D-6E8A-4147-A177-3AD203B41FA5}">
                      <a16:colId xmlns:a16="http://schemas.microsoft.com/office/drawing/2014/main" val="1669185682"/>
                    </a:ext>
                  </a:extLst>
                </a:gridCol>
                <a:gridCol w="246888">
                  <a:extLst>
                    <a:ext uri="{9D8B030D-6E8A-4147-A177-3AD203B41FA5}">
                      <a16:colId xmlns:a16="http://schemas.microsoft.com/office/drawing/2014/main" val="591360173"/>
                    </a:ext>
                  </a:extLst>
                </a:gridCol>
                <a:gridCol w="246888">
                  <a:extLst>
                    <a:ext uri="{9D8B030D-6E8A-4147-A177-3AD203B41FA5}">
                      <a16:colId xmlns:a16="http://schemas.microsoft.com/office/drawing/2014/main" val="1390609789"/>
                    </a:ext>
                  </a:extLst>
                </a:gridCol>
                <a:gridCol w="246888">
                  <a:extLst>
                    <a:ext uri="{9D8B030D-6E8A-4147-A177-3AD203B41FA5}">
                      <a16:colId xmlns:a16="http://schemas.microsoft.com/office/drawing/2014/main" val="2687022909"/>
                    </a:ext>
                  </a:extLst>
                </a:gridCol>
                <a:gridCol w="246888">
                  <a:extLst>
                    <a:ext uri="{9D8B030D-6E8A-4147-A177-3AD203B41FA5}">
                      <a16:colId xmlns:a16="http://schemas.microsoft.com/office/drawing/2014/main" val="2114818833"/>
                    </a:ext>
                  </a:extLst>
                </a:gridCol>
                <a:gridCol w="246888">
                  <a:extLst>
                    <a:ext uri="{9D8B030D-6E8A-4147-A177-3AD203B41FA5}">
                      <a16:colId xmlns:a16="http://schemas.microsoft.com/office/drawing/2014/main" val="3154806643"/>
                    </a:ext>
                  </a:extLst>
                </a:gridCol>
                <a:gridCol w="246888">
                  <a:extLst>
                    <a:ext uri="{9D8B030D-6E8A-4147-A177-3AD203B41FA5}">
                      <a16:colId xmlns:a16="http://schemas.microsoft.com/office/drawing/2014/main" val="4085707460"/>
                    </a:ext>
                  </a:extLst>
                </a:gridCol>
                <a:gridCol w="246888">
                  <a:extLst>
                    <a:ext uri="{9D8B030D-6E8A-4147-A177-3AD203B41FA5}">
                      <a16:colId xmlns:a16="http://schemas.microsoft.com/office/drawing/2014/main" val="1942664527"/>
                    </a:ext>
                  </a:extLst>
                </a:gridCol>
                <a:gridCol w="246888">
                  <a:extLst>
                    <a:ext uri="{9D8B030D-6E8A-4147-A177-3AD203B41FA5}">
                      <a16:colId xmlns:a16="http://schemas.microsoft.com/office/drawing/2014/main" val="1467331400"/>
                    </a:ext>
                  </a:extLst>
                </a:gridCol>
                <a:gridCol w="246888">
                  <a:extLst>
                    <a:ext uri="{9D8B030D-6E8A-4147-A177-3AD203B41FA5}">
                      <a16:colId xmlns:a16="http://schemas.microsoft.com/office/drawing/2014/main" val="2926428724"/>
                    </a:ext>
                  </a:extLst>
                </a:gridCol>
                <a:gridCol w="246888">
                  <a:extLst>
                    <a:ext uri="{9D8B030D-6E8A-4147-A177-3AD203B41FA5}">
                      <a16:colId xmlns:a16="http://schemas.microsoft.com/office/drawing/2014/main" val="338727654"/>
                    </a:ext>
                  </a:extLst>
                </a:gridCol>
                <a:gridCol w="246888">
                  <a:extLst>
                    <a:ext uri="{9D8B030D-6E8A-4147-A177-3AD203B41FA5}">
                      <a16:colId xmlns:a16="http://schemas.microsoft.com/office/drawing/2014/main" val="2041651732"/>
                    </a:ext>
                  </a:extLst>
                </a:gridCol>
                <a:gridCol w="246888">
                  <a:extLst>
                    <a:ext uri="{9D8B030D-6E8A-4147-A177-3AD203B41FA5}">
                      <a16:colId xmlns:a16="http://schemas.microsoft.com/office/drawing/2014/main" val="1825561653"/>
                    </a:ext>
                  </a:extLst>
                </a:gridCol>
                <a:gridCol w="246888">
                  <a:extLst>
                    <a:ext uri="{9D8B030D-6E8A-4147-A177-3AD203B41FA5}">
                      <a16:colId xmlns:a16="http://schemas.microsoft.com/office/drawing/2014/main" val="2711571927"/>
                    </a:ext>
                  </a:extLst>
                </a:gridCol>
                <a:gridCol w="246888">
                  <a:extLst>
                    <a:ext uri="{9D8B030D-6E8A-4147-A177-3AD203B41FA5}">
                      <a16:colId xmlns:a16="http://schemas.microsoft.com/office/drawing/2014/main" val="1360041358"/>
                    </a:ext>
                  </a:extLst>
                </a:gridCol>
                <a:gridCol w="246888">
                  <a:extLst>
                    <a:ext uri="{9D8B030D-6E8A-4147-A177-3AD203B41FA5}">
                      <a16:colId xmlns:a16="http://schemas.microsoft.com/office/drawing/2014/main" val="2808570366"/>
                    </a:ext>
                  </a:extLst>
                </a:gridCol>
                <a:gridCol w="246888">
                  <a:extLst>
                    <a:ext uri="{9D8B030D-6E8A-4147-A177-3AD203B41FA5}">
                      <a16:colId xmlns:a16="http://schemas.microsoft.com/office/drawing/2014/main" val="3938326790"/>
                    </a:ext>
                  </a:extLst>
                </a:gridCol>
                <a:gridCol w="246888">
                  <a:extLst>
                    <a:ext uri="{9D8B030D-6E8A-4147-A177-3AD203B41FA5}">
                      <a16:colId xmlns:a16="http://schemas.microsoft.com/office/drawing/2014/main" val="3711122495"/>
                    </a:ext>
                  </a:extLst>
                </a:gridCol>
                <a:gridCol w="246888">
                  <a:extLst>
                    <a:ext uri="{9D8B030D-6E8A-4147-A177-3AD203B41FA5}">
                      <a16:colId xmlns:a16="http://schemas.microsoft.com/office/drawing/2014/main" val="814411489"/>
                    </a:ext>
                  </a:extLst>
                </a:gridCol>
                <a:gridCol w="246888">
                  <a:extLst>
                    <a:ext uri="{9D8B030D-6E8A-4147-A177-3AD203B41FA5}">
                      <a16:colId xmlns:a16="http://schemas.microsoft.com/office/drawing/2014/main" val="2178405852"/>
                    </a:ext>
                  </a:extLst>
                </a:gridCol>
                <a:gridCol w="246888">
                  <a:extLst>
                    <a:ext uri="{9D8B030D-6E8A-4147-A177-3AD203B41FA5}">
                      <a16:colId xmlns:a16="http://schemas.microsoft.com/office/drawing/2014/main" val="760110654"/>
                    </a:ext>
                  </a:extLst>
                </a:gridCol>
                <a:gridCol w="246888">
                  <a:extLst>
                    <a:ext uri="{9D8B030D-6E8A-4147-A177-3AD203B41FA5}">
                      <a16:colId xmlns:a16="http://schemas.microsoft.com/office/drawing/2014/main" val="1354232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595183052"/>
                  </a:ext>
                </a:extLst>
              </a:tr>
            </a:tbl>
          </a:graphicData>
        </a:graphic>
      </p:graphicFrame>
      <p:sp>
        <p:nvSpPr>
          <p:cNvPr id="4" name="Text Placeholder 3">
            <a:extLst>
              <a:ext uri="{FF2B5EF4-FFF2-40B4-BE49-F238E27FC236}">
                <a16:creationId xmlns:a16="http://schemas.microsoft.com/office/drawing/2014/main" id="{DD0EEE7C-2B3D-4A5F-AADC-48D52308FB05}"/>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1534888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53752-58B7-4ED8-8E0F-A5F395CF3170}"/>
              </a:ext>
            </a:extLst>
          </p:cNvPr>
          <p:cNvSpPr>
            <a:spLocks noGrp="1"/>
          </p:cNvSpPr>
          <p:nvPr>
            <p:ph type="title"/>
          </p:nvPr>
        </p:nvSpPr>
        <p:spPr/>
        <p:txBody>
          <a:bodyPr/>
          <a:lstStyle/>
          <a:p>
            <a:r>
              <a:rPr lang="en-US"/>
              <a:t>Facebook Own Videos Demographics Table | All Pages - 2 of 5</a:t>
            </a:r>
          </a:p>
        </p:txBody>
      </p:sp>
      <p:graphicFrame>
        <p:nvGraphicFramePr>
          <p:cNvPr id="5" name="Table Placeholder 4">
            <a:extLst>
              <a:ext uri="{FF2B5EF4-FFF2-40B4-BE49-F238E27FC236}">
                <a16:creationId xmlns:a16="http://schemas.microsoft.com/office/drawing/2014/main" id="{2E858125-DB4B-48A0-B579-23207F8FBD6D}"/>
              </a:ext>
            </a:extLst>
          </p:cNvPr>
          <p:cNvGraphicFramePr>
            <a:graphicFrameLocks noGrp="1"/>
          </p:cNvGraphicFramePr>
          <p:nvPr>
            <p:ph type="tbl" sz="quarter" idx="13"/>
            <p:extLst>
              <p:ext uri="{D42A27DB-BD31-4B8C-83A1-F6EECF244321}">
                <p14:modId xmlns:p14="http://schemas.microsoft.com/office/powerpoint/2010/main" val="1216872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765218722"/>
                    </a:ext>
                  </a:extLst>
                </a:gridCol>
                <a:gridCol w="740664">
                  <a:extLst>
                    <a:ext uri="{9D8B030D-6E8A-4147-A177-3AD203B41FA5}">
                      <a16:colId xmlns:a16="http://schemas.microsoft.com/office/drawing/2014/main" val="3268632446"/>
                    </a:ext>
                  </a:extLst>
                </a:gridCol>
                <a:gridCol w="246888">
                  <a:extLst>
                    <a:ext uri="{9D8B030D-6E8A-4147-A177-3AD203B41FA5}">
                      <a16:colId xmlns:a16="http://schemas.microsoft.com/office/drawing/2014/main" val="4046009981"/>
                    </a:ext>
                  </a:extLst>
                </a:gridCol>
                <a:gridCol w="246888">
                  <a:extLst>
                    <a:ext uri="{9D8B030D-6E8A-4147-A177-3AD203B41FA5}">
                      <a16:colId xmlns:a16="http://schemas.microsoft.com/office/drawing/2014/main" val="3210647214"/>
                    </a:ext>
                  </a:extLst>
                </a:gridCol>
                <a:gridCol w="246888">
                  <a:extLst>
                    <a:ext uri="{9D8B030D-6E8A-4147-A177-3AD203B41FA5}">
                      <a16:colId xmlns:a16="http://schemas.microsoft.com/office/drawing/2014/main" val="2704701148"/>
                    </a:ext>
                  </a:extLst>
                </a:gridCol>
                <a:gridCol w="246888">
                  <a:extLst>
                    <a:ext uri="{9D8B030D-6E8A-4147-A177-3AD203B41FA5}">
                      <a16:colId xmlns:a16="http://schemas.microsoft.com/office/drawing/2014/main" val="2681208554"/>
                    </a:ext>
                  </a:extLst>
                </a:gridCol>
                <a:gridCol w="246888">
                  <a:extLst>
                    <a:ext uri="{9D8B030D-6E8A-4147-A177-3AD203B41FA5}">
                      <a16:colId xmlns:a16="http://schemas.microsoft.com/office/drawing/2014/main" val="3796678674"/>
                    </a:ext>
                  </a:extLst>
                </a:gridCol>
                <a:gridCol w="246888">
                  <a:extLst>
                    <a:ext uri="{9D8B030D-6E8A-4147-A177-3AD203B41FA5}">
                      <a16:colId xmlns:a16="http://schemas.microsoft.com/office/drawing/2014/main" val="2324984311"/>
                    </a:ext>
                  </a:extLst>
                </a:gridCol>
                <a:gridCol w="246888">
                  <a:extLst>
                    <a:ext uri="{9D8B030D-6E8A-4147-A177-3AD203B41FA5}">
                      <a16:colId xmlns:a16="http://schemas.microsoft.com/office/drawing/2014/main" val="4107500311"/>
                    </a:ext>
                  </a:extLst>
                </a:gridCol>
                <a:gridCol w="246888">
                  <a:extLst>
                    <a:ext uri="{9D8B030D-6E8A-4147-A177-3AD203B41FA5}">
                      <a16:colId xmlns:a16="http://schemas.microsoft.com/office/drawing/2014/main" val="793893885"/>
                    </a:ext>
                  </a:extLst>
                </a:gridCol>
                <a:gridCol w="246888">
                  <a:extLst>
                    <a:ext uri="{9D8B030D-6E8A-4147-A177-3AD203B41FA5}">
                      <a16:colId xmlns:a16="http://schemas.microsoft.com/office/drawing/2014/main" val="3344132605"/>
                    </a:ext>
                  </a:extLst>
                </a:gridCol>
                <a:gridCol w="246888">
                  <a:extLst>
                    <a:ext uri="{9D8B030D-6E8A-4147-A177-3AD203B41FA5}">
                      <a16:colId xmlns:a16="http://schemas.microsoft.com/office/drawing/2014/main" val="1318979164"/>
                    </a:ext>
                  </a:extLst>
                </a:gridCol>
                <a:gridCol w="246888">
                  <a:extLst>
                    <a:ext uri="{9D8B030D-6E8A-4147-A177-3AD203B41FA5}">
                      <a16:colId xmlns:a16="http://schemas.microsoft.com/office/drawing/2014/main" val="2762197511"/>
                    </a:ext>
                  </a:extLst>
                </a:gridCol>
                <a:gridCol w="246888">
                  <a:extLst>
                    <a:ext uri="{9D8B030D-6E8A-4147-A177-3AD203B41FA5}">
                      <a16:colId xmlns:a16="http://schemas.microsoft.com/office/drawing/2014/main" val="3227073456"/>
                    </a:ext>
                  </a:extLst>
                </a:gridCol>
                <a:gridCol w="246888">
                  <a:extLst>
                    <a:ext uri="{9D8B030D-6E8A-4147-A177-3AD203B41FA5}">
                      <a16:colId xmlns:a16="http://schemas.microsoft.com/office/drawing/2014/main" val="3167145811"/>
                    </a:ext>
                  </a:extLst>
                </a:gridCol>
                <a:gridCol w="246888">
                  <a:extLst>
                    <a:ext uri="{9D8B030D-6E8A-4147-A177-3AD203B41FA5}">
                      <a16:colId xmlns:a16="http://schemas.microsoft.com/office/drawing/2014/main" val="3927986305"/>
                    </a:ext>
                  </a:extLst>
                </a:gridCol>
                <a:gridCol w="246888">
                  <a:extLst>
                    <a:ext uri="{9D8B030D-6E8A-4147-A177-3AD203B41FA5}">
                      <a16:colId xmlns:a16="http://schemas.microsoft.com/office/drawing/2014/main" val="3037209248"/>
                    </a:ext>
                  </a:extLst>
                </a:gridCol>
                <a:gridCol w="246888">
                  <a:extLst>
                    <a:ext uri="{9D8B030D-6E8A-4147-A177-3AD203B41FA5}">
                      <a16:colId xmlns:a16="http://schemas.microsoft.com/office/drawing/2014/main" val="3274078117"/>
                    </a:ext>
                  </a:extLst>
                </a:gridCol>
                <a:gridCol w="246888">
                  <a:extLst>
                    <a:ext uri="{9D8B030D-6E8A-4147-A177-3AD203B41FA5}">
                      <a16:colId xmlns:a16="http://schemas.microsoft.com/office/drawing/2014/main" val="1827559625"/>
                    </a:ext>
                  </a:extLst>
                </a:gridCol>
                <a:gridCol w="246888">
                  <a:extLst>
                    <a:ext uri="{9D8B030D-6E8A-4147-A177-3AD203B41FA5}">
                      <a16:colId xmlns:a16="http://schemas.microsoft.com/office/drawing/2014/main" val="242742661"/>
                    </a:ext>
                  </a:extLst>
                </a:gridCol>
                <a:gridCol w="246888">
                  <a:extLst>
                    <a:ext uri="{9D8B030D-6E8A-4147-A177-3AD203B41FA5}">
                      <a16:colId xmlns:a16="http://schemas.microsoft.com/office/drawing/2014/main" val="652494887"/>
                    </a:ext>
                  </a:extLst>
                </a:gridCol>
                <a:gridCol w="246888">
                  <a:extLst>
                    <a:ext uri="{9D8B030D-6E8A-4147-A177-3AD203B41FA5}">
                      <a16:colId xmlns:a16="http://schemas.microsoft.com/office/drawing/2014/main" val="1197391343"/>
                    </a:ext>
                  </a:extLst>
                </a:gridCol>
                <a:gridCol w="246888">
                  <a:extLst>
                    <a:ext uri="{9D8B030D-6E8A-4147-A177-3AD203B41FA5}">
                      <a16:colId xmlns:a16="http://schemas.microsoft.com/office/drawing/2014/main" val="276009895"/>
                    </a:ext>
                  </a:extLst>
                </a:gridCol>
                <a:gridCol w="246888">
                  <a:extLst>
                    <a:ext uri="{9D8B030D-6E8A-4147-A177-3AD203B41FA5}">
                      <a16:colId xmlns:a16="http://schemas.microsoft.com/office/drawing/2014/main" val="1976634019"/>
                    </a:ext>
                  </a:extLst>
                </a:gridCol>
                <a:gridCol w="246888">
                  <a:extLst>
                    <a:ext uri="{9D8B030D-6E8A-4147-A177-3AD203B41FA5}">
                      <a16:colId xmlns:a16="http://schemas.microsoft.com/office/drawing/2014/main" val="1163436114"/>
                    </a:ext>
                  </a:extLst>
                </a:gridCol>
                <a:gridCol w="246888">
                  <a:extLst>
                    <a:ext uri="{9D8B030D-6E8A-4147-A177-3AD203B41FA5}">
                      <a16:colId xmlns:a16="http://schemas.microsoft.com/office/drawing/2014/main" val="394014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1534338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- 2021-03-02 10:10:52</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Mehr zum Wechsel: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-1.xx.fbcdn.net/v/t15.5256-10/s228x119/151386273_791313384927403_2071536996250190498_n.jpg?_nc_cat=111&amp;ccb=1-3&amp;_nc_sid=08861d&amp;_nc_ohc=H_lEaIbR45IAX8m0bbB&amp;_nc_ht=scontent-ort2-1.xx&amp;tp=7&amp;oh=f7d4580962208017c082df943f40fcae&amp;oe=608AE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47.20405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11.064116666667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2.2265833333333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18.144333333333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19.460466666667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31.440533333333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16.074233333333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13.259833333333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0.30703333333333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0.067016666666667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9796125"/>
                  </a:ext>
                </a:extLst>
              </a:tr>
            </a:tbl>
          </a:graphicData>
        </a:graphic>
      </p:graphicFrame>
      <p:sp>
        <p:nvSpPr>
          <p:cNvPr id="4" name="Text Placeholder 3">
            <a:extLst>
              <a:ext uri="{FF2B5EF4-FFF2-40B4-BE49-F238E27FC236}">
                <a16:creationId xmlns:a16="http://schemas.microsoft.com/office/drawing/2014/main" id="{076C4EF8-0101-4092-A177-C5A178E810CA}"/>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7008531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98D75-2FA7-414C-BAE5-D60859EE5CD7}"/>
              </a:ext>
            </a:extLst>
          </p:cNvPr>
          <p:cNvSpPr>
            <a:spLocks noGrp="1"/>
          </p:cNvSpPr>
          <p:nvPr>
            <p:ph type="title"/>
          </p:nvPr>
        </p:nvSpPr>
        <p:spPr/>
        <p:txBody>
          <a:bodyPr/>
          <a:lstStyle/>
          <a:p>
            <a:r>
              <a:rPr lang="en-US"/>
              <a:t>Facebook Own Videos Demographics Table | All Pages - 3 of 5</a:t>
            </a:r>
          </a:p>
        </p:txBody>
      </p:sp>
      <p:graphicFrame>
        <p:nvGraphicFramePr>
          <p:cNvPr id="5" name="Table Placeholder 4">
            <a:extLst>
              <a:ext uri="{FF2B5EF4-FFF2-40B4-BE49-F238E27FC236}">
                <a16:creationId xmlns:a16="http://schemas.microsoft.com/office/drawing/2014/main" id="{F4274BD6-68C0-4EB0-B824-70105BFEA3FA}"/>
              </a:ext>
            </a:extLst>
          </p:cNvPr>
          <p:cNvGraphicFramePr>
            <a:graphicFrameLocks noGrp="1"/>
          </p:cNvGraphicFramePr>
          <p:nvPr>
            <p:ph type="tbl" sz="quarter" idx="13"/>
            <p:extLst>
              <p:ext uri="{D42A27DB-BD31-4B8C-83A1-F6EECF244321}">
                <p14:modId xmlns:p14="http://schemas.microsoft.com/office/powerpoint/2010/main" val="3778687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325523811"/>
                    </a:ext>
                  </a:extLst>
                </a:gridCol>
                <a:gridCol w="740664">
                  <a:extLst>
                    <a:ext uri="{9D8B030D-6E8A-4147-A177-3AD203B41FA5}">
                      <a16:colId xmlns:a16="http://schemas.microsoft.com/office/drawing/2014/main" val="1933101932"/>
                    </a:ext>
                  </a:extLst>
                </a:gridCol>
                <a:gridCol w="246888">
                  <a:extLst>
                    <a:ext uri="{9D8B030D-6E8A-4147-A177-3AD203B41FA5}">
                      <a16:colId xmlns:a16="http://schemas.microsoft.com/office/drawing/2014/main" val="2665327932"/>
                    </a:ext>
                  </a:extLst>
                </a:gridCol>
                <a:gridCol w="246888">
                  <a:extLst>
                    <a:ext uri="{9D8B030D-6E8A-4147-A177-3AD203B41FA5}">
                      <a16:colId xmlns:a16="http://schemas.microsoft.com/office/drawing/2014/main" val="3458025686"/>
                    </a:ext>
                  </a:extLst>
                </a:gridCol>
                <a:gridCol w="246888">
                  <a:extLst>
                    <a:ext uri="{9D8B030D-6E8A-4147-A177-3AD203B41FA5}">
                      <a16:colId xmlns:a16="http://schemas.microsoft.com/office/drawing/2014/main" val="2286745491"/>
                    </a:ext>
                  </a:extLst>
                </a:gridCol>
                <a:gridCol w="246888">
                  <a:extLst>
                    <a:ext uri="{9D8B030D-6E8A-4147-A177-3AD203B41FA5}">
                      <a16:colId xmlns:a16="http://schemas.microsoft.com/office/drawing/2014/main" val="3409368540"/>
                    </a:ext>
                  </a:extLst>
                </a:gridCol>
                <a:gridCol w="246888">
                  <a:extLst>
                    <a:ext uri="{9D8B030D-6E8A-4147-A177-3AD203B41FA5}">
                      <a16:colId xmlns:a16="http://schemas.microsoft.com/office/drawing/2014/main" val="3412763655"/>
                    </a:ext>
                  </a:extLst>
                </a:gridCol>
                <a:gridCol w="246888">
                  <a:extLst>
                    <a:ext uri="{9D8B030D-6E8A-4147-A177-3AD203B41FA5}">
                      <a16:colId xmlns:a16="http://schemas.microsoft.com/office/drawing/2014/main" val="3298295114"/>
                    </a:ext>
                  </a:extLst>
                </a:gridCol>
                <a:gridCol w="246888">
                  <a:extLst>
                    <a:ext uri="{9D8B030D-6E8A-4147-A177-3AD203B41FA5}">
                      <a16:colId xmlns:a16="http://schemas.microsoft.com/office/drawing/2014/main" val="2193072448"/>
                    </a:ext>
                  </a:extLst>
                </a:gridCol>
                <a:gridCol w="246888">
                  <a:extLst>
                    <a:ext uri="{9D8B030D-6E8A-4147-A177-3AD203B41FA5}">
                      <a16:colId xmlns:a16="http://schemas.microsoft.com/office/drawing/2014/main" val="593910843"/>
                    </a:ext>
                  </a:extLst>
                </a:gridCol>
                <a:gridCol w="246888">
                  <a:extLst>
                    <a:ext uri="{9D8B030D-6E8A-4147-A177-3AD203B41FA5}">
                      <a16:colId xmlns:a16="http://schemas.microsoft.com/office/drawing/2014/main" val="2238749201"/>
                    </a:ext>
                  </a:extLst>
                </a:gridCol>
                <a:gridCol w="246888">
                  <a:extLst>
                    <a:ext uri="{9D8B030D-6E8A-4147-A177-3AD203B41FA5}">
                      <a16:colId xmlns:a16="http://schemas.microsoft.com/office/drawing/2014/main" val="3883169667"/>
                    </a:ext>
                  </a:extLst>
                </a:gridCol>
                <a:gridCol w="246888">
                  <a:extLst>
                    <a:ext uri="{9D8B030D-6E8A-4147-A177-3AD203B41FA5}">
                      <a16:colId xmlns:a16="http://schemas.microsoft.com/office/drawing/2014/main" val="2778698111"/>
                    </a:ext>
                  </a:extLst>
                </a:gridCol>
                <a:gridCol w="246888">
                  <a:extLst>
                    <a:ext uri="{9D8B030D-6E8A-4147-A177-3AD203B41FA5}">
                      <a16:colId xmlns:a16="http://schemas.microsoft.com/office/drawing/2014/main" val="3906795208"/>
                    </a:ext>
                  </a:extLst>
                </a:gridCol>
                <a:gridCol w="246888">
                  <a:extLst>
                    <a:ext uri="{9D8B030D-6E8A-4147-A177-3AD203B41FA5}">
                      <a16:colId xmlns:a16="http://schemas.microsoft.com/office/drawing/2014/main" val="2560320607"/>
                    </a:ext>
                  </a:extLst>
                </a:gridCol>
                <a:gridCol w="246888">
                  <a:extLst>
                    <a:ext uri="{9D8B030D-6E8A-4147-A177-3AD203B41FA5}">
                      <a16:colId xmlns:a16="http://schemas.microsoft.com/office/drawing/2014/main" val="3715811460"/>
                    </a:ext>
                  </a:extLst>
                </a:gridCol>
                <a:gridCol w="246888">
                  <a:extLst>
                    <a:ext uri="{9D8B030D-6E8A-4147-A177-3AD203B41FA5}">
                      <a16:colId xmlns:a16="http://schemas.microsoft.com/office/drawing/2014/main" val="1080239560"/>
                    </a:ext>
                  </a:extLst>
                </a:gridCol>
                <a:gridCol w="246888">
                  <a:extLst>
                    <a:ext uri="{9D8B030D-6E8A-4147-A177-3AD203B41FA5}">
                      <a16:colId xmlns:a16="http://schemas.microsoft.com/office/drawing/2014/main" val="2583373174"/>
                    </a:ext>
                  </a:extLst>
                </a:gridCol>
                <a:gridCol w="246888">
                  <a:extLst>
                    <a:ext uri="{9D8B030D-6E8A-4147-A177-3AD203B41FA5}">
                      <a16:colId xmlns:a16="http://schemas.microsoft.com/office/drawing/2014/main" val="2176485773"/>
                    </a:ext>
                  </a:extLst>
                </a:gridCol>
                <a:gridCol w="246888">
                  <a:extLst>
                    <a:ext uri="{9D8B030D-6E8A-4147-A177-3AD203B41FA5}">
                      <a16:colId xmlns:a16="http://schemas.microsoft.com/office/drawing/2014/main" val="1814261840"/>
                    </a:ext>
                  </a:extLst>
                </a:gridCol>
                <a:gridCol w="246888">
                  <a:extLst>
                    <a:ext uri="{9D8B030D-6E8A-4147-A177-3AD203B41FA5}">
                      <a16:colId xmlns:a16="http://schemas.microsoft.com/office/drawing/2014/main" val="4148898643"/>
                    </a:ext>
                  </a:extLst>
                </a:gridCol>
                <a:gridCol w="246888">
                  <a:extLst>
                    <a:ext uri="{9D8B030D-6E8A-4147-A177-3AD203B41FA5}">
                      <a16:colId xmlns:a16="http://schemas.microsoft.com/office/drawing/2014/main" val="2559339996"/>
                    </a:ext>
                  </a:extLst>
                </a:gridCol>
                <a:gridCol w="246888">
                  <a:extLst>
                    <a:ext uri="{9D8B030D-6E8A-4147-A177-3AD203B41FA5}">
                      <a16:colId xmlns:a16="http://schemas.microsoft.com/office/drawing/2014/main" val="833778030"/>
                    </a:ext>
                  </a:extLst>
                </a:gridCol>
                <a:gridCol w="246888">
                  <a:extLst>
                    <a:ext uri="{9D8B030D-6E8A-4147-A177-3AD203B41FA5}">
                      <a16:colId xmlns:a16="http://schemas.microsoft.com/office/drawing/2014/main" val="2117561125"/>
                    </a:ext>
                  </a:extLst>
                </a:gridCol>
                <a:gridCol w="246888">
                  <a:extLst>
                    <a:ext uri="{9D8B030D-6E8A-4147-A177-3AD203B41FA5}">
                      <a16:colId xmlns:a16="http://schemas.microsoft.com/office/drawing/2014/main" val="2729787209"/>
                    </a:ext>
                  </a:extLst>
                </a:gridCol>
                <a:gridCol w="246888">
                  <a:extLst>
                    <a:ext uri="{9D8B030D-6E8A-4147-A177-3AD203B41FA5}">
                      <a16:colId xmlns:a16="http://schemas.microsoft.com/office/drawing/2014/main" val="923501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341047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16:31:03</a:t>
                      </a:r>
                      <a:r>
                        <a:rPr kumimoji="0" lang="de-DE" sz="1000" b="0" i="0" u="none" strike="noStrike" kern="1200" cap="none" spc="0" normalizeH="0" baseline="0" noProof="0">
                          <a:ln>
                            <a:noFill/>
                          </a:ln>
                          <a:solidFill>
                            <a:prstClr val="black"/>
                          </a:solidFill>
                          <a:effectLst/>
                          <a:uLnTx/>
                          <a:uFillTx/>
                          <a:latin typeface="+mn-lt"/>
                          <a:ea typeface="+mn-ea"/>
                          <a:cs typeface="+mn-cs"/>
                        </a:rPr>
                        <a:t>
 Der Wechsel zur pronova BKK ist seit dem 01.01.2021 noch einfacher für dich. Denn es gilt ein neues Krankenkassenwahlrecht. Dein Arbeitgeber wird papierlos informiert, es gilt eine kürzere Bindungsfrist und die Kündigung der Vorkasse ist nicht mehr nötig.
https://www.pronovabkk.de/video-kassenwechsel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s228x119/151641573_2517577555213981_4257352259893699479_n.jpg?_nc_cat=104&amp;ccb=1-3&amp;_nc_sid=08861d&amp;_nc_eui2=AeFUps_BV2fmf5dQ7_AgC-o9bvzkunSqN0pu_OS6dKo3SpJTkIUoTTmDQQY7fNfPnCE&amp;_nc_ohc=h_vdgusQ9NEAX8vWDUo&amp;_nc_ht=scontent-bos3-1.xx&amp;tp=7&amp;oh=a9fd981e79f527a55b36ab2fed93ebf8&amp;oe=606E1E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10.278433333333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17.061683333333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1.6000166666667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0.43201666666667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2.5354333333333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2.2959166666667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2.4871833333333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4.2234833333333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5637434"/>
                  </a:ext>
                </a:extLst>
              </a:tr>
            </a:tbl>
          </a:graphicData>
        </a:graphic>
      </p:graphicFrame>
      <p:sp>
        <p:nvSpPr>
          <p:cNvPr id="4" name="Text Placeholder 3">
            <a:extLst>
              <a:ext uri="{FF2B5EF4-FFF2-40B4-BE49-F238E27FC236}">
                <a16:creationId xmlns:a16="http://schemas.microsoft.com/office/drawing/2014/main" id="{2CC37083-54A2-4915-A806-BF039A76CFA0}"/>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529019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3504D-DB05-4F1B-9B2A-CE93D751A3FF}"/>
              </a:ext>
            </a:extLst>
          </p:cNvPr>
          <p:cNvSpPr>
            <a:spLocks noGrp="1"/>
          </p:cNvSpPr>
          <p:nvPr>
            <p:ph type="title"/>
          </p:nvPr>
        </p:nvSpPr>
        <p:spPr/>
        <p:txBody>
          <a:bodyPr/>
          <a:lstStyle/>
          <a:p>
            <a:r>
              <a:rPr lang="en-US"/>
              <a:t>Facebook Own Videos Demographics Table | All Pages - 4 of 5</a:t>
            </a:r>
          </a:p>
        </p:txBody>
      </p:sp>
      <p:graphicFrame>
        <p:nvGraphicFramePr>
          <p:cNvPr id="5" name="Table Placeholder 4">
            <a:extLst>
              <a:ext uri="{FF2B5EF4-FFF2-40B4-BE49-F238E27FC236}">
                <a16:creationId xmlns:a16="http://schemas.microsoft.com/office/drawing/2014/main" id="{007B91CF-4C76-46E5-8904-AB50553570D6}"/>
              </a:ext>
            </a:extLst>
          </p:cNvPr>
          <p:cNvGraphicFramePr>
            <a:graphicFrameLocks noGrp="1"/>
          </p:cNvGraphicFramePr>
          <p:nvPr>
            <p:ph type="tbl" sz="quarter" idx="13"/>
            <p:extLst>
              <p:ext uri="{D42A27DB-BD31-4B8C-83A1-F6EECF244321}">
                <p14:modId xmlns:p14="http://schemas.microsoft.com/office/powerpoint/2010/main" val="2486949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2183160134"/>
                    </a:ext>
                  </a:extLst>
                </a:gridCol>
                <a:gridCol w="740664">
                  <a:extLst>
                    <a:ext uri="{9D8B030D-6E8A-4147-A177-3AD203B41FA5}">
                      <a16:colId xmlns:a16="http://schemas.microsoft.com/office/drawing/2014/main" val="3251259313"/>
                    </a:ext>
                  </a:extLst>
                </a:gridCol>
                <a:gridCol w="246888">
                  <a:extLst>
                    <a:ext uri="{9D8B030D-6E8A-4147-A177-3AD203B41FA5}">
                      <a16:colId xmlns:a16="http://schemas.microsoft.com/office/drawing/2014/main" val="3361913922"/>
                    </a:ext>
                  </a:extLst>
                </a:gridCol>
                <a:gridCol w="246888">
                  <a:extLst>
                    <a:ext uri="{9D8B030D-6E8A-4147-A177-3AD203B41FA5}">
                      <a16:colId xmlns:a16="http://schemas.microsoft.com/office/drawing/2014/main" val="3369950933"/>
                    </a:ext>
                  </a:extLst>
                </a:gridCol>
                <a:gridCol w="246888">
                  <a:extLst>
                    <a:ext uri="{9D8B030D-6E8A-4147-A177-3AD203B41FA5}">
                      <a16:colId xmlns:a16="http://schemas.microsoft.com/office/drawing/2014/main" val="1228443260"/>
                    </a:ext>
                  </a:extLst>
                </a:gridCol>
                <a:gridCol w="246888">
                  <a:extLst>
                    <a:ext uri="{9D8B030D-6E8A-4147-A177-3AD203B41FA5}">
                      <a16:colId xmlns:a16="http://schemas.microsoft.com/office/drawing/2014/main" val="881392098"/>
                    </a:ext>
                  </a:extLst>
                </a:gridCol>
                <a:gridCol w="246888">
                  <a:extLst>
                    <a:ext uri="{9D8B030D-6E8A-4147-A177-3AD203B41FA5}">
                      <a16:colId xmlns:a16="http://schemas.microsoft.com/office/drawing/2014/main" val="4265050526"/>
                    </a:ext>
                  </a:extLst>
                </a:gridCol>
                <a:gridCol w="246888">
                  <a:extLst>
                    <a:ext uri="{9D8B030D-6E8A-4147-A177-3AD203B41FA5}">
                      <a16:colId xmlns:a16="http://schemas.microsoft.com/office/drawing/2014/main" val="2136948688"/>
                    </a:ext>
                  </a:extLst>
                </a:gridCol>
                <a:gridCol w="246888">
                  <a:extLst>
                    <a:ext uri="{9D8B030D-6E8A-4147-A177-3AD203B41FA5}">
                      <a16:colId xmlns:a16="http://schemas.microsoft.com/office/drawing/2014/main" val="649812093"/>
                    </a:ext>
                  </a:extLst>
                </a:gridCol>
                <a:gridCol w="246888">
                  <a:extLst>
                    <a:ext uri="{9D8B030D-6E8A-4147-A177-3AD203B41FA5}">
                      <a16:colId xmlns:a16="http://schemas.microsoft.com/office/drawing/2014/main" val="4195511951"/>
                    </a:ext>
                  </a:extLst>
                </a:gridCol>
                <a:gridCol w="246888">
                  <a:extLst>
                    <a:ext uri="{9D8B030D-6E8A-4147-A177-3AD203B41FA5}">
                      <a16:colId xmlns:a16="http://schemas.microsoft.com/office/drawing/2014/main" val="432202848"/>
                    </a:ext>
                  </a:extLst>
                </a:gridCol>
                <a:gridCol w="246888">
                  <a:extLst>
                    <a:ext uri="{9D8B030D-6E8A-4147-A177-3AD203B41FA5}">
                      <a16:colId xmlns:a16="http://schemas.microsoft.com/office/drawing/2014/main" val="3585380021"/>
                    </a:ext>
                  </a:extLst>
                </a:gridCol>
                <a:gridCol w="246888">
                  <a:extLst>
                    <a:ext uri="{9D8B030D-6E8A-4147-A177-3AD203B41FA5}">
                      <a16:colId xmlns:a16="http://schemas.microsoft.com/office/drawing/2014/main" val="3964645068"/>
                    </a:ext>
                  </a:extLst>
                </a:gridCol>
                <a:gridCol w="246888">
                  <a:extLst>
                    <a:ext uri="{9D8B030D-6E8A-4147-A177-3AD203B41FA5}">
                      <a16:colId xmlns:a16="http://schemas.microsoft.com/office/drawing/2014/main" val="1222757218"/>
                    </a:ext>
                  </a:extLst>
                </a:gridCol>
                <a:gridCol w="246888">
                  <a:extLst>
                    <a:ext uri="{9D8B030D-6E8A-4147-A177-3AD203B41FA5}">
                      <a16:colId xmlns:a16="http://schemas.microsoft.com/office/drawing/2014/main" val="1542266789"/>
                    </a:ext>
                  </a:extLst>
                </a:gridCol>
                <a:gridCol w="246888">
                  <a:extLst>
                    <a:ext uri="{9D8B030D-6E8A-4147-A177-3AD203B41FA5}">
                      <a16:colId xmlns:a16="http://schemas.microsoft.com/office/drawing/2014/main" val="2592150988"/>
                    </a:ext>
                  </a:extLst>
                </a:gridCol>
                <a:gridCol w="246888">
                  <a:extLst>
                    <a:ext uri="{9D8B030D-6E8A-4147-A177-3AD203B41FA5}">
                      <a16:colId xmlns:a16="http://schemas.microsoft.com/office/drawing/2014/main" val="1059475295"/>
                    </a:ext>
                  </a:extLst>
                </a:gridCol>
                <a:gridCol w="246888">
                  <a:extLst>
                    <a:ext uri="{9D8B030D-6E8A-4147-A177-3AD203B41FA5}">
                      <a16:colId xmlns:a16="http://schemas.microsoft.com/office/drawing/2014/main" val="1166135451"/>
                    </a:ext>
                  </a:extLst>
                </a:gridCol>
                <a:gridCol w="246888">
                  <a:extLst>
                    <a:ext uri="{9D8B030D-6E8A-4147-A177-3AD203B41FA5}">
                      <a16:colId xmlns:a16="http://schemas.microsoft.com/office/drawing/2014/main" val="2073793287"/>
                    </a:ext>
                  </a:extLst>
                </a:gridCol>
                <a:gridCol w="246888">
                  <a:extLst>
                    <a:ext uri="{9D8B030D-6E8A-4147-A177-3AD203B41FA5}">
                      <a16:colId xmlns:a16="http://schemas.microsoft.com/office/drawing/2014/main" val="1610267803"/>
                    </a:ext>
                  </a:extLst>
                </a:gridCol>
                <a:gridCol w="246888">
                  <a:extLst>
                    <a:ext uri="{9D8B030D-6E8A-4147-A177-3AD203B41FA5}">
                      <a16:colId xmlns:a16="http://schemas.microsoft.com/office/drawing/2014/main" val="3067827049"/>
                    </a:ext>
                  </a:extLst>
                </a:gridCol>
                <a:gridCol w="246888">
                  <a:extLst>
                    <a:ext uri="{9D8B030D-6E8A-4147-A177-3AD203B41FA5}">
                      <a16:colId xmlns:a16="http://schemas.microsoft.com/office/drawing/2014/main" val="3058708844"/>
                    </a:ext>
                  </a:extLst>
                </a:gridCol>
                <a:gridCol w="246888">
                  <a:extLst>
                    <a:ext uri="{9D8B030D-6E8A-4147-A177-3AD203B41FA5}">
                      <a16:colId xmlns:a16="http://schemas.microsoft.com/office/drawing/2014/main" val="2722245439"/>
                    </a:ext>
                  </a:extLst>
                </a:gridCol>
                <a:gridCol w="246888">
                  <a:extLst>
                    <a:ext uri="{9D8B030D-6E8A-4147-A177-3AD203B41FA5}">
                      <a16:colId xmlns:a16="http://schemas.microsoft.com/office/drawing/2014/main" val="3639258013"/>
                    </a:ext>
                  </a:extLst>
                </a:gridCol>
                <a:gridCol w="246888">
                  <a:extLst>
                    <a:ext uri="{9D8B030D-6E8A-4147-A177-3AD203B41FA5}">
                      <a16:colId xmlns:a16="http://schemas.microsoft.com/office/drawing/2014/main" val="764192433"/>
                    </a:ext>
                  </a:extLst>
                </a:gridCol>
                <a:gridCol w="246888">
                  <a:extLst>
                    <a:ext uri="{9D8B030D-6E8A-4147-A177-3AD203B41FA5}">
                      <a16:colId xmlns:a16="http://schemas.microsoft.com/office/drawing/2014/main" val="87306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4290519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15:24:08</a:t>
                      </a:r>
                      <a:r>
                        <a:rPr kumimoji="0" lang="de-DE" sz="1000" b="0" i="0" u="none" strike="noStrike" kern="1200" cap="none" spc="0" normalizeH="0" baseline="0" noProof="0">
                          <a:ln>
                            <a:noFill/>
                          </a:ln>
                          <a:solidFill>
                            <a:prstClr val="black"/>
                          </a:solidFill>
                          <a:effectLst/>
                          <a:uLnTx/>
                          <a:uFillTx/>
                          <a:latin typeface="+mn-lt"/>
                          <a:ea typeface="+mn-ea"/>
                          <a:cs typeface="+mn-cs"/>
                        </a:rPr>
                        <a:t>
 Wenn du krank bist und nicht arbeiten kannst, musst du dich bei deinem Arbeitgeber krankmelden. Du fragst dich wie das geht und ob du dich auch bei deiner Krankenkasse krankmelden must? Wir erklären dir gerne wie das funktioniert und worauf du unbedingt achten solltest.
https://www.pronovabkk.de/video-krankmeldung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msp1-1.xx.fbcdn.net/v/t15.5256-10/p168x128/149303537_515861379384443_8759795998459636118_n.jpg?_nc_cat=100&amp;ccb=1-3&amp;_nc_sid=08861d&amp;_nc_ohc=l5koN3Xak4YAX9duhZJ&amp;_nc_ht=scontent-msp1-1.xx&amp;tp=6&amp;oh=a039d0e417f99dd102ddaf9e7095c13d&amp;oe=6088A08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8.0077333333333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44.241933333333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62.718983333333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84.721733333333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37.673666666667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5.9363166666667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1.1455166666667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7.9838666666667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26.149866666667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34.078533333333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9.1209333333333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4.8719166666667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53015236"/>
                  </a:ext>
                </a:extLst>
              </a:tr>
            </a:tbl>
          </a:graphicData>
        </a:graphic>
      </p:graphicFrame>
      <p:sp>
        <p:nvSpPr>
          <p:cNvPr id="4" name="Text Placeholder 3">
            <a:extLst>
              <a:ext uri="{FF2B5EF4-FFF2-40B4-BE49-F238E27FC236}">
                <a16:creationId xmlns:a16="http://schemas.microsoft.com/office/drawing/2014/main" id="{0E5E99D6-DDB6-463D-8DE7-511767D3AB65}"/>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29046724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F148B-BA2B-4E53-9900-55274972B326}"/>
              </a:ext>
            </a:extLst>
          </p:cNvPr>
          <p:cNvSpPr>
            <a:spLocks noGrp="1"/>
          </p:cNvSpPr>
          <p:nvPr>
            <p:ph type="title"/>
          </p:nvPr>
        </p:nvSpPr>
        <p:spPr/>
        <p:txBody>
          <a:bodyPr/>
          <a:lstStyle/>
          <a:p>
            <a:r>
              <a:rPr lang="en-US"/>
              <a:t>Facebook Own Videos Demographics Table | All Pages - 5 of 5</a:t>
            </a:r>
          </a:p>
        </p:txBody>
      </p:sp>
      <p:graphicFrame>
        <p:nvGraphicFramePr>
          <p:cNvPr id="5" name="Table Placeholder 4">
            <a:extLst>
              <a:ext uri="{FF2B5EF4-FFF2-40B4-BE49-F238E27FC236}">
                <a16:creationId xmlns:a16="http://schemas.microsoft.com/office/drawing/2014/main" id="{DD94F043-A33D-4A39-AEBB-B409ADDDFC43}"/>
              </a:ext>
            </a:extLst>
          </p:cNvPr>
          <p:cNvGraphicFramePr>
            <a:graphicFrameLocks noGrp="1"/>
          </p:cNvGraphicFramePr>
          <p:nvPr>
            <p:ph type="tbl" sz="quarter" idx="13"/>
            <p:extLst>
              <p:ext uri="{D42A27DB-BD31-4B8C-83A1-F6EECF244321}">
                <p14:modId xmlns:p14="http://schemas.microsoft.com/office/powerpoint/2010/main" val="284478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1152658567"/>
                    </a:ext>
                  </a:extLst>
                </a:gridCol>
                <a:gridCol w="740664">
                  <a:extLst>
                    <a:ext uri="{9D8B030D-6E8A-4147-A177-3AD203B41FA5}">
                      <a16:colId xmlns:a16="http://schemas.microsoft.com/office/drawing/2014/main" val="3588423992"/>
                    </a:ext>
                  </a:extLst>
                </a:gridCol>
                <a:gridCol w="246888">
                  <a:extLst>
                    <a:ext uri="{9D8B030D-6E8A-4147-A177-3AD203B41FA5}">
                      <a16:colId xmlns:a16="http://schemas.microsoft.com/office/drawing/2014/main" val="1519444816"/>
                    </a:ext>
                  </a:extLst>
                </a:gridCol>
                <a:gridCol w="246888">
                  <a:extLst>
                    <a:ext uri="{9D8B030D-6E8A-4147-A177-3AD203B41FA5}">
                      <a16:colId xmlns:a16="http://schemas.microsoft.com/office/drawing/2014/main" val="581147250"/>
                    </a:ext>
                  </a:extLst>
                </a:gridCol>
                <a:gridCol w="246888">
                  <a:extLst>
                    <a:ext uri="{9D8B030D-6E8A-4147-A177-3AD203B41FA5}">
                      <a16:colId xmlns:a16="http://schemas.microsoft.com/office/drawing/2014/main" val="3393187802"/>
                    </a:ext>
                  </a:extLst>
                </a:gridCol>
                <a:gridCol w="246888">
                  <a:extLst>
                    <a:ext uri="{9D8B030D-6E8A-4147-A177-3AD203B41FA5}">
                      <a16:colId xmlns:a16="http://schemas.microsoft.com/office/drawing/2014/main" val="3757391576"/>
                    </a:ext>
                  </a:extLst>
                </a:gridCol>
                <a:gridCol w="246888">
                  <a:extLst>
                    <a:ext uri="{9D8B030D-6E8A-4147-A177-3AD203B41FA5}">
                      <a16:colId xmlns:a16="http://schemas.microsoft.com/office/drawing/2014/main" val="2447644418"/>
                    </a:ext>
                  </a:extLst>
                </a:gridCol>
                <a:gridCol w="246888">
                  <a:extLst>
                    <a:ext uri="{9D8B030D-6E8A-4147-A177-3AD203B41FA5}">
                      <a16:colId xmlns:a16="http://schemas.microsoft.com/office/drawing/2014/main" val="1138024506"/>
                    </a:ext>
                  </a:extLst>
                </a:gridCol>
                <a:gridCol w="246888">
                  <a:extLst>
                    <a:ext uri="{9D8B030D-6E8A-4147-A177-3AD203B41FA5}">
                      <a16:colId xmlns:a16="http://schemas.microsoft.com/office/drawing/2014/main" val="972247891"/>
                    </a:ext>
                  </a:extLst>
                </a:gridCol>
                <a:gridCol w="246888">
                  <a:extLst>
                    <a:ext uri="{9D8B030D-6E8A-4147-A177-3AD203B41FA5}">
                      <a16:colId xmlns:a16="http://schemas.microsoft.com/office/drawing/2014/main" val="3942654563"/>
                    </a:ext>
                  </a:extLst>
                </a:gridCol>
                <a:gridCol w="246888">
                  <a:extLst>
                    <a:ext uri="{9D8B030D-6E8A-4147-A177-3AD203B41FA5}">
                      <a16:colId xmlns:a16="http://schemas.microsoft.com/office/drawing/2014/main" val="448485792"/>
                    </a:ext>
                  </a:extLst>
                </a:gridCol>
                <a:gridCol w="246888">
                  <a:extLst>
                    <a:ext uri="{9D8B030D-6E8A-4147-A177-3AD203B41FA5}">
                      <a16:colId xmlns:a16="http://schemas.microsoft.com/office/drawing/2014/main" val="2510717837"/>
                    </a:ext>
                  </a:extLst>
                </a:gridCol>
                <a:gridCol w="246888">
                  <a:extLst>
                    <a:ext uri="{9D8B030D-6E8A-4147-A177-3AD203B41FA5}">
                      <a16:colId xmlns:a16="http://schemas.microsoft.com/office/drawing/2014/main" val="2166173659"/>
                    </a:ext>
                  </a:extLst>
                </a:gridCol>
                <a:gridCol w="246888">
                  <a:extLst>
                    <a:ext uri="{9D8B030D-6E8A-4147-A177-3AD203B41FA5}">
                      <a16:colId xmlns:a16="http://schemas.microsoft.com/office/drawing/2014/main" val="2258240630"/>
                    </a:ext>
                  </a:extLst>
                </a:gridCol>
                <a:gridCol w="246888">
                  <a:extLst>
                    <a:ext uri="{9D8B030D-6E8A-4147-A177-3AD203B41FA5}">
                      <a16:colId xmlns:a16="http://schemas.microsoft.com/office/drawing/2014/main" val="700384851"/>
                    </a:ext>
                  </a:extLst>
                </a:gridCol>
                <a:gridCol w="246888">
                  <a:extLst>
                    <a:ext uri="{9D8B030D-6E8A-4147-A177-3AD203B41FA5}">
                      <a16:colId xmlns:a16="http://schemas.microsoft.com/office/drawing/2014/main" val="1223332256"/>
                    </a:ext>
                  </a:extLst>
                </a:gridCol>
                <a:gridCol w="246888">
                  <a:extLst>
                    <a:ext uri="{9D8B030D-6E8A-4147-A177-3AD203B41FA5}">
                      <a16:colId xmlns:a16="http://schemas.microsoft.com/office/drawing/2014/main" val="2377188312"/>
                    </a:ext>
                  </a:extLst>
                </a:gridCol>
                <a:gridCol w="246888">
                  <a:extLst>
                    <a:ext uri="{9D8B030D-6E8A-4147-A177-3AD203B41FA5}">
                      <a16:colId xmlns:a16="http://schemas.microsoft.com/office/drawing/2014/main" val="3260128171"/>
                    </a:ext>
                  </a:extLst>
                </a:gridCol>
                <a:gridCol w="246888">
                  <a:extLst>
                    <a:ext uri="{9D8B030D-6E8A-4147-A177-3AD203B41FA5}">
                      <a16:colId xmlns:a16="http://schemas.microsoft.com/office/drawing/2014/main" val="3708001977"/>
                    </a:ext>
                  </a:extLst>
                </a:gridCol>
                <a:gridCol w="246888">
                  <a:extLst>
                    <a:ext uri="{9D8B030D-6E8A-4147-A177-3AD203B41FA5}">
                      <a16:colId xmlns:a16="http://schemas.microsoft.com/office/drawing/2014/main" val="2710595562"/>
                    </a:ext>
                  </a:extLst>
                </a:gridCol>
                <a:gridCol w="246888">
                  <a:extLst>
                    <a:ext uri="{9D8B030D-6E8A-4147-A177-3AD203B41FA5}">
                      <a16:colId xmlns:a16="http://schemas.microsoft.com/office/drawing/2014/main" val="855299328"/>
                    </a:ext>
                  </a:extLst>
                </a:gridCol>
                <a:gridCol w="246888">
                  <a:extLst>
                    <a:ext uri="{9D8B030D-6E8A-4147-A177-3AD203B41FA5}">
                      <a16:colId xmlns:a16="http://schemas.microsoft.com/office/drawing/2014/main" val="688351245"/>
                    </a:ext>
                  </a:extLst>
                </a:gridCol>
                <a:gridCol w="246888">
                  <a:extLst>
                    <a:ext uri="{9D8B030D-6E8A-4147-A177-3AD203B41FA5}">
                      <a16:colId xmlns:a16="http://schemas.microsoft.com/office/drawing/2014/main" val="545365554"/>
                    </a:ext>
                  </a:extLst>
                </a:gridCol>
                <a:gridCol w="246888">
                  <a:extLst>
                    <a:ext uri="{9D8B030D-6E8A-4147-A177-3AD203B41FA5}">
                      <a16:colId xmlns:a16="http://schemas.microsoft.com/office/drawing/2014/main" val="3928890333"/>
                    </a:ext>
                  </a:extLst>
                </a:gridCol>
                <a:gridCol w="246888">
                  <a:extLst>
                    <a:ext uri="{9D8B030D-6E8A-4147-A177-3AD203B41FA5}">
                      <a16:colId xmlns:a16="http://schemas.microsoft.com/office/drawing/2014/main" val="2750240395"/>
                    </a:ext>
                  </a:extLst>
                </a:gridCol>
                <a:gridCol w="246888">
                  <a:extLst>
                    <a:ext uri="{9D8B030D-6E8A-4147-A177-3AD203B41FA5}">
                      <a16:colId xmlns:a16="http://schemas.microsoft.com/office/drawing/2014/main" val="2641110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Top Location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65+(Minutes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13-17(Minutes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18-24(Minutes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25-34(Minutes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35-44(Minutes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45-54(Minutes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55-64(Minutes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Unknown 65+(Minutes Watched)</a:t>
                      </a:r>
                    </a:p>
                  </a:txBody>
                  <a:tcPr/>
                </a:tc>
                <a:extLst>
                  <a:ext uri="{0D108BD9-81ED-4DB2-BD59-A6C34878D82A}">
                    <a16:rowId xmlns:a16="http://schemas.microsoft.com/office/drawing/2014/main" val="2715074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- 2021-02-25 15:07:40</a:t>
                      </a:r>
                      <a:r>
                        <a:rPr kumimoji="0" lang="de-DE" sz="1000" b="0" i="0" u="none" strike="noStrike" kern="1200" cap="none" spc="0" normalizeH="0" baseline="0" noProof="0">
                          <a:ln>
                            <a:noFill/>
                          </a:ln>
                          <a:solidFill>
                            <a:prstClr val="black"/>
                          </a:solidFill>
                          <a:effectLst/>
                          <a:uLnTx/>
                          <a:uFillTx/>
                          <a:latin typeface="+mn-lt"/>
                          <a:ea typeface="+mn-ea"/>
                          <a:cs typeface="+mn-cs"/>
                        </a:rPr>
                        <a:t>
 Du kümmerst dich um deine Gesundheit, nimmst an Sportkursen teil und gehst regelmäßig zu Vorsorgeuntersuchungen? Dann solltest du dir unser neues Bonusprogramm auf keinen Fall entgehen lassen!
Jetzt mitmachen: https://www.pronovabkk.de/video-bonusprogramm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168x128/149815243_774655860139702_8724155221591746748_n.jpg?_nc_cat=109&amp;ccb=1-3&amp;_nc_sid=08861d&amp;_nc_ohc=WWt_C9gXchIAX_lGcJY&amp;_nc_ht=scontent-lga3-2.xx&amp;tp=6&amp;oh=f553c8b55295127e743ab9f35cedf7d7&amp;oe=608901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Nordrhein-Westfalen - Germany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0.17328333333333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31.233366666667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49.857133333333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68.888466666667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24.953283333333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2.2742666666667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20.912016666667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13.163383333333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5.3281166666667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0.012566666666667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84092379"/>
                  </a:ext>
                </a:extLst>
              </a:tr>
            </a:tbl>
          </a:graphicData>
        </a:graphic>
      </p:graphicFrame>
      <p:sp>
        <p:nvSpPr>
          <p:cNvPr id="4" name="Text Placeholder 3">
            <a:extLst>
              <a:ext uri="{FF2B5EF4-FFF2-40B4-BE49-F238E27FC236}">
                <a16:creationId xmlns:a16="http://schemas.microsoft.com/office/drawing/2014/main" id="{CDD78A94-FE53-418A-8996-3B56A7441A31}"/>
              </a:ext>
            </a:extLst>
          </p:cNvPr>
          <p:cNvSpPr>
            <a:spLocks noGrp="1"/>
          </p:cNvSpPr>
          <p:nvPr>
            <p:ph type="body" sz="quarter" idx="14"/>
          </p:nvPr>
        </p:nvSpPr>
        <p:spPr/>
        <p:txBody>
          <a:bodyPr/>
          <a:lstStyle/>
          <a:p>
            <a:r>
              <a:rPr lang="en-US"/>
              <a:t>02/01/2021 - 03/15/2021</a:t>
            </a:r>
          </a:p>
        </p:txBody>
      </p:sp>
    </p:spTree>
    <p:extLst>
      <p:ext uri="{BB962C8B-B14F-4D97-AF65-F5344CB8AC3E}">
        <p14:creationId xmlns:p14="http://schemas.microsoft.com/office/powerpoint/2010/main" val="10070978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2241</Words>
  <Application>Microsoft Office PowerPoint</Application>
  <PresentationFormat>On-screen Show (4:3)</PresentationFormat>
  <Paragraphs>574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HtK</vt:lpstr>
      <vt:lpstr>Youtube Private Top Videos Table | All Pages</vt:lpstr>
      <vt:lpstr>Facebook Videos Table | All Pages - 1 of 4</vt:lpstr>
      <vt:lpstr>Facebook Videos Table | All Pages - 2 of 4</vt:lpstr>
      <vt:lpstr>Facebook Videos Table | All Pages - 3 of 4</vt:lpstr>
      <vt:lpstr>Facebook Videos Table | All Pages - 4 of 4</vt:lpstr>
      <vt:lpstr>Instagram IGTV Videos Table | All Pages - 1 of 3</vt:lpstr>
      <vt:lpstr>Instagram IGTV Videos Table | All Pages - 2 of 3</vt:lpstr>
      <vt:lpstr>Instagram IGTV Videos Table | All Pages - 3 of 3</vt:lpstr>
      <vt:lpstr>Overall All Videos Table | All Pages - 1 of 5</vt:lpstr>
      <vt:lpstr>Overall All Videos Table | All Pages - 2 of 5</vt:lpstr>
      <vt:lpstr>Overall All Videos Table | All Pages - 3 of 5</vt:lpstr>
      <vt:lpstr>Overall All Videos Table | All Pages - 4 of 5</vt:lpstr>
      <vt:lpstr>Overall All Videos Table | All Pages - 5 of 5</vt:lpstr>
      <vt:lpstr>Facebook Own Videos Demographics Table | All Pages - 1 of 5</vt:lpstr>
      <vt:lpstr>Facebook Own Videos Demographics Table | All Pages - 2 of 5</vt:lpstr>
      <vt:lpstr>Facebook Own Videos Demographics Table | All Pages - 3 of 5</vt:lpstr>
      <vt:lpstr>Facebook Own Videos Demographics Table | All Pages - 4 of 5</vt:lpstr>
      <vt:lpstr>Facebook Own Videos Demographics Table | All Pages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HtK</dc:title>
  <dc:creator>Frederik Peiniger</dc:creator>
  <cp:lastModifiedBy>Frederik Peiniger</cp:lastModifiedBy>
  <cp:revision>1</cp:revision>
  <dcterms:created xsi:type="dcterms:W3CDTF">2021-04-01T08:05:13Z</dcterms:created>
  <dcterms:modified xsi:type="dcterms:W3CDTF">2021-04-01T08:06:05Z</dcterms:modified>
</cp:coreProperties>
</file>