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B19D9-CA9E-44F9-B341-CC2C15929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254F3-BC01-414B-AD0E-D0A0527506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3088884"/>
              </p:ext>
            </p:extLst>
          </p:nvPr>
        </p:nvGraphicFramePr>
        <p:xfrm>
          <a:off x="457200" y="1731963"/>
          <a:ext cx="7653528" cy="944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0783199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16166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80019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56053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3938949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39186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796461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3699621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66659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2497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1252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pronovabkk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964.02994011976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33572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47AAAB-0BF2-467F-88F6-1E7BCBE5B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01/01/2020 - 12/31/2020</a:t>
            </a:r>
          </a:p>
        </p:txBody>
      </p:sp>
    </p:spTree>
    <p:extLst>
      <p:ext uri="{BB962C8B-B14F-4D97-AF65-F5344CB8AC3E}">
        <p14:creationId xmlns:p14="http://schemas.microsoft.com/office/powerpoint/2010/main" val="22905592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40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All Pages</dc:title>
  <dc:creator>Frederik Peiniger</dc:creator>
  <cp:lastModifiedBy>Frederik Peiniger</cp:lastModifiedBy>
  <cp:revision>1</cp:revision>
  <dcterms:created xsi:type="dcterms:W3CDTF">2021-03-04T09:53:17Z</dcterms:created>
  <dcterms:modified xsi:type="dcterms:W3CDTF">2021-03-04T09:53:25Z</dcterms:modified>
</cp:coreProperties>
</file>