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pronovabkk Instagram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1835</c:v>
                </c:pt>
                <c:pt idx="1">
                  <c:v>1832</c:v>
                </c:pt>
                <c:pt idx="2">
                  <c:v>1833</c:v>
                </c:pt>
                <c:pt idx="3">
                  <c:v>1833</c:v>
                </c:pt>
                <c:pt idx="4">
                  <c:v>1836</c:v>
                </c:pt>
                <c:pt idx="5">
                  <c:v>1835</c:v>
                </c:pt>
                <c:pt idx="6">
                  <c:v>1834</c:v>
                </c:pt>
                <c:pt idx="7">
                  <c:v>1836</c:v>
                </c:pt>
                <c:pt idx="8">
                  <c:v>1840</c:v>
                </c:pt>
                <c:pt idx="9">
                  <c:v>1841</c:v>
                </c:pt>
                <c:pt idx="10">
                  <c:v>1842</c:v>
                </c:pt>
                <c:pt idx="11">
                  <c:v>1843</c:v>
                </c:pt>
                <c:pt idx="12">
                  <c:v>1847</c:v>
                </c:pt>
                <c:pt idx="13">
                  <c:v>1847</c:v>
                </c:pt>
                <c:pt idx="14">
                  <c:v>1849</c:v>
                </c:pt>
                <c:pt idx="15">
                  <c:v>1848</c:v>
                </c:pt>
                <c:pt idx="16">
                  <c:v>1845</c:v>
                </c:pt>
                <c:pt idx="17">
                  <c:v>1845</c:v>
                </c:pt>
                <c:pt idx="18">
                  <c:v>1843</c:v>
                </c:pt>
                <c:pt idx="19">
                  <c:v>1845</c:v>
                </c:pt>
                <c:pt idx="20">
                  <c:v>1848</c:v>
                </c:pt>
                <c:pt idx="21">
                  <c:v>1848</c:v>
                </c:pt>
                <c:pt idx="22">
                  <c:v>1850</c:v>
                </c:pt>
                <c:pt idx="23">
                  <c:v>1849</c:v>
                </c:pt>
                <c:pt idx="24">
                  <c:v>1849</c:v>
                </c:pt>
                <c:pt idx="25">
                  <c:v>1849</c:v>
                </c:pt>
                <c:pt idx="26">
                  <c:v>1849</c:v>
                </c:pt>
                <c:pt idx="27">
                  <c:v>1851</c:v>
                </c:pt>
                <c:pt idx="28">
                  <c:v>1851</c:v>
                </c:pt>
                <c:pt idx="29">
                  <c:v>1851</c:v>
                </c:pt>
                <c:pt idx="30">
                  <c:v>1856</c:v>
                </c:pt>
                <c:pt idx="31">
                  <c:v>1855</c:v>
                </c:pt>
                <c:pt idx="32">
                  <c:v>1857</c:v>
                </c:pt>
                <c:pt idx="33">
                  <c:v>1863</c:v>
                </c:pt>
                <c:pt idx="34">
                  <c:v>1866</c:v>
                </c:pt>
                <c:pt idx="35">
                  <c:v>1865</c:v>
                </c:pt>
                <c:pt idx="36">
                  <c:v>1869</c:v>
                </c:pt>
                <c:pt idx="37">
                  <c:v>1869</c:v>
                </c:pt>
                <c:pt idx="38">
                  <c:v>1868</c:v>
                </c:pt>
                <c:pt idx="39">
                  <c:v>1868</c:v>
                </c:pt>
                <c:pt idx="40">
                  <c:v>1866</c:v>
                </c:pt>
                <c:pt idx="41">
                  <c:v>1862</c:v>
                </c:pt>
                <c:pt idx="42">
                  <c:v>1863</c:v>
                </c:pt>
                <c:pt idx="43">
                  <c:v>1863</c:v>
                </c:pt>
                <c:pt idx="44">
                  <c:v>1875</c:v>
                </c:pt>
                <c:pt idx="45">
                  <c:v>1877</c:v>
                </c:pt>
                <c:pt idx="46">
                  <c:v>1878</c:v>
                </c:pt>
                <c:pt idx="47">
                  <c:v>1879</c:v>
                </c:pt>
                <c:pt idx="48">
                  <c:v>1892</c:v>
                </c:pt>
                <c:pt idx="49">
                  <c:v>1894</c:v>
                </c:pt>
                <c:pt idx="50">
                  <c:v>1894</c:v>
                </c:pt>
                <c:pt idx="51">
                  <c:v>1891</c:v>
                </c:pt>
                <c:pt idx="52">
                  <c:v>1896</c:v>
                </c:pt>
                <c:pt idx="53">
                  <c:v>1894</c:v>
                </c:pt>
                <c:pt idx="54">
                  <c:v>1895</c:v>
                </c:pt>
                <c:pt idx="55">
                  <c:v>1895</c:v>
                </c:pt>
                <c:pt idx="56">
                  <c:v>1895</c:v>
                </c:pt>
                <c:pt idx="57">
                  <c:v>1892</c:v>
                </c:pt>
                <c:pt idx="58">
                  <c:v>1895</c:v>
                </c:pt>
                <c:pt idx="59">
                  <c:v>1896</c:v>
                </c:pt>
                <c:pt idx="60">
                  <c:v>1896</c:v>
                </c:pt>
                <c:pt idx="61">
                  <c:v>1895</c:v>
                </c:pt>
                <c:pt idx="62">
                  <c:v>1895</c:v>
                </c:pt>
                <c:pt idx="63">
                  <c:v>1894</c:v>
                </c:pt>
                <c:pt idx="64">
                  <c:v>1895</c:v>
                </c:pt>
                <c:pt idx="65">
                  <c:v>1896</c:v>
                </c:pt>
                <c:pt idx="66">
                  <c:v>1896</c:v>
                </c:pt>
                <c:pt idx="67">
                  <c:v>1898</c:v>
                </c:pt>
                <c:pt idx="68">
                  <c:v>1900</c:v>
                </c:pt>
                <c:pt idx="69">
                  <c:v>1901</c:v>
                </c:pt>
                <c:pt idx="70">
                  <c:v>1902</c:v>
                </c:pt>
                <c:pt idx="71">
                  <c:v>1903</c:v>
                </c:pt>
                <c:pt idx="72">
                  <c:v>1904</c:v>
                </c:pt>
                <c:pt idx="73">
                  <c:v>1903</c:v>
                </c:pt>
                <c:pt idx="74">
                  <c:v>1902</c:v>
                </c:pt>
                <c:pt idx="75">
                  <c:v>1910</c:v>
                </c:pt>
                <c:pt idx="76">
                  <c:v>1913</c:v>
                </c:pt>
                <c:pt idx="77">
                  <c:v>1918</c:v>
                </c:pt>
                <c:pt idx="78">
                  <c:v>1918</c:v>
                </c:pt>
                <c:pt idx="79">
                  <c:v>1919</c:v>
                </c:pt>
                <c:pt idx="80">
                  <c:v>1922</c:v>
                </c:pt>
                <c:pt idx="81">
                  <c:v>1926</c:v>
                </c:pt>
                <c:pt idx="82">
                  <c:v>1927</c:v>
                </c:pt>
                <c:pt idx="83">
                  <c:v>1927</c:v>
                </c:pt>
                <c:pt idx="84">
                  <c:v>1927</c:v>
                </c:pt>
                <c:pt idx="85">
                  <c:v>1931</c:v>
                </c:pt>
                <c:pt idx="86">
                  <c:v>1933</c:v>
                </c:pt>
                <c:pt idx="87">
                  <c:v>1933</c:v>
                </c:pt>
                <c:pt idx="88">
                  <c:v>1936</c:v>
                </c:pt>
                <c:pt idx="89">
                  <c:v>1939</c:v>
                </c:pt>
                <c:pt idx="90">
                  <c:v>1941</c:v>
                </c:pt>
                <c:pt idx="91">
                  <c:v>1945</c:v>
                </c:pt>
                <c:pt idx="92">
                  <c:v>1943</c:v>
                </c:pt>
                <c:pt idx="93">
                  <c:v>1944</c:v>
                </c:pt>
                <c:pt idx="94">
                  <c:v>1947</c:v>
                </c:pt>
                <c:pt idx="95">
                  <c:v>1951</c:v>
                </c:pt>
                <c:pt idx="96">
                  <c:v>1952</c:v>
                </c:pt>
                <c:pt idx="97">
                  <c:v>1950</c:v>
                </c:pt>
                <c:pt idx="98">
                  <c:v>1952</c:v>
                </c:pt>
                <c:pt idx="99">
                  <c:v>1953</c:v>
                </c:pt>
                <c:pt idx="100">
                  <c:v>1958</c:v>
                </c:pt>
                <c:pt idx="101">
                  <c:v>1959</c:v>
                </c:pt>
                <c:pt idx="102">
                  <c:v>1961</c:v>
                </c:pt>
                <c:pt idx="103">
                  <c:v>1961</c:v>
                </c:pt>
                <c:pt idx="104">
                  <c:v>1966</c:v>
                </c:pt>
                <c:pt idx="105">
                  <c:v>1968</c:v>
                </c:pt>
                <c:pt idx="106">
                  <c:v>1970</c:v>
                </c:pt>
                <c:pt idx="107">
                  <c:v>1972</c:v>
                </c:pt>
                <c:pt idx="108">
                  <c:v>1973</c:v>
                </c:pt>
                <c:pt idx="109">
                  <c:v>1974</c:v>
                </c:pt>
                <c:pt idx="110">
                  <c:v>1972</c:v>
                </c:pt>
                <c:pt idx="111">
                  <c:v>1974</c:v>
                </c:pt>
                <c:pt idx="112">
                  <c:v>1977</c:v>
                </c:pt>
                <c:pt idx="113">
                  <c:v>1976</c:v>
                </c:pt>
                <c:pt idx="114">
                  <c:v>1977</c:v>
                </c:pt>
                <c:pt idx="115">
                  <c:v>1979</c:v>
                </c:pt>
                <c:pt idx="116">
                  <c:v>1982</c:v>
                </c:pt>
                <c:pt idx="117">
                  <c:v>1981</c:v>
                </c:pt>
                <c:pt idx="118">
                  <c:v>1981</c:v>
                </c:pt>
                <c:pt idx="119">
                  <c:v>1984</c:v>
                </c:pt>
                <c:pt idx="120">
                  <c:v>1983</c:v>
                </c:pt>
                <c:pt idx="121">
                  <c:v>1981</c:v>
                </c:pt>
                <c:pt idx="122">
                  <c:v>1983</c:v>
                </c:pt>
                <c:pt idx="123">
                  <c:v>1989</c:v>
                </c:pt>
                <c:pt idx="124">
                  <c:v>1989</c:v>
                </c:pt>
                <c:pt idx="125">
                  <c:v>1991</c:v>
                </c:pt>
                <c:pt idx="126">
                  <c:v>1993</c:v>
                </c:pt>
                <c:pt idx="127">
                  <c:v>1996</c:v>
                </c:pt>
                <c:pt idx="128">
                  <c:v>1999</c:v>
                </c:pt>
                <c:pt idx="129">
                  <c:v>1999</c:v>
                </c:pt>
                <c:pt idx="130">
                  <c:v>2000</c:v>
                </c:pt>
                <c:pt idx="131">
                  <c:v>2000</c:v>
                </c:pt>
                <c:pt idx="132">
                  <c:v>2002</c:v>
                </c:pt>
                <c:pt idx="133">
                  <c:v>2003</c:v>
                </c:pt>
                <c:pt idx="134">
                  <c:v>2004</c:v>
                </c:pt>
                <c:pt idx="135">
                  <c:v>2001</c:v>
                </c:pt>
                <c:pt idx="136">
                  <c:v>2000</c:v>
                </c:pt>
                <c:pt idx="137">
                  <c:v>2001</c:v>
                </c:pt>
                <c:pt idx="138">
                  <c:v>2002</c:v>
                </c:pt>
                <c:pt idx="139">
                  <c:v>2001</c:v>
                </c:pt>
                <c:pt idx="140">
                  <c:v>2001</c:v>
                </c:pt>
                <c:pt idx="141">
                  <c:v>2003</c:v>
                </c:pt>
                <c:pt idx="142">
                  <c:v>2003</c:v>
                </c:pt>
                <c:pt idx="143">
                  <c:v>2004</c:v>
                </c:pt>
                <c:pt idx="144">
                  <c:v>2004</c:v>
                </c:pt>
                <c:pt idx="145">
                  <c:v>2005</c:v>
                </c:pt>
                <c:pt idx="146">
                  <c:v>2002</c:v>
                </c:pt>
                <c:pt idx="147">
                  <c:v>2002</c:v>
                </c:pt>
                <c:pt idx="148">
                  <c:v>2001</c:v>
                </c:pt>
                <c:pt idx="149">
                  <c:v>2002</c:v>
                </c:pt>
                <c:pt idx="150">
                  <c:v>2004</c:v>
                </c:pt>
                <c:pt idx="151">
                  <c:v>2003</c:v>
                </c:pt>
                <c:pt idx="152">
                  <c:v>2004</c:v>
                </c:pt>
                <c:pt idx="153">
                  <c:v>2003</c:v>
                </c:pt>
                <c:pt idx="154">
                  <c:v>2003</c:v>
                </c:pt>
                <c:pt idx="155">
                  <c:v>2002</c:v>
                </c:pt>
                <c:pt idx="156">
                  <c:v>2002</c:v>
                </c:pt>
                <c:pt idx="157">
                  <c:v>2002</c:v>
                </c:pt>
                <c:pt idx="158">
                  <c:v>2002</c:v>
                </c:pt>
                <c:pt idx="159">
                  <c:v>2004</c:v>
                </c:pt>
                <c:pt idx="160">
                  <c:v>2004</c:v>
                </c:pt>
                <c:pt idx="161">
                  <c:v>2005</c:v>
                </c:pt>
                <c:pt idx="162">
                  <c:v>2007</c:v>
                </c:pt>
                <c:pt idx="163">
                  <c:v>2006</c:v>
                </c:pt>
                <c:pt idx="164">
                  <c:v>2007</c:v>
                </c:pt>
                <c:pt idx="165">
                  <c:v>2007</c:v>
                </c:pt>
                <c:pt idx="166">
                  <c:v>2011</c:v>
                </c:pt>
                <c:pt idx="167">
                  <c:v>2016</c:v>
                </c:pt>
                <c:pt idx="168">
                  <c:v>2019</c:v>
                </c:pt>
                <c:pt idx="169">
                  <c:v>2017</c:v>
                </c:pt>
                <c:pt idx="170">
                  <c:v>2021</c:v>
                </c:pt>
                <c:pt idx="171">
                  <c:v>2020</c:v>
                </c:pt>
                <c:pt idx="172">
                  <c:v>2020</c:v>
                </c:pt>
                <c:pt idx="173">
                  <c:v>2022</c:v>
                </c:pt>
                <c:pt idx="174">
                  <c:v>2022</c:v>
                </c:pt>
                <c:pt idx="175">
                  <c:v>2026</c:v>
                </c:pt>
                <c:pt idx="176">
                  <c:v>2026</c:v>
                </c:pt>
                <c:pt idx="177">
                  <c:v>2026</c:v>
                </c:pt>
                <c:pt idx="178">
                  <c:v>2028</c:v>
                </c:pt>
                <c:pt idx="179">
                  <c:v>2031</c:v>
                </c:pt>
                <c:pt idx="180">
                  <c:v>2031</c:v>
                </c:pt>
                <c:pt idx="181">
                  <c:v>2037</c:v>
                </c:pt>
                <c:pt idx="182">
                  <c:v>2041</c:v>
                </c:pt>
                <c:pt idx="183">
                  <c:v>2041</c:v>
                </c:pt>
                <c:pt idx="184">
                  <c:v>2043</c:v>
                </c:pt>
                <c:pt idx="185">
                  <c:v>2043</c:v>
                </c:pt>
                <c:pt idx="186">
                  <c:v>2044</c:v>
                </c:pt>
                <c:pt idx="187">
                  <c:v>2043</c:v>
                </c:pt>
                <c:pt idx="188">
                  <c:v>2045</c:v>
                </c:pt>
                <c:pt idx="189">
                  <c:v>2046</c:v>
                </c:pt>
                <c:pt idx="190">
                  <c:v>2051</c:v>
                </c:pt>
                <c:pt idx="191">
                  <c:v>2051</c:v>
                </c:pt>
                <c:pt idx="192">
                  <c:v>2047</c:v>
                </c:pt>
                <c:pt idx="193">
                  <c:v>2047</c:v>
                </c:pt>
                <c:pt idx="194">
                  <c:v>2047</c:v>
                </c:pt>
                <c:pt idx="195">
                  <c:v>2048</c:v>
                </c:pt>
                <c:pt idx="196">
                  <c:v>2050</c:v>
                </c:pt>
                <c:pt idx="197">
                  <c:v>2050</c:v>
                </c:pt>
                <c:pt idx="198">
                  <c:v>2048</c:v>
                </c:pt>
                <c:pt idx="199">
                  <c:v>2048</c:v>
                </c:pt>
                <c:pt idx="200">
                  <c:v>2046</c:v>
                </c:pt>
                <c:pt idx="201">
                  <c:v>2044</c:v>
                </c:pt>
                <c:pt idx="202">
                  <c:v>2044</c:v>
                </c:pt>
                <c:pt idx="203">
                  <c:v>2043</c:v>
                </c:pt>
                <c:pt idx="204">
                  <c:v>2042</c:v>
                </c:pt>
                <c:pt idx="205">
                  <c:v>2044</c:v>
                </c:pt>
                <c:pt idx="206">
                  <c:v>2045</c:v>
                </c:pt>
                <c:pt idx="207">
                  <c:v>2045</c:v>
                </c:pt>
                <c:pt idx="208">
                  <c:v>2047</c:v>
                </c:pt>
                <c:pt idx="209">
                  <c:v>2049</c:v>
                </c:pt>
                <c:pt idx="210">
                  <c:v>2052</c:v>
                </c:pt>
                <c:pt idx="211">
                  <c:v>2054</c:v>
                </c:pt>
                <c:pt idx="212">
                  <c:v>2054</c:v>
                </c:pt>
                <c:pt idx="213">
                  <c:v>2055</c:v>
                </c:pt>
                <c:pt idx="214">
                  <c:v>2056</c:v>
                </c:pt>
                <c:pt idx="215">
                  <c:v>2057</c:v>
                </c:pt>
                <c:pt idx="216">
                  <c:v>2055</c:v>
                </c:pt>
                <c:pt idx="217">
                  <c:v>2053</c:v>
                </c:pt>
                <c:pt idx="218">
                  <c:v>2055</c:v>
                </c:pt>
                <c:pt idx="219">
                  <c:v>2055</c:v>
                </c:pt>
                <c:pt idx="220">
                  <c:v>2055</c:v>
                </c:pt>
                <c:pt idx="221">
                  <c:v>2055</c:v>
                </c:pt>
                <c:pt idx="222">
                  <c:v>2055</c:v>
                </c:pt>
                <c:pt idx="223">
                  <c:v>2056</c:v>
                </c:pt>
                <c:pt idx="224">
                  <c:v>2056</c:v>
                </c:pt>
                <c:pt idx="225">
                  <c:v>2057</c:v>
                </c:pt>
                <c:pt idx="226">
                  <c:v>2058</c:v>
                </c:pt>
                <c:pt idx="227">
                  <c:v>2057</c:v>
                </c:pt>
                <c:pt idx="228">
                  <c:v>2056</c:v>
                </c:pt>
                <c:pt idx="229">
                  <c:v>2056</c:v>
                </c:pt>
                <c:pt idx="230">
                  <c:v>2055</c:v>
                </c:pt>
                <c:pt idx="231">
                  <c:v>2054</c:v>
                </c:pt>
                <c:pt idx="232">
                  <c:v>2054</c:v>
                </c:pt>
                <c:pt idx="233">
                  <c:v>2053</c:v>
                </c:pt>
                <c:pt idx="234">
                  <c:v>2052</c:v>
                </c:pt>
                <c:pt idx="235">
                  <c:v>2051</c:v>
                </c:pt>
                <c:pt idx="236">
                  <c:v>2052</c:v>
                </c:pt>
                <c:pt idx="237">
                  <c:v>2052</c:v>
                </c:pt>
                <c:pt idx="238">
                  <c:v>2053</c:v>
                </c:pt>
                <c:pt idx="239">
                  <c:v>2054</c:v>
                </c:pt>
                <c:pt idx="240">
                  <c:v>2052</c:v>
                </c:pt>
                <c:pt idx="241">
                  <c:v>2052</c:v>
                </c:pt>
                <c:pt idx="242">
                  <c:v>2053</c:v>
                </c:pt>
                <c:pt idx="243">
                  <c:v>2055</c:v>
                </c:pt>
                <c:pt idx="244">
                  <c:v>2055</c:v>
                </c:pt>
                <c:pt idx="245">
                  <c:v>2057</c:v>
                </c:pt>
                <c:pt idx="246">
                  <c:v>2059</c:v>
                </c:pt>
                <c:pt idx="247">
                  <c:v>2060</c:v>
                </c:pt>
                <c:pt idx="248">
                  <c:v>2060</c:v>
                </c:pt>
                <c:pt idx="249">
                  <c:v>2060</c:v>
                </c:pt>
                <c:pt idx="250">
                  <c:v>2059</c:v>
                </c:pt>
                <c:pt idx="251">
                  <c:v>2058</c:v>
                </c:pt>
                <c:pt idx="252">
                  <c:v>2060</c:v>
                </c:pt>
                <c:pt idx="253">
                  <c:v>2062</c:v>
                </c:pt>
                <c:pt idx="254">
                  <c:v>2062</c:v>
                </c:pt>
                <c:pt idx="255">
                  <c:v>2063</c:v>
                </c:pt>
                <c:pt idx="256">
                  <c:v>2063</c:v>
                </c:pt>
                <c:pt idx="257">
                  <c:v>2064</c:v>
                </c:pt>
                <c:pt idx="258">
                  <c:v>2066</c:v>
                </c:pt>
                <c:pt idx="259">
                  <c:v>2064</c:v>
                </c:pt>
                <c:pt idx="260">
                  <c:v>2065</c:v>
                </c:pt>
                <c:pt idx="261">
                  <c:v>2067</c:v>
                </c:pt>
                <c:pt idx="262">
                  <c:v>2068</c:v>
                </c:pt>
                <c:pt idx="263">
                  <c:v>2067</c:v>
                </c:pt>
                <c:pt idx="264">
                  <c:v>2067</c:v>
                </c:pt>
                <c:pt idx="265">
                  <c:v>2072</c:v>
                </c:pt>
                <c:pt idx="266">
                  <c:v>2074</c:v>
                </c:pt>
                <c:pt idx="267">
                  <c:v>2075</c:v>
                </c:pt>
                <c:pt idx="268">
                  <c:v>2076</c:v>
                </c:pt>
                <c:pt idx="269">
                  <c:v>2076</c:v>
                </c:pt>
                <c:pt idx="270">
                  <c:v>2076</c:v>
                </c:pt>
                <c:pt idx="271">
                  <c:v>2077</c:v>
                </c:pt>
                <c:pt idx="272">
                  <c:v>2080</c:v>
                </c:pt>
                <c:pt idx="273">
                  <c:v>2083</c:v>
                </c:pt>
                <c:pt idx="274">
                  <c:v>2085</c:v>
                </c:pt>
                <c:pt idx="275">
                  <c:v>2086</c:v>
                </c:pt>
                <c:pt idx="276">
                  <c:v>2088</c:v>
                </c:pt>
                <c:pt idx="277">
                  <c:v>2090</c:v>
                </c:pt>
                <c:pt idx="278">
                  <c:v>2094</c:v>
                </c:pt>
                <c:pt idx="279">
                  <c:v>2094</c:v>
                </c:pt>
                <c:pt idx="280">
                  <c:v>2095</c:v>
                </c:pt>
                <c:pt idx="281">
                  <c:v>2096</c:v>
                </c:pt>
                <c:pt idx="282">
                  <c:v>2097</c:v>
                </c:pt>
                <c:pt idx="283">
                  <c:v>2097</c:v>
                </c:pt>
                <c:pt idx="284">
                  <c:v>2098</c:v>
                </c:pt>
                <c:pt idx="285">
                  <c:v>2101</c:v>
                </c:pt>
                <c:pt idx="286">
                  <c:v>2102</c:v>
                </c:pt>
                <c:pt idx="287">
                  <c:v>2103</c:v>
                </c:pt>
                <c:pt idx="288">
                  <c:v>2102</c:v>
                </c:pt>
                <c:pt idx="289">
                  <c:v>2102</c:v>
                </c:pt>
                <c:pt idx="290">
                  <c:v>2104</c:v>
                </c:pt>
                <c:pt idx="291">
                  <c:v>2105</c:v>
                </c:pt>
                <c:pt idx="292">
                  <c:v>2106</c:v>
                </c:pt>
                <c:pt idx="293">
                  <c:v>2110</c:v>
                </c:pt>
                <c:pt idx="294">
                  <c:v>2109</c:v>
                </c:pt>
                <c:pt idx="295">
                  <c:v>2110</c:v>
                </c:pt>
                <c:pt idx="296">
                  <c:v>2113</c:v>
                </c:pt>
                <c:pt idx="297">
                  <c:v>2116</c:v>
                </c:pt>
                <c:pt idx="298">
                  <c:v>2117</c:v>
                </c:pt>
                <c:pt idx="299">
                  <c:v>2118</c:v>
                </c:pt>
                <c:pt idx="300">
                  <c:v>2118</c:v>
                </c:pt>
                <c:pt idx="301">
                  <c:v>2120</c:v>
                </c:pt>
                <c:pt idx="302">
                  <c:v>2127</c:v>
                </c:pt>
                <c:pt idx="303">
                  <c:v>2128</c:v>
                </c:pt>
                <c:pt idx="304">
                  <c:v>2129</c:v>
                </c:pt>
                <c:pt idx="305">
                  <c:v>2129</c:v>
                </c:pt>
                <c:pt idx="306">
                  <c:v>2133</c:v>
                </c:pt>
                <c:pt idx="307">
                  <c:v>2132</c:v>
                </c:pt>
                <c:pt idx="308">
                  <c:v>2134</c:v>
                </c:pt>
                <c:pt idx="309">
                  <c:v>2135</c:v>
                </c:pt>
                <c:pt idx="310">
                  <c:v>2136</c:v>
                </c:pt>
                <c:pt idx="311">
                  <c:v>2138</c:v>
                </c:pt>
                <c:pt idx="312">
                  <c:v>2140</c:v>
                </c:pt>
                <c:pt idx="313">
                  <c:v>2142</c:v>
                </c:pt>
                <c:pt idx="314">
                  <c:v>2141</c:v>
                </c:pt>
                <c:pt idx="315">
                  <c:v>2143</c:v>
                </c:pt>
                <c:pt idx="316">
                  <c:v>2141</c:v>
                </c:pt>
                <c:pt idx="317">
                  <c:v>2143</c:v>
                </c:pt>
                <c:pt idx="318">
                  <c:v>2142</c:v>
                </c:pt>
                <c:pt idx="319">
                  <c:v>2143</c:v>
                </c:pt>
                <c:pt idx="320">
                  <c:v>2144</c:v>
                </c:pt>
                <c:pt idx="321">
                  <c:v>2146</c:v>
                </c:pt>
                <c:pt idx="322">
                  <c:v>2145</c:v>
                </c:pt>
                <c:pt idx="323">
                  <c:v>2147</c:v>
                </c:pt>
                <c:pt idx="324">
                  <c:v>2148</c:v>
                </c:pt>
                <c:pt idx="325">
                  <c:v>2148</c:v>
                </c:pt>
                <c:pt idx="326">
                  <c:v>2147</c:v>
                </c:pt>
                <c:pt idx="327">
                  <c:v>2147</c:v>
                </c:pt>
                <c:pt idx="328">
                  <c:v>2147</c:v>
                </c:pt>
                <c:pt idx="329">
                  <c:v>2148</c:v>
                </c:pt>
                <c:pt idx="330">
                  <c:v>2149</c:v>
                </c:pt>
                <c:pt idx="331">
                  <c:v>2148</c:v>
                </c:pt>
                <c:pt idx="332">
                  <c:v>2147</c:v>
                </c:pt>
                <c:pt idx="333">
                  <c:v>2147</c:v>
                </c:pt>
                <c:pt idx="334">
                  <c:v>2145</c:v>
                </c:pt>
                <c:pt idx="335">
                  <c:v>2150</c:v>
                </c:pt>
                <c:pt idx="336">
                  <c:v>2150</c:v>
                </c:pt>
                <c:pt idx="337">
                  <c:v>2152</c:v>
                </c:pt>
                <c:pt idx="338">
                  <c:v>2152</c:v>
                </c:pt>
                <c:pt idx="339">
                  <c:v>2151</c:v>
                </c:pt>
                <c:pt idx="340">
                  <c:v>2155</c:v>
                </c:pt>
                <c:pt idx="341">
                  <c:v>2156</c:v>
                </c:pt>
                <c:pt idx="342">
                  <c:v>2157</c:v>
                </c:pt>
                <c:pt idx="343">
                  <c:v>2158</c:v>
                </c:pt>
                <c:pt idx="344">
                  <c:v>2162</c:v>
                </c:pt>
                <c:pt idx="345">
                  <c:v>2162</c:v>
                </c:pt>
                <c:pt idx="346">
                  <c:v>2162</c:v>
                </c:pt>
                <c:pt idx="347">
                  <c:v>2161</c:v>
                </c:pt>
                <c:pt idx="348">
                  <c:v>2159</c:v>
                </c:pt>
                <c:pt idx="349">
                  <c:v>2159</c:v>
                </c:pt>
                <c:pt idx="350">
                  <c:v>2158</c:v>
                </c:pt>
                <c:pt idx="351">
                  <c:v>2157</c:v>
                </c:pt>
                <c:pt idx="352">
                  <c:v>2158</c:v>
                </c:pt>
                <c:pt idx="353">
                  <c:v>2158</c:v>
                </c:pt>
                <c:pt idx="354">
                  <c:v>2158</c:v>
                </c:pt>
                <c:pt idx="355">
                  <c:v>2159</c:v>
                </c:pt>
                <c:pt idx="356">
                  <c:v>2157</c:v>
                </c:pt>
                <c:pt idx="357">
                  <c:v>2161</c:v>
                </c:pt>
                <c:pt idx="358">
                  <c:v>2161</c:v>
                </c:pt>
                <c:pt idx="359">
                  <c:v>2164</c:v>
                </c:pt>
                <c:pt idx="360">
                  <c:v>2165</c:v>
                </c:pt>
                <c:pt idx="361">
                  <c:v>2167</c:v>
                </c:pt>
                <c:pt idx="362">
                  <c:v>2166</c:v>
                </c:pt>
                <c:pt idx="363">
                  <c:v>2167</c:v>
                </c:pt>
                <c:pt idx="364">
                  <c:v>2166</c:v>
                </c:pt>
                <c:pt idx="365">
                  <c:v>2165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5C-4372-9FFF-2280A97BE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45520"/>
        <c:axId val="317146176"/>
      </c:lineChart>
      <c:dateAx>
        <c:axId val="317145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46176"/>
        <c:crosses val="autoZero"/>
        <c:auto val="1"/>
        <c:lblOffset val="100"/>
        <c:baseTimeUnit val="days"/>
      </c:dateAx>
      <c:valAx>
        <c:axId val="31714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4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pronovabkk Instagram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2.69301317325329</c:v>
                </c:pt>
                <c:pt idx="8">
                  <c:v>3.0396150456180502</c:v>
                </c:pt>
                <c:pt idx="9">
                  <c:v>2.9039519759879902</c:v>
                </c:pt>
                <c:pt idx="10">
                  <c:v>2.37846195825185</c:v>
                </c:pt>
                <c:pt idx="11">
                  <c:v>2.6859583637972801</c:v>
                </c:pt>
                <c:pt idx="12">
                  <c:v>2.63703280211534</c:v>
                </c:pt>
                <c:pt idx="13">
                  <c:v>3.6851759212939799</c:v>
                </c:pt>
                <c:pt idx="14">
                  <c:v>3.2516258129064499</c:v>
                </c:pt>
                <c:pt idx="15">
                  <c:v>2.6200600300150101</c:v>
                </c:pt>
                <c:pt idx="16">
                  <c:v>3.27163581790896</c:v>
                </c:pt>
                <c:pt idx="17">
                  <c:v>2.8180757045189302</c:v>
                </c:pt>
                <c:pt idx="18">
                  <c:v>2.5950475237618802</c:v>
                </c:pt>
                <c:pt idx="19">
                  <c:v>4.6523261630815398</c:v>
                </c:pt>
                <c:pt idx="20">
                  <c:v>2.25112556278139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67-4C7B-A74F-6924E6C99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16992"/>
        <c:axId val="324331824"/>
      </c:lineChart>
      <c:catAx>
        <c:axId val="32141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31824"/>
        <c:crosses val="autoZero"/>
        <c:auto val="1"/>
        <c:lblAlgn val="ctr"/>
        <c:lblOffset val="100"/>
        <c:noMultiLvlLbl val="0"/>
      </c:catAx>
      <c:valAx>
        <c:axId val="32433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1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B182C-2215-449A-B793-8F40A5EE93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Quartalsreport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F532E-E031-411F-8496-2DE44D61FE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Pronovabkk</a:t>
            </a:r>
          </a:p>
        </p:txBody>
      </p:sp>
    </p:spTree>
    <p:extLst>
      <p:ext uri="{BB962C8B-B14F-4D97-AF65-F5344CB8AC3E}">
        <p14:creationId xmlns:p14="http://schemas.microsoft.com/office/powerpoint/2010/main" val="336652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B925F-759A-4065-BD59-75AA9A43D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3D8A6B-0611-4590-B187-53CF8CF30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264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2112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81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0724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3843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191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3751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660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143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191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60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92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pronovabkk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926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E38D1-7C66-4BD4-8752-C4BDDB8BB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459835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5B43-848E-4A59-AA0C-F02BEEB1B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369B6-1D48-4288-8B28-CD6A91F663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6202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9C818-309D-4DEE-9586-6EF2E2DA9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27E82-5ECA-4519-A8A6-F2CC88974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3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7E624-1095-42D9-A9A4-6AAD54417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9776E4-043B-4A77-88D1-F33A8FC0F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05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632830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18628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29225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052188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04023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501650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135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59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pronovabkk - 2020-10-21 14:01:57</a:t>
                      </a:r>
                      <a:r>
                        <a:rPr lang="de-DE" sz="1000"/>
                        <a:t>
 Tut auch gar nicht weh!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10/22/2020 13:31:38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95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pronovabkk - 2020-10-28 14:15:25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1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pronovabkk - 2020-10-28 14:18:04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10/29/2020 14:06:40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85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pronovabkk - 2020-01-20 12:57:20</a:t>
                      </a:r>
                      <a:r>
                        <a:rPr lang="de-DE" sz="1000"/>
                        <a:t>
 Vorschlag #2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01/21/2020 12:31:05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4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pronovabkk - 2020-10-21 13:58:10</a:t>
                      </a:r>
                      <a:r>
                        <a:rPr lang="de-DE" sz="1000"/>
                        <a:t>
 Für unsere Versicherten und unser Kollegium übernehmen wir die Kosten für die Vierfach-Impfung.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10/22/2020 13:31:38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333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67654-3C9C-403A-95E4-A03E48E52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2706082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1EAF4-A826-443F-A56F-7162C2305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5DAC0-9FCA-41AE-941E-4914BDB4C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2889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3794C-B04C-4250-8DE1-C000B1994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5E43C-F408-40CF-BFE2-28E165478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1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6F507-0171-46C8-A97F-E8E4C0B5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F7CE2-5123-4210-A048-C2DDF114D0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603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76124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923303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89295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745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121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15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412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14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- 2020-01-14 11:13:57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Na, bist du noch dabei ? 😉 Nur 1/3 halten ihre Vorsätze bis Ende Januar durch. Sei eine(r) von ihnen!
#Vorsätze2020 #happynewyear #andrejmangold @dregold #pronovabkk #derbachelor #gutenrutsch #2020 #healthy #sport #workout #gesundleben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19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71B1D-D1EC-465C-B2C6-CEAA8099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83677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70E63-D1BB-48CC-8D64-9531ECDCF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0801B-8C34-47C1-A764-8EF55623A5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147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49659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7656507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73288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630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6391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0899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712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- 2020-03-27 09:04:21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Corona-Kochtipp für euch: Mit nur fünf Zutaten deine Abwehrkräfte stärken. Halte dich gesund mit unserem leckeren Rezept voller gesunder Zutaten!
5  Zucchini 
8 EL Olivenöl 
1 Bund Basilikum 
200 g Ziegenfrischkäse
180 g Mehl
Guten Appetit!
#Rezeptvideo #vegetarischerezepte #gesundkochen #gesunderezepte #leckeressen #instaessen #leckerundgesund #kochen #ausliebezumessen #veggiefood #waskocheichheute #spinat #takefive #pronovaBKK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https://scontent-mia3-1.cdninstagram.com/v/t51.2885-15/90890293_2600765430032710_6835620542842254293_n.jpg?_nc_cat=111&amp;ccb=2&amp;_nc_sid=8ae9d6&amp;_nc_ohc=xizCPGmuUnMAX9Pilb3&amp;_nc_ht=scontent-mia3-1.cdninstagram.com&amp;oh=5846c894ea6db523a0d0ce637c5b9a08&amp;oe=5FD22F11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144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27DED-BA4E-4C44-B65E-1B7A6BFA9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28378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1B396-B418-4182-8C91-1CD6AFE81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E2585-78AD-4FCB-ADB0-9881EB399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712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51021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8249986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16087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398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86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4131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185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3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- 2020-03-25 09:04:21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#CoronaKochtipp für euch: Mit nur fünf Zutaten deine Abwehrkräfte stärken.
Dieser Salat ist superlecker und versorgt dich mit reichlich #Vitaminen und #Vitalstoffen.
5 Möhren
4 große Orangen
1 rote Zwiebel
3 EL Orangenblütenwasser
1 Bund Koriandergrün
 Salz
Guten Appetit!
#Rezeptvideo #vegetarischerezepte #gesundkochen #gesunderezepte #leckeressen #instaessen #leckerundgesund #kochen #ausliebezumessen #veggiefood #waskocheichheute #spinat #takefive #pronovaBKK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90805912_678015832966198_4753363719468658596_n.jpg?_nc_cat=100&amp;ccb=2&amp;_nc_sid=8ae9d6&amp;_nc_ohc=Poeb-o3qYyoAX-HDPBA&amp;_nc_oc=AQmYlSKoLdBURkdwg-NQ8fHJkqFyFv-VZlkpLvZKkGFq5ICTh0uhWpebViU9pRQ6QXo&amp;_nc_ht=scontent-iad3-1.cdninstagram.com&amp;oh=0c0cc81a45b89e037e6292ffb8da559c&amp;oe=5FCA8950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363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2D748-72F6-423D-9DA8-D9ED3125F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041472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69A7-D310-4DA2-B86C-728272A5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8FF14-B0A7-46EF-8982-10302987CA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517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67568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3936128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68347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542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531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8222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368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34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- 2020-04-28 19:31:45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Hast du deine Kinder schon einmal in den Abenteuerspielplatz Küche entführt? Habt ihr schon einmal zusammen Teig gerührt oder Kartoffeln geschält? Dann weißt du: Kochen macht stolz und legt die Basis für gesunde Ernährungsgewohnheiten. Ein Leben lang! Also: Ab in die Küche mit euch!
#pronovabkk #kochenmitkindern #kinder #familie #lebenmitkindern #familienleben #kochen #kitchen #küche #lebenmitkind #familienzeit #schmackofatz #familienglück #gemüse #elternblog #leckerschmecker #mittagessen #eltern #kochenmachtspass #lecker #kochzauber #küchenparty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94889320_1135551910146269_7250781467446094244_n.jpg?_nc_cat=109&amp;ccb=2&amp;_nc_sid=8ae9d6&amp;_nc_eui2=AeEgHgcwQ7xK67VCzdsoX-h7EEqwiye61JMQSrCLJ7rUk3d_BA1bV1GlhCmTc1WrOlA&amp;_nc_ohc=xmZWEo4d9wQAX_OtDkD&amp;_nc_ht=scontent-iad3-1.cdninstagram.com&amp;oh=6f0cfcc49eddc54ef807e0fb371a7599&amp;oe=6027828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Gesundheit, Ernährung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64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59D8C-F883-4AAD-AC8C-ACF709EF5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448045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F4DA9-41BD-46AF-95E1-4B6B38B49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A9091-0BED-414F-9DFC-9AF8BF9CBB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7025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09475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1439956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45542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317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764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523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450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60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pronovabkk - 2020-10-28 13:26:25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Starte deine Karriere in unserem starken Team: Für den Ausbildungsstart 2021 bieten wir Ausbildungsplätze in diesen vier Ausbildungsberufen an: #Sozialversicherungsfachangestellte (m/w/d), #Fachinformatiker*in Fachrichtung Systemintegration (m/w/d), #Kauffrau oder #KaufmannimGesundheitswesen (m/w/d) und Kauffrau oder #KaufmannfürBüromanagement (m/w/d).
Neugierig? Dann schau dir unsere #Stellenanzeigen an. den Link findest du in der Bio. Wir freuen uns darauf, von dir zu hören!
#azubi #azubi2021 #azubi2021gesucht #azubileverkusen #sofa2021 #bkkakademie #bkkakademierotenburg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https://scontent-ort2-2.cdninstagram.com/v/t51.2885-15/122894816_1621934741300995_138086061025601256_n.jpg?_nc_cat=111&amp;ccb=3&amp;_nc_sid=8ae9d6&amp;_nc_ohc=DuzJr6eMgnEAX9_CgYh&amp;_nc_ht=scontent-ort2-2.cdninstagram.com&amp;oh=5fceb211db3230e5296b2e7946ace73a&amp;oe=60636738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Employer Branding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033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DC20D-5FAE-4678-ABFE-273AC0136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9357052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581</Words>
  <Application>Microsoft Office PowerPoint</Application>
  <PresentationFormat>On-screen Show (4:3)</PresentationFormat>
  <Paragraphs>151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Quartalsreport Instagram</vt:lpstr>
      <vt:lpstr>Instagram Instagram Key Metrics Table | All Pages</vt:lpstr>
      <vt:lpstr>Instagram Followers Total | All Pages</vt:lpstr>
      <vt:lpstr>Instagram Stories Table  | All Pages</vt:lpstr>
      <vt:lpstr>Instagram Interaction Rate By Hour | All Pages</vt:lpstr>
      <vt:lpstr>Instagram Posts Table | All Pages - 1 of 5</vt:lpstr>
      <vt:lpstr>Instagram Posts Table | All Pages - 2 of 5</vt:lpstr>
      <vt:lpstr>Instagram Posts Table | All Pages - 3 of 5</vt:lpstr>
      <vt:lpstr>Instagram Posts Table | All Pages - 4 of 5</vt:lpstr>
      <vt:lpstr>Instagram Posts Table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Quartalsreport Instagram</dc:title>
  <dc:creator>Frederik Peiniger</dc:creator>
  <cp:lastModifiedBy>Frederik Peiniger</cp:lastModifiedBy>
  <cp:revision>1</cp:revision>
  <dcterms:created xsi:type="dcterms:W3CDTF">2021-03-01T15:47:06Z</dcterms:created>
  <dcterms:modified xsi:type="dcterms:W3CDTF">2021-03-01T15:47:19Z</dcterms:modified>
</cp:coreProperties>
</file>