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c:v>
                </c:pt>
              </c:strCache>
            </c:strRef>
          </c:tx>
          <c:spPr>
            <a:ln w="28575" cap="rnd">
              <a:solidFill>
                <a:schemeClr val="accent1"/>
              </a:solidFill>
              <a:round/>
            </a:ln>
            <a:effectLst/>
          </c:spPr>
          <c:marker>
            <c:symbol val="none"/>
          </c:marker>
          <c:cat>
            <c:numRef>
              <c:f>Sheet1!$A$2:$A$367</c:f>
              <c:numCache>
                <c:formatCode>m/d/yyyy</c:formatCode>
                <c:ptCount val="366"/>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numCache>
            </c:numRef>
          </c:cat>
          <c:val>
            <c:numRef>
              <c:f>Sheet1!$B$2:$B$367</c:f>
              <c:numCache>
                <c:formatCode>General</c:formatCode>
                <c:ptCount val="366"/>
                <c:pt idx="0">
                  <c:v>9522</c:v>
                </c:pt>
                <c:pt idx="1">
                  <c:v>9522</c:v>
                </c:pt>
                <c:pt idx="2">
                  <c:v>9522</c:v>
                </c:pt>
                <c:pt idx="3">
                  <c:v>9523</c:v>
                </c:pt>
                <c:pt idx="4">
                  <c:v>9524</c:v>
                </c:pt>
                <c:pt idx="5">
                  <c:v>9525</c:v>
                </c:pt>
                <c:pt idx="6">
                  <c:v>9530</c:v>
                </c:pt>
                <c:pt idx="7">
                  <c:v>9533</c:v>
                </c:pt>
                <c:pt idx="8">
                  <c:v>9537</c:v>
                </c:pt>
                <c:pt idx="9">
                  <c:v>9537</c:v>
                </c:pt>
                <c:pt idx="10">
                  <c:v>9539</c:v>
                </c:pt>
                <c:pt idx="11">
                  <c:v>9540</c:v>
                </c:pt>
                <c:pt idx="12">
                  <c:v>9541</c:v>
                </c:pt>
                <c:pt idx="13">
                  <c:v>9543</c:v>
                </c:pt>
                <c:pt idx="14">
                  <c:v>9542</c:v>
                </c:pt>
                <c:pt idx="15">
                  <c:v>9545</c:v>
                </c:pt>
                <c:pt idx="16">
                  <c:v>9546</c:v>
                </c:pt>
                <c:pt idx="17">
                  <c:v>9547</c:v>
                </c:pt>
                <c:pt idx="18">
                  <c:v>9549</c:v>
                </c:pt>
                <c:pt idx="19">
                  <c:v>9549</c:v>
                </c:pt>
                <c:pt idx="20">
                  <c:v>9552</c:v>
                </c:pt>
                <c:pt idx="21">
                  <c:v>9555</c:v>
                </c:pt>
                <c:pt idx="22">
                  <c:v>9555</c:v>
                </c:pt>
                <c:pt idx="23">
                  <c:v>9555</c:v>
                </c:pt>
                <c:pt idx="24">
                  <c:v>9555</c:v>
                </c:pt>
                <c:pt idx="25">
                  <c:v>9555</c:v>
                </c:pt>
                <c:pt idx="26">
                  <c:v>9555</c:v>
                </c:pt>
                <c:pt idx="27">
                  <c:v>9552</c:v>
                </c:pt>
                <c:pt idx="28">
                  <c:v>9554</c:v>
                </c:pt>
                <c:pt idx="29">
                  <c:v>9561</c:v>
                </c:pt>
                <c:pt idx="30">
                  <c:v>9560</c:v>
                </c:pt>
                <c:pt idx="31">
                  <c:v>9560</c:v>
                </c:pt>
                <c:pt idx="32">
                  <c:v>9560</c:v>
                </c:pt>
                <c:pt idx="33">
                  <c:v>9562</c:v>
                </c:pt>
                <c:pt idx="34">
                  <c:v>9564</c:v>
                </c:pt>
                <c:pt idx="35">
                  <c:v>9564</c:v>
                </c:pt>
                <c:pt idx="36">
                  <c:v>9566</c:v>
                </c:pt>
                <c:pt idx="37">
                  <c:v>9565</c:v>
                </c:pt>
                <c:pt idx="38">
                  <c:v>9567</c:v>
                </c:pt>
                <c:pt idx="39">
                  <c:v>9567</c:v>
                </c:pt>
                <c:pt idx="40">
                  <c:v>9570</c:v>
                </c:pt>
                <c:pt idx="41">
                  <c:v>9571</c:v>
                </c:pt>
                <c:pt idx="42">
                  <c:v>9572</c:v>
                </c:pt>
                <c:pt idx="43">
                  <c:v>9573</c:v>
                </c:pt>
                <c:pt idx="44">
                  <c:v>9569</c:v>
                </c:pt>
                <c:pt idx="45">
                  <c:v>9566</c:v>
                </c:pt>
                <c:pt idx="46">
                  <c:v>9567</c:v>
                </c:pt>
                <c:pt idx="47">
                  <c:v>9568</c:v>
                </c:pt>
                <c:pt idx="48">
                  <c:v>9569</c:v>
                </c:pt>
                <c:pt idx="49">
                  <c:v>9569</c:v>
                </c:pt>
                <c:pt idx="50">
                  <c:v>9569</c:v>
                </c:pt>
                <c:pt idx="51">
                  <c:v>9570</c:v>
                </c:pt>
                <c:pt idx="52">
                  <c:v>9568</c:v>
                </c:pt>
                <c:pt idx="53">
                  <c:v>9569</c:v>
                </c:pt>
                <c:pt idx="54">
                  <c:v>9546</c:v>
                </c:pt>
                <c:pt idx="55">
                  <c:v>9548</c:v>
                </c:pt>
                <c:pt idx="56">
                  <c:v>9548</c:v>
                </c:pt>
                <c:pt idx="57">
                  <c:v>9550</c:v>
                </c:pt>
                <c:pt idx="58">
                  <c:v>9552</c:v>
                </c:pt>
                <c:pt idx="59">
                  <c:v>9551</c:v>
                </c:pt>
                <c:pt idx="60">
                  <c:v>9552</c:v>
                </c:pt>
                <c:pt idx="61">
                  <c:v>9552</c:v>
                </c:pt>
                <c:pt idx="62">
                  <c:v>9552</c:v>
                </c:pt>
                <c:pt idx="63">
                  <c:v>9553</c:v>
                </c:pt>
                <c:pt idx="64">
                  <c:v>9553</c:v>
                </c:pt>
                <c:pt idx="65">
                  <c:v>9555</c:v>
                </c:pt>
                <c:pt idx="66">
                  <c:v>9556</c:v>
                </c:pt>
                <c:pt idx="67">
                  <c:v>9560</c:v>
                </c:pt>
                <c:pt idx="68">
                  <c:v>9559</c:v>
                </c:pt>
                <c:pt idx="69">
                  <c:v>9558</c:v>
                </c:pt>
                <c:pt idx="70">
                  <c:v>9557</c:v>
                </c:pt>
                <c:pt idx="71">
                  <c:v>9557</c:v>
                </c:pt>
                <c:pt idx="72">
                  <c:v>9559</c:v>
                </c:pt>
                <c:pt idx="73">
                  <c:v>9559</c:v>
                </c:pt>
                <c:pt idx="74">
                  <c:v>9577</c:v>
                </c:pt>
                <c:pt idx="75">
                  <c:v>9580</c:v>
                </c:pt>
                <c:pt idx="76">
                  <c:v>9586</c:v>
                </c:pt>
                <c:pt idx="77">
                  <c:v>9592</c:v>
                </c:pt>
                <c:pt idx="78">
                  <c:v>9596</c:v>
                </c:pt>
                <c:pt idx="79">
                  <c:v>9597</c:v>
                </c:pt>
                <c:pt idx="80">
                  <c:v>9593</c:v>
                </c:pt>
                <c:pt idx="81">
                  <c:v>9593</c:v>
                </c:pt>
                <c:pt idx="82">
                  <c:v>9594</c:v>
                </c:pt>
                <c:pt idx="83">
                  <c:v>9596</c:v>
                </c:pt>
                <c:pt idx="84">
                  <c:v>9600</c:v>
                </c:pt>
                <c:pt idx="85">
                  <c:v>9603</c:v>
                </c:pt>
                <c:pt idx="86">
                  <c:v>9605</c:v>
                </c:pt>
                <c:pt idx="87">
                  <c:v>9607</c:v>
                </c:pt>
                <c:pt idx="88">
                  <c:v>9609</c:v>
                </c:pt>
                <c:pt idx="89">
                  <c:v>9609</c:v>
                </c:pt>
                <c:pt idx="90">
                  <c:v>9610</c:v>
                </c:pt>
                <c:pt idx="91">
                  <c:v>9612</c:v>
                </c:pt>
                <c:pt idx="92">
                  <c:v>9613</c:v>
                </c:pt>
                <c:pt idx="93">
                  <c:v>9621</c:v>
                </c:pt>
                <c:pt idx="94">
                  <c:v>9625</c:v>
                </c:pt>
                <c:pt idx="95">
                  <c:v>9628</c:v>
                </c:pt>
                <c:pt idx="96">
                  <c:v>9627</c:v>
                </c:pt>
                <c:pt idx="97">
                  <c:v>9628</c:v>
                </c:pt>
                <c:pt idx="98">
                  <c:v>9629</c:v>
                </c:pt>
                <c:pt idx="99">
                  <c:v>9628</c:v>
                </c:pt>
                <c:pt idx="100">
                  <c:v>9628</c:v>
                </c:pt>
                <c:pt idx="101">
                  <c:v>9627</c:v>
                </c:pt>
                <c:pt idx="102">
                  <c:v>9626</c:v>
                </c:pt>
                <c:pt idx="103">
                  <c:v>9626</c:v>
                </c:pt>
                <c:pt idx="104">
                  <c:v>9629</c:v>
                </c:pt>
                <c:pt idx="105">
                  <c:v>9631</c:v>
                </c:pt>
                <c:pt idx="106">
                  <c:v>9631</c:v>
                </c:pt>
                <c:pt idx="107">
                  <c:v>9633</c:v>
                </c:pt>
                <c:pt idx="108">
                  <c:v>9633</c:v>
                </c:pt>
                <c:pt idx="109">
                  <c:v>9633</c:v>
                </c:pt>
                <c:pt idx="110">
                  <c:v>9632</c:v>
                </c:pt>
                <c:pt idx="111">
                  <c:v>9632</c:v>
                </c:pt>
                <c:pt idx="112">
                  <c:v>9633</c:v>
                </c:pt>
                <c:pt idx="113">
                  <c:v>9632</c:v>
                </c:pt>
                <c:pt idx="114">
                  <c:v>9636</c:v>
                </c:pt>
                <c:pt idx="115">
                  <c:v>9635</c:v>
                </c:pt>
                <c:pt idx="116">
                  <c:v>9633</c:v>
                </c:pt>
                <c:pt idx="117">
                  <c:v>9632</c:v>
                </c:pt>
                <c:pt idx="118">
                  <c:v>9632</c:v>
                </c:pt>
                <c:pt idx="119">
                  <c:v>9632</c:v>
                </c:pt>
                <c:pt idx="120">
                  <c:v>9630</c:v>
                </c:pt>
                <c:pt idx="121">
                  <c:v>9630</c:v>
                </c:pt>
                <c:pt idx="122">
                  <c:v>9629</c:v>
                </c:pt>
                <c:pt idx="123">
                  <c:v>9630</c:v>
                </c:pt>
                <c:pt idx="124">
                  <c:v>9631</c:v>
                </c:pt>
                <c:pt idx="125">
                  <c:v>9634</c:v>
                </c:pt>
                <c:pt idx="126">
                  <c:v>9635</c:v>
                </c:pt>
                <c:pt idx="127">
                  <c:v>9635</c:v>
                </c:pt>
                <c:pt idx="128">
                  <c:v>9638</c:v>
                </c:pt>
                <c:pt idx="129">
                  <c:v>9638</c:v>
                </c:pt>
                <c:pt idx="130">
                  <c:v>9637</c:v>
                </c:pt>
                <c:pt idx="131">
                  <c:v>9639</c:v>
                </c:pt>
                <c:pt idx="132">
                  <c:v>9642</c:v>
                </c:pt>
                <c:pt idx="133">
                  <c:v>9642</c:v>
                </c:pt>
                <c:pt idx="134">
                  <c:v>9643</c:v>
                </c:pt>
                <c:pt idx="135">
                  <c:v>9643</c:v>
                </c:pt>
                <c:pt idx="136">
                  <c:v>9644</c:v>
                </c:pt>
                <c:pt idx="137">
                  <c:v>9646</c:v>
                </c:pt>
                <c:pt idx="138">
                  <c:v>9645</c:v>
                </c:pt>
                <c:pt idx="139">
                  <c:v>9644</c:v>
                </c:pt>
                <c:pt idx="140">
                  <c:v>9645</c:v>
                </c:pt>
                <c:pt idx="141">
                  <c:v>9644</c:v>
                </c:pt>
                <c:pt idx="142">
                  <c:v>9645</c:v>
                </c:pt>
                <c:pt idx="143">
                  <c:v>9646</c:v>
                </c:pt>
                <c:pt idx="144">
                  <c:v>9646</c:v>
                </c:pt>
                <c:pt idx="145">
                  <c:v>9645</c:v>
                </c:pt>
                <c:pt idx="146">
                  <c:v>9643</c:v>
                </c:pt>
                <c:pt idx="147">
                  <c:v>9644</c:v>
                </c:pt>
                <c:pt idx="148">
                  <c:v>9644</c:v>
                </c:pt>
                <c:pt idx="149">
                  <c:v>9647</c:v>
                </c:pt>
                <c:pt idx="150">
                  <c:v>9646</c:v>
                </c:pt>
                <c:pt idx="151">
                  <c:v>9646</c:v>
                </c:pt>
                <c:pt idx="152">
                  <c:v>9646</c:v>
                </c:pt>
                <c:pt idx="153">
                  <c:v>9646</c:v>
                </c:pt>
                <c:pt idx="154">
                  <c:v>9647</c:v>
                </c:pt>
                <c:pt idx="155">
                  <c:v>9648</c:v>
                </c:pt>
                <c:pt idx="156">
                  <c:v>9649</c:v>
                </c:pt>
                <c:pt idx="157">
                  <c:v>9643</c:v>
                </c:pt>
                <c:pt idx="158">
                  <c:v>9643</c:v>
                </c:pt>
                <c:pt idx="159">
                  <c:v>9645</c:v>
                </c:pt>
                <c:pt idx="160">
                  <c:v>9644</c:v>
                </c:pt>
                <c:pt idx="161">
                  <c:v>9643</c:v>
                </c:pt>
                <c:pt idx="162">
                  <c:v>9643</c:v>
                </c:pt>
                <c:pt idx="163">
                  <c:v>9644</c:v>
                </c:pt>
                <c:pt idx="164">
                  <c:v>9643</c:v>
                </c:pt>
                <c:pt idx="165">
                  <c:v>9645</c:v>
                </c:pt>
                <c:pt idx="166">
                  <c:v>9644</c:v>
                </c:pt>
                <c:pt idx="167">
                  <c:v>9642</c:v>
                </c:pt>
                <c:pt idx="168">
                  <c:v>9641</c:v>
                </c:pt>
                <c:pt idx="169">
                  <c:v>9643</c:v>
                </c:pt>
                <c:pt idx="170">
                  <c:v>9642</c:v>
                </c:pt>
                <c:pt idx="171">
                  <c:v>9641</c:v>
                </c:pt>
                <c:pt idx="172">
                  <c:v>9642</c:v>
                </c:pt>
                <c:pt idx="173">
                  <c:v>9642</c:v>
                </c:pt>
                <c:pt idx="174">
                  <c:v>9645</c:v>
                </c:pt>
                <c:pt idx="175">
                  <c:v>9644</c:v>
                </c:pt>
                <c:pt idx="176">
                  <c:v>9644</c:v>
                </c:pt>
                <c:pt idx="177">
                  <c:v>9644</c:v>
                </c:pt>
                <c:pt idx="178">
                  <c:v>9643</c:v>
                </c:pt>
                <c:pt idx="179">
                  <c:v>9642</c:v>
                </c:pt>
                <c:pt idx="180">
                  <c:v>9642</c:v>
                </c:pt>
                <c:pt idx="181">
                  <c:v>9641</c:v>
                </c:pt>
                <c:pt idx="182">
                  <c:v>9640</c:v>
                </c:pt>
                <c:pt idx="183">
                  <c:v>9642</c:v>
                </c:pt>
                <c:pt idx="184">
                  <c:v>9643</c:v>
                </c:pt>
                <c:pt idx="185">
                  <c:v>9644</c:v>
                </c:pt>
                <c:pt idx="186">
                  <c:v>9644</c:v>
                </c:pt>
                <c:pt idx="187">
                  <c:v>9643</c:v>
                </c:pt>
                <c:pt idx="188">
                  <c:v>9641</c:v>
                </c:pt>
                <c:pt idx="189">
                  <c:v>9639</c:v>
                </c:pt>
                <c:pt idx="190">
                  <c:v>9640</c:v>
                </c:pt>
                <c:pt idx="191">
                  <c:v>9639</c:v>
                </c:pt>
                <c:pt idx="192">
                  <c:v>9639</c:v>
                </c:pt>
                <c:pt idx="193">
                  <c:v>9639</c:v>
                </c:pt>
                <c:pt idx="194">
                  <c:v>9639</c:v>
                </c:pt>
                <c:pt idx="195">
                  <c:v>9641</c:v>
                </c:pt>
                <c:pt idx="196">
                  <c:v>9639</c:v>
                </c:pt>
                <c:pt idx="197">
                  <c:v>9639</c:v>
                </c:pt>
                <c:pt idx="198">
                  <c:v>9638</c:v>
                </c:pt>
                <c:pt idx="199">
                  <c:v>9638</c:v>
                </c:pt>
                <c:pt idx="200">
                  <c:v>9639</c:v>
                </c:pt>
                <c:pt idx="201">
                  <c:v>9640</c:v>
                </c:pt>
                <c:pt idx="202">
                  <c:v>9640</c:v>
                </c:pt>
                <c:pt idx="203">
                  <c:v>9639</c:v>
                </c:pt>
                <c:pt idx="204">
                  <c:v>9642</c:v>
                </c:pt>
                <c:pt idx="205">
                  <c:v>9641</c:v>
                </c:pt>
                <c:pt idx="206">
                  <c:v>9640</c:v>
                </c:pt>
                <c:pt idx="207">
                  <c:v>9639</c:v>
                </c:pt>
                <c:pt idx="208">
                  <c:v>9643</c:v>
                </c:pt>
                <c:pt idx="209">
                  <c:v>9641</c:v>
                </c:pt>
                <c:pt idx="210">
                  <c:v>9643</c:v>
                </c:pt>
                <c:pt idx="211">
                  <c:v>9643</c:v>
                </c:pt>
                <c:pt idx="212">
                  <c:v>9641</c:v>
                </c:pt>
                <c:pt idx="213">
                  <c:v>9643</c:v>
                </c:pt>
                <c:pt idx="214">
                  <c:v>9642</c:v>
                </c:pt>
                <c:pt idx="215">
                  <c:v>9642</c:v>
                </c:pt>
                <c:pt idx="216">
                  <c:v>9644</c:v>
                </c:pt>
                <c:pt idx="217">
                  <c:v>9644</c:v>
                </c:pt>
                <c:pt idx="218">
                  <c:v>9644</c:v>
                </c:pt>
                <c:pt idx="219">
                  <c:v>9645</c:v>
                </c:pt>
                <c:pt idx="220">
                  <c:v>9646</c:v>
                </c:pt>
                <c:pt idx="221">
                  <c:v>9646</c:v>
                </c:pt>
                <c:pt idx="222">
                  <c:v>9648</c:v>
                </c:pt>
                <c:pt idx="223">
                  <c:v>9648</c:v>
                </c:pt>
                <c:pt idx="224">
                  <c:v>9647</c:v>
                </c:pt>
                <c:pt idx="225">
                  <c:v>9646</c:v>
                </c:pt>
                <c:pt idx="226">
                  <c:v>9647</c:v>
                </c:pt>
                <c:pt idx="227">
                  <c:v>9646</c:v>
                </c:pt>
                <c:pt idx="228">
                  <c:v>9647</c:v>
                </c:pt>
                <c:pt idx="229">
                  <c:v>9649</c:v>
                </c:pt>
                <c:pt idx="230">
                  <c:v>9650</c:v>
                </c:pt>
                <c:pt idx="231">
                  <c:v>9651</c:v>
                </c:pt>
                <c:pt idx="232">
                  <c:v>9651</c:v>
                </c:pt>
                <c:pt idx="233">
                  <c:v>9651</c:v>
                </c:pt>
                <c:pt idx="234">
                  <c:v>9651</c:v>
                </c:pt>
                <c:pt idx="235">
                  <c:v>9650</c:v>
                </c:pt>
                <c:pt idx="236">
                  <c:v>9650</c:v>
                </c:pt>
                <c:pt idx="237">
                  <c:v>9648</c:v>
                </c:pt>
                <c:pt idx="238">
                  <c:v>9648</c:v>
                </c:pt>
                <c:pt idx="239">
                  <c:v>9647</c:v>
                </c:pt>
                <c:pt idx="240">
                  <c:v>9646</c:v>
                </c:pt>
                <c:pt idx="241">
                  <c:v>9645</c:v>
                </c:pt>
                <c:pt idx="242">
                  <c:v>9644</c:v>
                </c:pt>
                <c:pt idx="243">
                  <c:v>9644</c:v>
                </c:pt>
                <c:pt idx="244">
                  <c:v>9644</c:v>
                </c:pt>
                <c:pt idx="245">
                  <c:v>9643</c:v>
                </c:pt>
                <c:pt idx="246">
                  <c:v>9644</c:v>
                </c:pt>
                <c:pt idx="247">
                  <c:v>9645</c:v>
                </c:pt>
                <c:pt idx="248">
                  <c:v>9646</c:v>
                </c:pt>
                <c:pt idx="249">
                  <c:v>9647</c:v>
                </c:pt>
                <c:pt idx="250">
                  <c:v>9646</c:v>
                </c:pt>
                <c:pt idx="251">
                  <c:v>9646</c:v>
                </c:pt>
                <c:pt idx="252">
                  <c:v>9647</c:v>
                </c:pt>
                <c:pt idx="253">
                  <c:v>9647</c:v>
                </c:pt>
                <c:pt idx="254">
                  <c:v>9647</c:v>
                </c:pt>
                <c:pt idx="255">
                  <c:v>9648</c:v>
                </c:pt>
                <c:pt idx="256">
                  <c:v>9650</c:v>
                </c:pt>
                <c:pt idx="257">
                  <c:v>9648</c:v>
                </c:pt>
                <c:pt idx="258">
                  <c:v>9647</c:v>
                </c:pt>
                <c:pt idx="259">
                  <c:v>9647</c:v>
                </c:pt>
                <c:pt idx="260">
                  <c:v>9647</c:v>
                </c:pt>
                <c:pt idx="261">
                  <c:v>9646</c:v>
                </c:pt>
                <c:pt idx="262">
                  <c:v>9648</c:v>
                </c:pt>
                <c:pt idx="263">
                  <c:v>9649</c:v>
                </c:pt>
                <c:pt idx="264">
                  <c:v>9645</c:v>
                </c:pt>
                <c:pt idx="265">
                  <c:v>9645</c:v>
                </c:pt>
                <c:pt idx="266">
                  <c:v>9645</c:v>
                </c:pt>
                <c:pt idx="267">
                  <c:v>9646</c:v>
                </c:pt>
                <c:pt idx="268">
                  <c:v>9646</c:v>
                </c:pt>
                <c:pt idx="269">
                  <c:v>9645</c:v>
                </c:pt>
                <c:pt idx="270">
                  <c:v>9646</c:v>
                </c:pt>
                <c:pt idx="271">
                  <c:v>9646</c:v>
                </c:pt>
                <c:pt idx="272">
                  <c:v>9649</c:v>
                </c:pt>
                <c:pt idx="273">
                  <c:v>9652</c:v>
                </c:pt>
                <c:pt idx="274">
                  <c:v>9656</c:v>
                </c:pt>
                <c:pt idx="275">
                  <c:v>9656</c:v>
                </c:pt>
                <c:pt idx="276">
                  <c:v>9656</c:v>
                </c:pt>
                <c:pt idx="277">
                  <c:v>9657</c:v>
                </c:pt>
                <c:pt idx="278">
                  <c:v>9658</c:v>
                </c:pt>
                <c:pt idx="279">
                  <c:v>9655</c:v>
                </c:pt>
                <c:pt idx="280">
                  <c:v>9655</c:v>
                </c:pt>
                <c:pt idx="281">
                  <c:v>9655</c:v>
                </c:pt>
                <c:pt idx="282">
                  <c:v>9654</c:v>
                </c:pt>
                <c:pt idx="283">
                  <c:v>9654</c:v>
                </c:pt>
                <c:pt idx="284">
                  <c:v>9654</c:v>
                </c:pt>
                <c:pt idx="285">
                  <c:v>9657</c:v>
                </c:pt>
                <c:pt idx="286">
                  <c:v>9658</c:v>
                </c:pt>
                <c:pt idx="287">
                  <c:v>9661</c:v>
                </c:pt>
                <c:pt idx="288">
                  <c:v>9662</c:v>
                </c:pt>
                <c:pt idx="289">
                  <c:v>9660</c:v>
                </c:pt>
                <c:pt idx="290">
                  <c:v>9660</c:v>
                </c:pt>
                <c:pt idx="291">
                  <c:v>9661</c:v>
                </c:pt>
                <c:pt idx="292">
                  <c:v>9663</c:v>
                </c:pt>
                <c:pt idx="293">
                  <c:v>9664</c:v>
                </c:pt>
                <c:pt idx="294">
                  <c:v>9665</c:v>
                </c:pt>
                <c:pt idx="295">
                  <c:v>9663</c:v>
                </c:pt>
                <c:pt idx="296">
                  <c:v>9665</c:v>
                </c:pt>
                <c:pt idx="297">
                  <c:v>9666</c:v>
                </c:pt>
                <c:pt idx="298">
                  <c:v>9666</c:v>
                </c:pt>
                <c:pt idx="299">
                  <c:v>9664</c:v>
                </c:pt>
                <c:pt idx="300">
                  <c:v>9663</c:v>
                </c:pt>
                <c:pt idx="301">
                  <c:v>9663</c:v>
                </c:pt>
                <c:pt idx="302">
                  <c:v>9663</c:v>
                </c:pt>
                <c:pt idx="303">
                  <c:v>9663</c:v>
                </c:pt>
                <c:pt idx="304">
                  <c:v>9662</c:v>
                </c:pt>
                <c:pt idx="305">
                  <c:v>9664</c:v>
                </c:pt>
                <c:pt idx="306">
                  <c:v>9664</c:v>
                </c:pt>
                <c:pt idx="307">
                  <c:v>9664</c:v>
                </c:pt>
                <c:pt idx="308">
                  <c:v>9665</c:v>
                </c:pt>
                <c:pt idx="309">
                  <c:v>9666</c:v>
                </c:pt>
                <c:pt idx="310">
                  <c:v>9667</c:v>
                </c:pt>
                <c:pt idx="311">
                  <c:v>9669</c:v>
                </c:pt>
                <c:pt idx="312">
                  <c:v>9670</c:v>
                </c:pt>
                <c:pt idx="313">
                  <c:v>9672</c:v>
                </c:pt>
                <c:pt idx="314">
                  <c:v>9673</c:v>
                </c:pt>
                <c:pt idx="315">
                  <c:v>9673</c:v>
                </c:pt>
                <c:pt idx="316">
                  <c:v>9674</c:v>
                </c:pt>
                <c:pt idx="317">
                  <c:v>9674</c:v>
                </c:pt>
                <c:pt idx="318">
                  <c:v>9672</c:v>
                </c:pt>
                <c:pt idx="319">
                  <c:v>9671</c:v>
                </c:pt>
                <c:pt idx="320">
                  <c:v>9673</c:v>
                </c:pt>
                <c:pt idx="321">
                  <c:v>9674</c:v>
                </c:pt>
                <c:pt idx="322">
                  <c:v>9674</c:v>
                </c:pt>
                <c:pt idx="323">
                  <c:v>9673</c:v>
                </c:pt>
                <c:pt idx="324">
                  <c:v>9672</c:v>
                </c:pt>
                <c:pt idx="325">
                  <c:v>9670</c:v>
                </c:pt>
                <c:pt idx="326">
                  <c:v>9669</c:v>
                </c:pt>
                <c:pt idx="327">
                  <c:v>9667</c:v>
                </c:pt>
                <c:pt idx="328">
                  <c:v>9666</c:v>
                </c:pt>
                <c:pt idx="329">
                  <c:v>9667</c:v>
                </c:pt>
                <c:pt idx="330">
                  <c:v>9668</c:v>
                </c:pt>
                <c:pt idx="331">
                  <c:v>9668</c:v>
                </c:pt>
                <c:pt idx="332">
                  <c:v>9669</c:v>
                </c:pt>
                <c:pt idx="333">
                  <c:v>9669</c:v>
                </c:pt>
                <c:pt idx="334">
                  <c:v>9667</c:v>
                </c:pt>
                <c:pt idx="335">
                  <c:v>9666</c:v>
                </c:pt>
                <c:pt idx="336">
                  <c:v>9666</c:v>
                </c:pt>
                <c:pt idx="337">
                  <c:v>9667</c:v>
                </c:pt>
                <c:pt idx="338">
                  <c:v>9668</c:v>
                </c:pt>
                <c:pt idx="339">
                  <c:v>9669</c:v>
                </c:pt>
                <c:pt idx="340">
                  <c:v>9669</c:v>
                </c:pt>
                <c:pt idx="341">
                  <c:v>9667</c:v>
                </c:pt>
                <c:pt idx="342">
                  <c:v>9669</c:v>
                </c:pt>
                <c:pt idx="343">
                  <c:v>9668</c:v>
                </c:pt>
                <c:pt idx="344">
                  <c:v>9664</c:v>
                </c:pt>
                <c:pt idx="345">
                  <c:v>9667</c:v>
                </c:pt>
                <c:pt idx="346">
                  <c:v>9667</c:v>
                </c:pt>
                <c:pt idx="347">
                  <c:v>9667</c:v>
                </c:pt>
                <c:pt idx="348">
                  <c:v>9667</c:v>
                </c:pt>
                <c:pt idx="349">
                  <c:v>9667</c:v>
                </c:pt>
                <c:pt idx="350">
                  <c:v>9666</c:v>
                </c:pt>
                <c:pt idx="351">
                  <c:v>9666</c:v>
                </c:pt>
                <c:pt idx="352">
                  <c:v>9666</c:v>
                </c:pt>
                <c:pt idx="353">
                  <c:v>9667</c:v>
                </c:pt>
                <c:pt idx="354">
                  <c:v>9668</c:v>
                </c:pt>
                <c:pt idx="355">
                  <c:v>9667</c:v>
                </c:pt>
                <c:pt idx="356">
                  <c:v>9667</c:v>
                </c:pt>
                <c:pt idx="357">
                  <c:v>9668</c:v>
                </c:pt>
                <c:pt idx="358">
                  <c:v>9667</c:v>
                </c:pt>
                <c:pt idx="359">
                  <c:v>9667</c:v>
                </c:pt>
                <c:pt idx="360">
                  <c:v>9667</c:v>
                </c:pt>
                <c:pt idx="361">
                  <c:v>9666</c:v>
                </c:pt>
                <c:pt idx="362">
                  <c:v>9669</c:v>
                </c:pt>
                <c:pt idx="363">
                  <c:v>9668</c:v>
                </c:pt>
                <c:pt idx="364">
                  <c:v>9668</c:v>
                </c:pt>
                <c:pt idx="365">
                  <c:v>9666</c:v>
                </c:pt>
              </c:numCache>
            </c:numRef>
          </c:val>
          <c:smooth val="0"/>
          <c:extLst>
            <c:ext xmlns:c16="http://schemas.microsoft.com/office/drawing/2014/chart" uri="{C3380CC4-5D6E-409C-BE32-E72D297353CC}">
              <c16:uniqueId val="{00000000-3922-48CF-B984-1A2D86552E18}"/>
            </c:ext>
          </c:extLst>
        </c:ser>
        <c:dLbls>
          <c:showLegendKey val="0"/>
          <c:showVal val="0"/>
          <c:showCatName val="0"/>
          <c:showSerName val="0"/>
          <c:showPercent val="0"/>
          <c:showBubbleSize val="0"/>
        </c:dLbls>
        <c:smooth val="0"/>
        <c:axId val="324837328"/>
        <c:axId val="324837984"/>
      </c:lineChart>
      <c:dateAx>
        <c:axId val="324837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837984"/>
        <c:crosses val="autoZero"/>
        <c:auto val="1"/>
        <c:lblOffset val="100"/>
        <c:baseTimeUnit val="days"/>
      </c:dateAx>
      <c:valAx>
        <c:axId val="324837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837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 Bezahlte Reichweite</c:v>
                </c:pt>
              </c:strCache>
            </c:strRef>
          </c:tx>
          <c:spPr>
            <a:ln w="28575" cap="rnd">
              <a:solidFill>
                <a:schemeClr val="accent1"/>
              </a:solidFill>
              <a:round/>
            </a:ln>
            <a:effectLst/>
          </c:spPr>
          <c:marker>
            <c:symbol val="none"/>
          </c:marker>
          <c:cat>
            <c:numRef>
              <c:f>Sheet1!$A$2:$A$367</c:f>
              <c:numCache>
                <c:formatCode>m/d/yyyy</c:formatCode>
                <c:ptCount val="366"/>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numCache>
            </c:numRef>
          </c:cat>
          <c:val>
            <c:numRef>
              <c:f>Sheet1!$B$2:$B$367</c:f>
              <c:numCache>
                <c:formatCode>General</c:formatCode>
                <c:ptCount val="366"/>
                <c:pt idx="0">
                  <c:v>1398</c:v>
                </c:pt>
                <c:pt idx="1">
                  <c:v>1033</c:v>
                </c:pt>
                <c:pt idx="2">
                  <c:v>900</c:v>
                </c:pt>
                <c:pt idx="3">
                  <c:v>945</c:v>
                </c:pt>
                <c:pt idx="4">
                  <c:v>1110</c:v>
                </c:pt>
                <c:pt idx="5">
                  <c:v>1024</c:v>
                </c:pt>
                <c:pt idx="6">
                  <c:v>2252</c:v>
                </c:pt>
                <c:pt idx="7">
                  <c:v>1765</c:v>
                </c:pt>
                <c:pt idx="8">
                  <c:v>1825</c:v>
                </c:pt>
                <c:pt idx="9">
                  <c:v>1739</c:v>
                </c:pt>
                <c:pt idx="10">
                  <c:v>1828</c:v>
                </c:pt>
                <c:pt idx="11">
                  <c:v>1969</c:v>
                </c:pt>
                <c:pt idx="12">
                  <c:v>1679</c:v>
                </c:pt>
                <c:pt idx="13">
                  <c:v>1615</c:v>
                </c:pt>
                <c:pt idx="14">
                  <c:v>1668</c:v>
                </c:pt>
                <c:pt idx="15">
                  <c:v>1558</c:v>
                </c:pt>
                <c:pt idx="16">
                  <c:v>1582</c:v>
                </c:pt>
                <c:pt idx="17">
                  <c:v>1684</c:v>
                </c:pt>
                <c:pt idx="18">
                  <c:v>1744</c:v>
                </c:pt>
                <c:pt idx="19">
                  <c:v>1547</c:v>
                </c:pt>
                <c:pt idx="20">
                  <c:v>2121</c:v>
                </c:pt>
                <c:pt idx="21">
                  <c:v>1784</c:v>
                </c:pt>
                <c:pt idx="22">
                  <c:v>1497</c:v>
                </c:pt>
                <c:pt idx="23">
                  <c:v>1378</c:v>
                </c:pt>
                <c:pt idx="24">
                  <c:v>1326</c:v>
                </c:pt>
                <c:pt idx="25">
                  <c:v>1512</c:v>
                </c:pt>
                <c:pt idx="26">
                  <c:v>2434</c:v>
                </c:pt>
                <c:pt idx="27">
                  <c:v>2322</c:v>
                </c:pt>
                <c:pt idx="28">
                  <c:v>2057</c:v>
                </c:pt>
                <c:pt idx="29">
                  <c:v>1606</c:v>
                </c:pt>
                <c:pt idx="30">
                  <c:v>1852</c:v>
                </c:pt>
                <c:pt idx="31">
                  <c:v>2276</c:v>
                </c:pt>
                <c:pt idx="32">
                  <c:v>2270</c:v>
                </c:pt>
                <c:pt idx="33">
                  <c:v>1744</c:v>
                </c:pt>
                <c:pt idx="34">
                  <c:v>1779</c:v>
                </c:pt>
                <c:pt idx="35">
                  <c:v>1920</c:v>
                </c:pt>
                <c:pt idx="36">
                  <c:v>1595</c:v>
                </c:pt>
                <c:pt idx="37">
                  <c:v>689</c:v>
                </c:pt>
                <c:pt idx="38">
                  <c:v>2304</c:v>
                </c:pt>
                <c:pt idx="39">
                  <c:v>2765</c:v>
                </c:pt>
                <c:pt idx="40">
                  <c:v>2652</c:v>
                </c:pt>
                <c:pt idx="41">
                  <c:v>2382</c:v>
                </c:pt>
                <c:pt idx="42">
                  <c:v>2107</c:v>
                </c:pt>
                <c:pt idx="43">
                  <c:v>2124</c:v>
                </c:pt>
                <c:pt idx="44">
                  <c:v>443</c:v>
                </c:pt>
                <c:pt idx="45">
                  <c:v>1091</c:v>
                </c:pt>
                <c:pt idx="46">
                  <c:v>1556</c:v>
                </c:pt>
                <c:pt idx="47">
                  <c:v>7070</c:v>
                </c:pt>
                <c:pt idx="48">
                  <c:v>1253</c:v>
                </c:pt>
                <c:pt idx="49">
                  <c:v>1430</c:v>
                </c:pt>
                <c:pt idx="50">
                  <c:v>1318</c:v>
                </c:pt>
                <c:pt idx="51">
                  <c:v>317</c:v>
                </c:pt>
                <c:pt idx="52">
                  <c:v>222</c:v>
                </c:pt>
                <c:pt idx="53">
                  <c:v>203</c:v>
                </c:pt>
                <c:pt idx="54">
                  <c:v>188</c:v>
                </c:pt>
                <c:pt idx="55">
                  <c:v>175</c:v>
                </c:pt>
                <c:pt idx="56">
                  <c:v>168</c:v>
                </c:pt>
                <c:pt idx="57">
                  <c:v>3684</c:v>
                </c:pt>
                <c:pt idx="58">
                  <c:v>914</c:v>
                </c:pt>
                <c:pt idx="59">
                  <c:v>127</c:v>
                </c:pt>
                <c:pt idx="60">
                  <c:v>122</c:v>
                </c:pt>
                <c:pt idx="61">
                  <c:v>156</c:v>
                </c:pt>
                <c:pt idx="62">
                  <c:v>157</c:v>
                </c:pt>
                <c:pt idx="63">
                  <c:v>168</c:v>
                </c:pt>
                <c:pt idx="64">
                  <c:v>122</c:v>
                </c:pt>
                <c:pt idx="65">
                  <c:v>124</c:v>
                </c:pt>
                <c:pt idx="66">
                  <c:v>147</c:v>
                </c:pt>
                <c:pt idx="67">
                  <c:v>146</c:v>
                </c:pt>
                <c:pt idx="68">
                  <c:v>167</c:v>
                </c:pt>
                <c:pt idx="69">
                  <c:v>146</c:v>
                </c:pt>
                <c:pt idx="70">
                  <c:v>128</c:v>
                </c:pt>
                <c:pt idx="71">
                  <c:v>144</c:v>
                </c:pt>
                <c:pt idx="72">
                  <c:v>157</c:v>
                </c:pt>
                <c:pt idx="73">
                  <c:v>147</c:v>
                </c:pt>
                <c:pt idx="74">
                  <c:v>153</c:v>
                </c:pt>
                <c:pt idx="75">
                  <c:v>168</c:v>
                </c:pt>
                <c:pt idx="76">
                  <c:v>159</c:v>
                </c:pt>
                <c:pt idx="77">
                  <c:v>169</c:v>
                </c:pt>
                <c:pt idx="78">
                  <c:v>169</c:v>
                </c:pt>
                <c:pt idx="79">
                  <c:v>142</c:v>
                </c:pt>
                <c:pt idx="80">
                  <c:v>146</c:v>
                </c:pt>
                <c:pt idx="81">
                  <c:v>135</c:v>
                </c:pt>
                <c:pt idx="82">
                  <c:v>150</c:v>
                </c:pt>
                <c:pt idx="83">
                  <c:v>172</c:v>
                </c:pt>
                <c:pt idx="84">
                  <c:v>190</c:v>
                </c:pt>
                <c:pt idx="85">
                  <c:v>192</c:v>
                </c:pt>
                <c:pt idx="86">
                  <c:v>213</c:v>
                </c:pt>
                <c:pt idx="87">
                  <c:v>226</c:v>
                </c:pt>
                <c:pt idx="88">
                  <c:v>226</c:v>
                </c:pt>
                <c:pt idx="89">
                  <c:v>250</c:v>
                </c:pt>
                <c:pt idx="90">
                  <c:v>256</c:v>
                </c:pt>
                <c:pt idx="91">
                  <c:v>246</c:v>
                </c:pt>
                <c:pt idx="92">
                  <c:v>258</c:v>
                </c:pt>
                <c:pt idx="93">
                  <c:v>255</c:v>
                </c:pt>
                <c:pt idx="94">
                  <c:v>218</c:v>
                </c:pt>
                <c:pt idx="95">
                  <c:v>155</c:v>
                </c:pt>
                <c:pt idx="96">
                  <c:v>251</c:v>
                </c:pt>
                <c:pt idx="97">
                  <c:v>182</c:v>
                </c:pt>
                <c:pt idx="98">
                  <c:v>202</c:v>
                </c:pt>
                <c:pt idx="99">
                  <c:v>204</c:v>
                </c:pt>
                <c:pt idx="100">
                  <c:v>198</c:v>
                </c:pt>
                <c:pt idx="101">
                  <c:v>169</c:v>
                </c:pt>
                <c:pt idx="102">
                  <c:v>174</c:v>
                </c:pt>
                <c:pt idx="103">
                  <c:v>228</c:v>
                </c:pt>
                <c:pt idx="104">
                  <c:v>202</c:v>
                </c:pt>
                <c:pt idx="105">
                  <c:v>201</c:v>
                </c:pt>
                <c:pt idx="106">
                  <c:v>188</c:v>
                </c:pt>
                <c:pt idx="107">
                  <c:v>164</c:v>
                </c:pt>
                <c:pt idx="108">
                  <c:v>172</c:v>
                </c:pt>
                <c:pt idx="109">
                  <c:v>185</c:v>
                </c:pt>
                <c:pt idx="110">
                  <c:v>256</c:v>
                </c:pt>
                <c:pt idx="111">
                  <c:v>236</c:v>
                </c:pt>
                <c:pt idx="112">
                  <c:v>226</c:v>
                </c:pt>
                <c:pt idx="113">
                  <c:v>207</c:v>
                </c:pt>
                <c:pt idx="114">
                  <c:v>190</c:v>
                </c:pt>
                <c:pt idx="115">
                  <c:v>203</c:v>
                </c:pt>
                <c:pt idx="116">
                  <c:v>185</c:v>
                </c:pt>
                <c:pt idx="117">
                  <c:v>255</c:v>
                </c:pt>
                <c:pt idx="118">
                  <c:v>227</c:v>
                </c:pt>
                <c:pt idx="119">
                  <c:v>239</c:v>
                </c:pt>
                <c:pt idx="120">
                  <c:v>241</c:v>
                </c:pt>
                <c:pt idx="121">
                  <c:v>239</c:v>
                </c:pt>
                <c:pt idx="122">
                  <c:v>235</c:v>
                </c:pt>
                <c:pt idx="123">
                  <c:v>226</c:v>
                </c:pt>
                <c:pt idx="124">
                  <c:v>244</c:v>
                </c:pt>
                <c:pt idx="125">
                  <c:v>247</c:v>
                </c:pt>
                <c:pt idx="126">
                  <c:v>239</c:v>
                </c:pt>
                <c:pt idx="127">
                  <c:v>242</c:v>
                </c:pt>
                <c:pt idx="128">
                  <c:v>238</c:v>
                </c:pt>
                <c:pt idx="129">
                  <c:v>226</c:v>
                </c:pt>
                <c:pt idx="130">
                  <c:v>216</c:v>
                </c:pt>
                <c:pt idx="131">
                  <c:v>232</c:v>
                </c:pt>
                <c:pt idx="132">
                  <c:v>207</c:v>
                </c:pt>
                <c:pt idx="133">
                  <c:v>222</c:v>
                </c:pt>
                <c:pt idx="134">
                  <c:v>236</c:v>
                </c:pt>
                <c:pt idx="135">
                  <c:v>242</c:v>
                </c:pt>
                <c:pt idx="136">
                  <c:v>233</c:v>
                </c:pt>
                <c:pt idx="137">
                  <c:v>263</c:v>
                </c:pt>
                <c:pt idx="138">
                  <c:v>265</c:v>
                </c:pt>
                <c:pt idx="139">
                  <c:v>268</c:v>
                </c:pt>
                <c:pt idx="140">
                  <c:v>278</c:v>
                </c:pt>
                <c:pt idx="141">
                  <c:v>253</c:v>
                </c:pt>
                <c:pt idx="142">
                  <c:v>296</c:v>
                </c:pt>
                <c:pt idx="143">
                  <c:v>276</c:v>
                </c:pt>
                <c:pt idx="144">
                  <c:v>280</c:v>
                </c:pt>
                <c:pt idx="145">
                  <c:v>294</c:v>
                </c:pt>
                <c:pt idx="146">
                  <c:v>276</c:v>
                </c:pt>
                <c:pt idx="147">
                  <c:v>268</c:v>
                </c:pt>
                <c:pt idx="148">
                  <c:v>284</c:v>
                </c:pt>
                <c:pt idx="149">
                  <c:v>267</c:v>
                </c:pt>
                <c:pt idx="150">
                  <c:v>259</c:v>
                </c:pt>
                <c:pt idx="151">
                  <c:v>280</c:v>
                </c:pt>
                <c:pt idx="152">
                  <c:v>287</c:v>
                </c:pt>
                <c:pt idx="153">
                  <c:v>269</c:v>
                </c:pt>
                <c:pt idx="154">
                  <c:v>271</c:v>
                </c:pt>
                <c:pt idx="155">
                  <c:v>273</c:v>
                </c:pt>
                <c:pt idx="156">
                  <c:v>251</c:v>
                </c:pt>
                <c:pt idx="157">
                  <c:v>256</c:v>
                </c:pt>
                <c:pt idx="158">
                  <c:v>235</c:v>
                </c:pt>
                <c:pt idx="159">
                  <c:v>242</c:v>
                </c:pt>
                <c:pt idx="160">
                  <c:v>243</c:v>
                </c:pt>
                <c:pt idx="161">
                  <c:v>233</c:v>
                </c:pt>
                <c:pt idx="162">
                  <c:v>4837</c:v>
                </c:pt>
                <c:pt idx="163">
                  <c:v>168606</c:v>
                </c:pt>
                <c:pt idx="164">
                  <c:v>169440</c:v>
                </c:pt>
                <c:pt idx="165">
                  <c:v>130064</c:v>
                </c:pt>
                <c:pt idx="166">
                  <c:v>246</c:v>
                </c:pt>
                <c:pt idx="167">
                  <c:v>101188</c:v>
                </c:pt>
                <c:pt idx="168">
                  <c:v>87386</c:v>
                </c:pt>
                <c:pt idx="169">
                  <c:v>59242</c:v>
                </c:pt>
                <c:pt idx="170">
                  <c:v>60616</c:v>
                </c:pt>
                <c:pt idx="171">
                  <c:v>5715</c:v>
                </c:pt>
                <c:pt idx="172">
                  <c:v>227</c:v>
                </c:pt>
                <c:pt idx="173">
                  <c:v>214</c:v>
                </c:pt>
                <c:pt idx="174">
                  <c:v>41426</c:v>
                </c:pt>
                <c:pt idx="175">
                  <c:v>52942</c:v>
                </c:pt>
                <c:pt idx="176">
                  <c:v>62650</c:v>
                </c:pt>
                <c:pt idx="177">
                  <c:v>19475</c:v>
                </c:pt>
                <c:pt idx="178">
                  <c:v>1305</c:v>
                </c:pt>
                <c:pt idx="179">
                  <c:v>214</c:v>
                </c:pt>
                <c:pt idx="180">
                  <c:v>52208</c:v>
                </c:pt>
                <c:pt idx="181">
                  <c:v>86118</c:v>
                </c:pt>
                <c:pt idx="182">
                  <c:v>145244</c:v>
                </c:pt>
                <c:pt idx="183">
                  <c:v>13777</c:v>
                </c:pt>
                <c:pt idx="184">
                  <c:v>224</c:v>
                </c:pt>
                <c:pt idx="185">
                  <c:v>215</c:v>
                </c:pt>
                <c:pt idx="186">
                  <c:v>237</c:v>
                </c:pt>
                <c:pt idx="187">
                  <c:v>201</c:v>
                </c:pt>
                <c:pt idx="188">
                  <c:v>214</c:v>
                </c:pt>
                <c:pt idx="189">
                  <c:v>195</c:v>
                </c:pt>
                <c:pt idx="190">
                  <c:v>206</c:v>
                </c:pt>
                <c:pt idx="191">
                  <c:v>201</c:v>
                </c:pt>
                <c:pt idx="192">
                  <c:v>202</c:v>
                </c:pt>
                <c:pt idx="193">
                  <c:v>188</c:v>
                </c:pt>
                <c:pt idx="194">
                  <c:v>216</c:v>
                </c:pt>
                <c:pt idx="195">
                  <c:v>205</c:v>
                </c:pt>
                <c:pt idx="196">
                  <c:v>185</c:v>
                </c:pt>
                <c:pt idx="197">
                  <c:v>193</c:v>
                </c:pt>
                <c:pt idx="198">
                  <c:v>176</c:v>
                </c:pt>
                <c:pt idx="199">
                  <c:v>194</c:v>
                </c:pt>
                <c:pt idx="200">
                  <c:v>194</c:v>
                </c:pt>
                <c:pt idx="201">
                  <c:v>187</c:v>
                </c:pt>
                <c:pt idx="202">
                  <c:v>182</c:v>
                </c:pt>
                <c:pt idx="203">
                  <c:v>168</c:v>
                </c:pt>
                <c:pt idx="204">
                  <c:v>191</c:v>
                </c:pt>
                <c:pt idx="205">
                  <c:v>173</c:v>
                </c:pt>
                <c:pt idx="206">
                  <c:v>183</c:v>
                </c:pt>
                <c:pt idx="207">
                  <c:v>199</c:v>
                </c:pt>
                <c:pt idx="208">
                  <c:v>206</c:v>
                </c:pt>
                <c:pt idx="209">
                  <c:v>208</c:v>
                </c:pt>
                <c:pt idx="210">
                  <c:v>223</c:v>
                </c:pt>
                <c:pt idx="211">
                  <c:v>224</c:v>
                </c:pt>
                <c:pt idx="212">
                  <c:v>210</c:v>
                </c:pt>
                <c:pt idx="213">
                  <c:v>239</c:v>
                </c:pt>
                <c:pt idx="214">
                  <c:v>229</c:v>
                </c:pt>
                <c:pt idx="215">
                  <c:v>237</c:v>
                </c:pt>
                <c:pt idx="216">
                  <c:v>233</c:v>
                </c:pt>
                <c:pt idx="217">
                  <c:v>247</c:v>
                </c:pt>
                <c:pt idx="218">
                  <c:v>228</c:v>
                </c:pt>
                <c:pt idx="219">
                  <c:v>227</c:v>
                </c:pt>
                <c:pt idx="220">
                  <c:v>241</c:v>
                </c:pt>
                <c:pt idx="221">
                  <c:v>261</c:v>
                </c:pt>
                <c:pt idx="222">
                  <c:v>236</c:v>
                </c:pt>
                <c:pt idx="223">
                  <c:v>1768</c:v>
                </c:pt>
                <c:pt idx="224">
                  <c:v>3482</c:v>
                </c:pt>
                <c:pt idx="225">
                  <c:v>1639</c:v>
                </c:pt>
                <c:pt idx="226">
                  <c:v>226</c:v>
                </c:pt>
                <c:pt idx="227">
                  <c:v>251</c:v>
                </c:pt>
                <c:pt idx="228">
                  <c:v>222</c:v>
                </c:pt>
                <c:pt idx="229">
                  <c:v>177</c:v>
                </c:pt>
                <c:pt idx="230">
                  <c:v>542</c:v>
                </c:pt>
                <c:pt idx="231">
                  <c:v>910</c:v>
                </c:pt>
                <c:pt idx="232">
                  <c:v>714</c:v>
                </c:pt>
                <c:pt idx="233">
                  <c:v>640</c:v>
                </c:pt>
                <c:pt idx="234">
                  <c:v>608</c:v>
                </c:pt>
                <c:pt idx="235">
                  <c:v>620</c:v>
                </c:pt>
                <c:pt idx="236">
                  <c:v>613</c:v>
                </c:pt>
                <c:pt idx="237">
                  <c:v>534</c:v>
                </c:pt>
                <c:pt idx="238">
                  <c:v>753</c:v>
                </c:pt>
                <c:pt idx="239">
                  <c:v>760</c:v>
                </c:pt>
                <c:pt idx="240">
                  <c:v>806</c:v>
                </c:pt>
                <c:pt idx="241">
                  <c:v>870</c:v>
                </c:pt>
                <c:pt idx="242">
                  <c:v>187</c:v>
                </c:pt>
                <c:pt idx="243">
                  <c:v>203</c:v>
                </c:pt>
                <c:pt idx="244">
                  <c:v>179</c:v>
                </c:pt>
                <c:pt idx="245">
                  <c:v>217</c:v>
                </c:pt>
                <c:pt idx="246">
                  <c:v>210</c:v>
                </c:pt>
                <c:pt idx="247">
                  <c:v>187</c:v>
                </c:pt>
                <c:pt idx="248">
                  <c:v>232</c:v>
                </c:pt>
                <c:pt idx="249">
                  <c:v>217</c:v>
                </c:pt>
                <c:pt idx="250">
                  <c:v>195</c:v>
                </c:pt>
                <c:pt idx="251">
                  <c:v>199</c:v>
                </c:pt>
                <c:pt idx="252">
                  <c:v>154</c:v>
                </c:pt>
                <c:pt idx="253">
                  <c:v>204</c:v>
                </c:pt>
                <c:pt idx="254">
                  <c:v>182</c:v>
                </c:pt>
                <c:pt idx="255">
                  <c:v>208</c:v>
                </c:pt>
                <c:pt idx="256">
                  <c:v>217</c:v>
                </c:pt>
                <c:pt idx="257">
                  <c:v>188</c:v>
                </c:pt>
                <c:pt idx="258">
                  <c:v>184</c:v>
                </c:pt>
                <c:pt idx="259">
                  <c:v>192</c:v>
                </c:pt>
                <c:pt idx="260">
                  <c:v>167</c:v>
                </c:pt>
                <c:pt idx="261">
                  <c:v>173</c:v>
                </c:pt>
                <c:pt idx="262">
                  <c:v>223</c:v>
                </c:pt>
                <c:pt idx="263">
                  <c:v>195</c:v>
                </c:pt>
                <c:pt idx="264">
                  <c:v>149</c:v>
                </c:pt>
                <c:pt idx="265">
                  <c:v>155</c:v>
                </c:pt>
                <c:pt idx="266">
                  <c:v>162</c:v>
                </c:pt>
                <c:pt idx="267">
                  <c:v>179</c:v>
                </c:pt>
                <c:pt idx="268">
                  <c:v>174</c:v>
                </c:pt>
                <c:pt idx="269">
                  <c:v>192</c:v>
                </c:pt>
                <c:pt idx="270">
                  <c:v>187</c:v>
                </c:pt>
                <c:pt idx="271">
                  <c:v>118</c:v>
                </c:pt>
                <c:pt idx="272">
                  <c:v>0</c:v>
                </c:pt>
                <c:pt idx="273">
                  <c:v>0</c:v>
                </c:pt>
                <c:pt idx="274">
                  <c:v>0</c:v>
                </c:pt>
                <c:pt idx="275">
                  <c:v>0</c:v>
                </c:pt>
                <c:pt idx="276">
                  <c:v>0</c:v>
                </c:pt>
                <c:pt idx="277">
                  <c:v>0</c:v>
                </c:pt>
                <c:pt idx="278">
                  <c:v>0</c:v>
                </c:pt>
                <c:pt idx="279">
                  <c:v>0</c:v>
                </c:pt>
                <c:pt idx="280">
                  <c:v>0</c:v>
                </c:pt>
                <c:pt idx="281">
                  <c:v>0</c:v>
                </c:pt>
                <c:pt idx="282">
                  <c:v>0</c:v>
                </c:pt>
                <c:pt idx="283">
                  <c:v>0</c:v>
                </c:pt>
                <c:pt idx="284">
                  <c:v>0</c:v>
                </c:pt>
                <c:pt idx="285">
                  <c:v>0</c:v>
                </c:pt>
                <c:pt idx="286">
                  <c:v>0</c:v>
                </c:pt>
                <c:pt idx="287">
                  <c:v>0</c:v>
                </c:pt>
                <c:pt idx="288">
                  <c:v>0</c:v>
                </c:pt>
                <c:pt idx="289">
                  <c:v>0</c:v>
                </c:pt>
                <c:pt idx="290">
                  <c:v>0</c:v>
                </c:pt>
                <c:pt idx="291">
                  <c:v>0</c:v>
                </c:pt>
                <c:pt idx="292">
                  <c:v>0</c:v>
                </c:pt>
                <c:pt idx="293">
                  <c:v>0</c:v>
                </c:pt>
                <c:pt idx="294">
                  <c:v>0</c:v>
                </c:pt>
                <c:pt idx="295">
                  <c:v>0</c:v>
                </c:pt>
                <c:pt idx="296">
                  <c:v>0</c:v>
                </c:pt>
                <c:pt idx="297">
                  <c:v>0</c:v>
                </c:pt>
                <c:pt idx="298">
                  <c:v>0</c:v>
                </c:pt>
                <c:pt idx="299">
                  <c:v>0</c:v>
                </c:pt>
                <c:pt idx="300">
                  <c:v>0</c:v>
                </c:pt>
                <c:pt idx="301">
                  <c:v>0</c:v>
                </c:pt>
                <c:pt idx="302">
                  <c:v>0</c:v>
                </c:pt>
                <c:pt idx="303">
                  <c:v>0</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numCache>
            </c:numRef>
          </c:val>
          <c:smooth val="0"/>
          <c:extLst>
            <c:ext xmlns:c16="http://schemas.microsoft.com/office/drawing/2014/chart" uri="{C3380CC4-5D6E-409C-BE32-E72D297353CC}">
              <c16:uniqueId val="{00000000-ED40-4901-8D94-33822DBCAAF3}"/>
            </c:ext>
          </c:extLst>
        </c:ser>
        <c:ser>
          <c:idx val="1"/>
          <c:order val="1"/>
          <c:tx>
            <c:strRef>
              <c:f>Sheet1!$C$1</c:f>
              <c:strCache>
                <c:ptCount val="1"/>
                <c:pt idx="0">
                  <c:v>pronova BKK Facebook Organische Reichweite</c:v>
                </c:pt>
              </c:strCache>
            </c:strRef>
          </c:tx>
          <c:spPr>
            <a:ln w="28575" cap="rnd">
              <a:solidFill>
                <a:schemeClr val="accent2"/>
              </a:solidFill>
              <a:round/>
            </a:ln>
            <a:effectLst/>
          </c:spPr>
          <c:marker>
            <c:symbol val="none"/>
          </c:marker>
          <c:cat>
            <c:numRef>
              <c:f>Sheet1!$A$2:$A$367</c:f>
              <c:numCache>
                <c:formatCode>m/d/yyyy</c:formatCode>
                <c:ptCount val="366"/>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numCache>
            </c:numRef>
          </c:cat>
          <c:val>
            <c:numRef>
              <c:f>Sheet1!$C$2:$C$367</c:f>
              <c:numCache>
                <c:formatCode>General</c:formatCode>
                <c:ptCount val="366"/>
                <c:pt idx="0">
                  <c:v>906</c:v>
                </c:pt>
                <c:pt idx="1">
                  <c:v>353</c:v>
                </c:pt>
                <c:pt idx="2">
                  <c:v>214</c:v>
                </c:pt>
                <c:pt idx="3">
                  <c:v>97</c:v>
                </c:pt>
                <c:pt idx="4">
                  <c:v>89</c:v>
                </c:pt>
                <c:pt idx="5">
                  <c:v>60</c:v>
                </c:pt>
                <c:pt idx="6">
                  <c:v>4588</c:v>
                </c:pt>
                <c:pt idx="7">
                  <c:v>1071</c:v>
                </c:pt>
                <c:pt idx="8">
                  <c:v>347</c:v>
                </c:pt>
                <c:pt idx="9">
                  <c:v>2149</c:v>
                </c:pt>
                <c:pt idx="10">
                  <c:v>349</c:v>
                </c:pt>
                <c:pt idx="11">
                  <c:v>232</c:v>
                </c:pt>
                <c:pt idx="12">
                  <c:v>146</c:v>
                </c:pt>
                <c:pt idx="13">
                  <c:v>1684</c:v>
                </c:pt>
                <c:pt idx="14">
                  <c:v>386</c:v>
                </c:pt>
                <c:pt idx="15">
                  <c:v>3319</c:v>
                </c:pt>
                <c:pt idx="16">
                  <c:v>738</c:v>
                </c:pt>
                <c:pt idx="17">
                  <c:v>343</c:v>
                </c:pt>
                <c:pt idx="18">
                  <c:v>225</c:v>
                </c:pt>
                <c:pt idx="19">
                  <c:v>2577</c:v>
                </c:pt>
                <c:pt idx="20">
                  <c:v>3515</c:v>
                </c:pt>
                <c:pt idx="21">
                  <c:v>3360</c:v>
                </c:pt>
                <c:pt idx="22">
                  <c:v>2392</c:v>
                </c:pt>
                <c:pt idx="23">
                  <c:v>948</c:v>
                </c:pt>
                <c:pt idx="24">
                  <c:v>611</c:v>
                </c:pt>
                <c:pt idx="25">
                  <c:v>390</c:v>
                </c:pt>
                <c:pt idx="26">
                  <c:v>1599</c:v>
                </c:pt>
                <c:pt idx="27">
                  <c:v>397</c:v>
                </c:pt>
                <c:pt idx="28">
                  <c:v>2307</c:v>
                </c:pt>
                <c:pt idx="29">
                  <c:v>3690</c:v>
                </c:pt>
                <c:pt idx="30">
                  <c:v>1655</c:v>
                </c:pt>
                <c:pt idx="31">
                  <c:v>826</c:v>
                </c:pt>
                <c:pt idx="32">
                  <c:v>506</c:v>
                </c:pt>
                <c:pt idx="33">
                  <c:v>1756</c:v>
                </c:pt>
                <c:pt idx="34">
                  <c:v>1772</c:v>
                </c:pt>
                <c:pt idx="35">
                  <c:v>630</c:v>
                </c:pt>
                <c:pt idx="36">
                  <c:v>237</c:v>
                </c:pt>
                <c:pt idx="37">
                  <c:v>1953</c:v>
                </c:pt>
                <c:pt idx="38">
                  <c:v>539</c:v>
                </c:pt>
                <c:pt idx="39">
                  <c:v>353</c:v>
                </c:pt>
                <c:pt idx="40">
                  <c:v>1682</c:v>
                </c:pt>
                <c:pt idx="41">
                  <c:v>335</c:v>
                </c:pt>
                <c:pt idx="42">
                  <c:v>158</c:v>
                </c:pt>
                <c:pt idx="43">
                  <c:v>2046</c:v>
                </c:pt>
                <c:pt idx="44">
                  <c:v>3381</c:v>
                </c:pt>
                <c:pt idx="45">
                  <c:v>1460</c:v>
                </c:pt>
                <c:pt idx="46">
                  <c:v>561</c:v>
                </c:pt>
                <c:pt idx="47">
                  <c:v>1723</c:v>
                </c:pt>
                <c:pt idx="48">
                  <c:v>608</c:v>
                </c:pt>
                <c:pt idx="49">
                  <c:v>379</c:v>
                </c:pt>
                <c:pt idx="50">
                  <c:v>213</c:v>
                </c:pt>
                <c:pt idx="51">
                  <c:v>2055</c:v>
                </c:pt>
                <c:pt idx="52">
                  <c:v>508</c:v>
                </c:pt>
                <c:pt idx="53">
                  <c:v>251</c:v>
                </c:pt>
                <c:pt idx="54">
                  <c:v>195</c:v>
                </c:pt>
                <c:pt idx="55">
                  <c:v>129</c:v>
                </c:pt>
                <c:pt idx="56">
                  <c:v>1948</c:v>
                </c:pt>
                <c:pt idx="57">
                  <c:v>9587</c:v>
                </c:pt>
                <c:pt idx="58">
                  <c:v>7086</c:v>
                </c:pt>
                <c:pt idx="59">
                  <c:v>3041</c:v>
                </c:pt>
                <c:pt idx="60">
                  <c:v>1474</c:v>
                </c:pt>
                <c:pt idx="61">
                  <c:v>1154</c:v>
                </c:pt>
                <c:pt idx="62">
                  <c:v>6773</c:v>
                </c:pt>
                <c:pt idx="63">
                  <c:v>3515</c:v>
                </c:pt>
                <c:pt idx="64">
                  <c:v>1108</c:v>
                </c:pt>
                <c:pt idx="65">
                  <c:v>8639</c:v>
                </c:pt>
                <c:pt idx="66">
                  <c:v>1493</c:v>
                </c:pt>
                <c:pt idx="67">
                  <c:v>1456</c:v>
                </c:pt>
                <c:pt idx="68">
                  <c:v>2385</c:v>
                </c:pt>
                <c:pt idx="69">
                  <c:v>753</c:v>
                </c:pt>
                <c:pt idx="70">
                  <c:v>3795</c:v>
                </c:pt>
                <c:pt idx="71">
                  <c:v>2408</c:v>
                </c:pt>
                <c:pt idx="72">
                  <c:v>5662</c:v>
                </c:pt>
                <c:pt idx="73">
                  <c:v>2124</c:v>
                </c:pt>
                <c:pt idx="74">
                  <c:v>20931</c:v>
                </c:pt>
                <c:pt idx="75">
                  <c:v>10467</c:v>
                </c:pt>
                <c:pt idx="76">
                  <c:v>1969</c:v>
                </c:pt>
                <c:pt idx="77">
                  <c:v>9535</c:v>
                </c:pt>
                <c:pt idx="78">
                  <c:v>7921</c:v>
                </c:pt>
                <c:pt idx="79">
                  <c:v>4061</c:v>
                </c:pt>
                <c:pt idx="80">
                  <c:v>4082</c:v>
                </c:pt>
                <c:pt idx="81">
                  <c:v>4541</c:v>
                </c:pt>
                <c:pt idx="82">
                  <c:v>2552</c:v>
                </c:pt>
                <c:pt idx="83">
                  <c:v>6405</c:v>
                </c:pt>
                <c:pt idx="84">
                  <c:v>8997</c:v>
                </c:pt>
                <c:pt idx="85">
                  <c:v>4496</c:v>
                </c:pt>
                <c:pt idx="86">
                  <c:v>2925</c:v>
                </c:pt>
                <c:pt idx="87">
                  <c:v>1378</c:v>
                </c:pt>
                <c:pt idx="88">
                  <c:v>1127</c:v>
                </c:pt>
                <c:pt idx="89">
                  <c:v>2954</c:v>
                </c:pt>
                <c:pt idx="90">
                  <c:v>2525</c:v>
                </c:pt>
                <c:pt idx="91">
                  <c:v>760</c:v>
                </c:pt>
                <c:pt idx="92">
                  <c:v>3235</c:v>
                </c:pt>
                <c:pt idx="93">
                  <c:v>9692</c:v>
                </c:pt>
                <c:pt idx="94">
                  <c:v>6527</c:v>
                </c:pt>
                <c:pt idx="95">
                  <c:v>4283</c:v>
                </c:pt>
                <c:pt idx="96">
                  <c:v>4734</c:v>
                </c:pt>
                <c:pt idx="97">
                  <c:v>4157</c:v>
                </c:pt>
                <c:pt idx="98">
                  <c:v>4127</c:v>
                </c:pt>
                <c:pt idx="99">
                  <c:v>2598</c:v>
                </c:pt>
                <c:pt idx="100">
                  <c:v>3319</c:v>
                </c:pt>
                <c:pt idx="101">
                  <c:v>2535</c:v>
                </c:pt>
                <c:pt idx="102">
                  <c:v>2347</c:v>
                </c:pt>
                <c:pt idx="103">
                  <c:v>4434</c:v>
                </c:pt>
                <c:pt idx="104">
                  <c:v>3418</c:v>
                </c:pt>
                <c:pt idx="105">
                  <c:v>689</c:v>
                </c:pt>
                <c:pt idx="106">
                  <c:v>2535</c:v>
                </c:pt>
                <c:pt idx="107">
                  <c:v>3221</c:v>
                </c:pt>
                <c:pt idx="108">
                  <c:v>3314</c:v>
                </c:pt>
                <c:pt idx="109">
                  <c:v>2823</c:v>
                </c:pt>
                <c:pt idx="110">
                  <c:v>717</c:v>
                </c:pt>
                <c:pt idx="111">
                  <c:v>4010</c:v>
                </c:pt>
                <c:pt idx="112">
                  <c:v>1169</c:v>
                </c:pt>
                <c:pt idx="113">
                  <c:v>362</c:v>
                </c:pt>
                <c:pt idx="114">
                  <c:v>255</c:v>
                </c:pt>
                <c:pt idx="115">
                  <c:v>299</c:v>
                </c:pt>
                <c:pt idx="116">
                  <c:v>171</c:v>
                </c:pt>
                <c:pt idx="117">
                  <c:v>4365</c:v>
                </c:pt>
                <c:pt idx="118">
                  <c:v>2228</c:v>
                </c:pt>
                <c:pt idx="119">
                  <c:v>816</c:v>
                </c:pt>
                <c:pt idx="120">
                  <c:v>463</c:v>
                </c:pt>
                <c:pt idx="121">
                  <c:v>5596</c:v>
                </c:pt>
                <c:pt idx="122">
                  <c:v>2480</c:v>
                </c:pt>
                <c:pt idx="123">
                  <c:v>2249</c:v>
                </c:pt>
                <c:pt idx="124">
                  <c:v>2884</c:v>
                </c:pt>
                <c:pt idx="125">
                  <c:v>754</c:v>
                </c:pt>
                <c:pt idx="126">
                  <c:v>439</c:v>
                </c:pt>
                <c:pt idx="127">
                  <c:v>2298</c:v>
                </c:pt>
                <c:pt idx="128">
                  <c:v>2734</c:v>
                </c:pt>
                <c:pt idx="129">
                  <c:v>2341</c:v>
                </c:pt>
                <c:pt idx="130">
                  <c:v>3019</c:v>
                </c:pt>
                <c:pt idx="131">
                  <c:v>901</c:v>
                </c:pt>
                <c:pt idx="132">
                  <c:v>2196</c:v>
                </c:pt>
                <c:pt idx="133">
                  <c:v>1847</c:v>
                </c:pt>
                <c:pt idx="134">
                  <c:v>2282</c:v>
                </c:pt>
                <c:pt idx="135">
                  <c:v>2155</c:v>
                </c:pt>
                <c:pt idx="136">
                  <c:v>2401</c:v>
                </c:pt>
                <c:pt idx="137">
                  <c:v>783</c:v>
                </c:pt>
                <c:pt idx="138">
                  <c:v>507</c:v>
                </c:pt>
                <c:pt idx="139">
                  <c:v>429</c:v>
                </c:pt>
                <c:pt idx="140">
                  <c:v>1857</c:v>
                </c:pt>
                <c:pt idx="141">
                  <c:v>2411</c:v>
                </c:pt>
                <c:pt idx="142">
                  <c:v>2573</c:v>
                </c:pt>
                <c:pt idx="143">
                  <c:v>2507</c:v>
                </c:pt>
                <c:pt idx="144">
                  <c:v>2282</c:v>
                </c:pt>
                <c:pt idx="145">
                  <c:v>661</c:v>
                </c:pt>
                <c:pt idx="146">
                  <c:v>1341</c:v>
                </c:pt>
                <c:pt idx="147">
                  <c:v>2360</c:v>
                </c:pt>
                <c:pt idx="148">
                  <c:v>1639</c:v>
                </c:pt>
                <c:pt idx="149">
                  <c:v>420</c:v>
                </c:pt>
                <c:pt idx="150">
                  <c:v>2819</c:v>
                </c:pt>
                <c:pt idx="151">
                  <c:v>2369</c:v>
                </c:pt>
                <c:pt idx="152">
                  <c:v>585</c:v>
                </c:pt>
                <c:pt idx="153">
                  <c:v>1865</c:v>
                </c:pt>
                <c:pt idx="154">
                  <c:v>580</c:v>
                </c:pt>
                <c:pt idx="155">
                  <c:v>292</c:v>
                </c:pt>
                <c:pt idx="156">
                  <c:v>1406</c:v>
                </c:pt>
                <c:pt idx="157">
                  <c:v>1541</c:v>
                </c:pt>
                <c:pt idx="158">
                  <c:v>383</c:v>
                </c:pt>
                <c:pt idx="159">
                  <c:v>2659</c:v>
                </c:pt>
                <c:pt idx="160">
                  <c:v>438</c:v>
                </c:pt>
                <c:pt idx="161">
                  <c:v>2984</c:v>
                </c:pt>
                <c:pt idx="162">
                  <c:v>1815</c:v>
                </c:pt>
                <c:pt idx="163">
                  <c:v>1857</c:v>
                </c:pt>
                <c:pt idx="164">
                  <c:v>2063</c:v>
                </c:pt>
                <c:pt idx="165">
                  <c:v>974</c:v>
                </c:pt>
                <c:pt idx="166">
                  <c:v>331</c:v>
                </c:pt>
                <c:pt idx="167">
                  <c:v>1196</c:v>
                </c:pt>
                <c:pt idx="168">
                  <c:v>2753</c:v>
                </c:pt>
                <c:pt idx="169">
                  <c:v>2373</c:v>
                </c:pt>
                <c:pt idx="170">
                  <c:v>5360</c:v>
                </c:pt>
                <c:pt idx="171">
                  <c:v>2807</c:v>
                </c:pt>
                <c:pt idx="172">
                  <c:v>893</c:v>
                </c:pt>
                <c:pt idx="173">
                  <c:v>542</c:v>
                </c:pt>
                <c:pt idx="174">
                  <c:v>2184</c:v>
                </c:pt>
                <c:pt idx="175">
                  <c:v>1262</c:v>
                </c:pt>
                <c:pt idx="176">
                  <c:v>365</c:v>
                </c:pt>
                <c:pt idx="177">
                  <c:v>1177</c:v>
                </c:pt>
                <c:pt idx="178">
                  <c:v>1378</c:v>
                </c:pt>
                <c:pt idx="179">
                  <c:v>517</c:v>
                </c:pt>
                <c:pt idx="180">
                  <c:v>207</c:v>
                </c:pt>
                <c:pt idx="181">
                  <c:v>187</c:v>
                </c:pt>
                <c:pt idx="182">
                  <c:v>222</c:v>
                </c:pt>
                <c:pt idx="183">
                  <c:v>1003</c:v>
                </c:pt>
                <c:pt idx="184">
                  <c:v>2424</c:v>
                </c:pt>
                <c:pt idx="185">
                  <c:v>1420</c:v>
                </c:pt>
                <c:pt idx="186">
                  <c:v>642</c:v>
                </c:pt>
                <c:pt idx="187">
                  <c:v>4291</c:v>
                </c:pt>
                <c:pt idx="188">
                  <c:v>720</c:v>
                </c:pt>
                <c:pt idx="189">
                  <c:v>215</c:v>
                </c:pt>
                <c:pt idx="190">
                  <c:v>227</c:v>
                </c:pt>
                <c:pt idx="191">
                  <c:v>3601</c:v>
                </c:pt>
                <c:pt idx="192">
                  <c:v>730</c:v>
                </c:pt>
                <c:pt idx="193">
                  <c:v>404</c:v>
                </c:pt>
                <c:pt idx="194">
                  <c:v>310</c:v>
                </c:pt>
                <c:pt idx="195">
                  <c:v>1450</c:v>
                </c:pt>
                <c:pt idx="196">
                  <c:v>493</c:v>
                </c:pt>
                <c:pt idx="197">
                  <c:v>198</c:v>
                </c:pt>
                <c:pt idx="198">
                  <c:v>143</c:v>
                </c:pt>
                <c:pt idx="199">
                  <c:v>213</c:v>
                </c:pt>
                <c:pt idx="200">
                  <c:v>153</c:v>
                </c:pt>
                <c:pt idx="201">
                  <c:v>82</c:v>
                </c:pt>
                <c:pt idx="202">
                  <c:v>91</c:v>
                </c:pt>
                <c:pt idx="203">
                  <c:v>84</c:v>
                </c:pt>
                <c:pt idx="204">
                  <c:v>1034</c:v>
                </c:pt>
                <c:pt idx="205">
                  <c:v>328</c:v>
                </c:pt>
                <c:pt idx="206">
                  <c:v>194</c:v>
                </c:pt>
                <c:pt idx="207">
                  <c:v>1732</c:v>
                </c:pt>
                <c:pt idx="208">
                  <c:v>518</c:v>
                </c:pt>
                <c:pt idx="209">
                  <c:v>1390</c:v>
                </c:pt>
                <c:pt idx="210">
                  <c:v>522</c:v>
                </c:pt>
                <c:pt idx="211">
                  <c:v>217</c:v>
                </c:pt>
                <c:pt idx="212">
                  <c:v>145</c:v>
                </c:pt>
                <c:pt idx="213">
                  <c:v>108</c:v>
                </c:pt>
                <c:pt idx="214">
                  <c:v>141</c:v>
                </c:pt>
                <c:pt idx="215">
                  <c:v>1721</c:v>
                </c:pt>
                <c:pt idx="216">
                  <c:v>465</c:v>
                </c:pt>
                <c:pt idx="217">
                  <c:v>1286</c:v>
                </c:pt>
                <c:pt idx="218">
                  <c:v>336</c:v>
                </c:pt>
                <c:pt idx="219">
                  <c:v>365</c:v>
                </c:pt>
                <c:pt idx="220">
                  <c:v>301</c:v>
                </c:pt>
                <c:pt idx="221">
                  <c:v>158</c:v>
                </c:pt>
                <c:pt idx="222">
                  <c:v>1646</c:v>
                </c:pt>
                <c:pt idx="223">
                  <c:v>1507</c:v>
                </c:pt>
                <c:pt idx="224">
                  <c:v>387</c:v>
                </c:pt>
                <c:pt idx="225">
                  <c:v>390</c:v>
                </c:pt>
                <c:pt idx="226">
                  <c:v>1031</c:v>
                </c:pt>
                <c:pt idx="227">
                  <c:v>98</c:v>
                </c:pt>
                <c:pt idx="228">
                  <c:v>89</c:v>
                </c:pt>
                <c:pt idx="229">
                  <c:v>95</c:v>
                </c:pt>
                <c:pt idx="230">
                  <c:v>66</c:v>
                </c:pt>
                <c:pt idx="231">
                  <c:v>62</c:v>
                </c:pt>
                <c:pt idx="232">
                  <c:v>2552</c:v>
                </c:pt>
                <c:pt idx="233">
                  <c:v>542</c:v>
                </c:pt>
                <c:pt idx="234">
                  <c:v>217</c:v>
                </c:pt>
                <c:pt idx="235">
                  <c:v>352</c:v>
                </c:pt>
                <c:pt idx="236">
                  <c:v>278</c:v>
                </c:pt>
                <c:pt idx="237">
                  <c:v>96</c:v>
                </c:pt>
                <c:pt idx="238">
                  <c:v>93</c:v>
                </c:pt>
                <c:pt idx="239">
                  <c:v>74</c:v>
                </c:pt>
                <c:pt idx="240">
                  <c:v>1366</c:v>
                </c:pt>
                <c:pt idx="241">
                  <c:v>628</c:v>
                </c:pt>
                <c:pt idx="242">
                  <c:v>168</c:v>
                </c:pt>
                <c:pt idx="243">
                  <c:v>130</c:v>
                </c:pt>
                <c:pt idx="244">
                  <c:v>131</c:v>
                </c:pt>
                <c:pt idx="245">
                  <c:v>70</c:v>
                </c:pt>
                <c:pt idx="246">
                  <c:v>74</c:v>
                </c:pt>
                <c:pt idx="247">
                  <c:v>2017</c:v>
                </c:pt>
                <c:pt idx="248">
                  <c:v>737</c:v>
                </c:pt>
                <c:pt idx="249">
                  <c:v>233</c:v>
                </c:pt>
                <c:pt idx="250">
                  <c:v>1666</c:v>
                </c:pt>
                <c:pt idx="251">
                  <c:v>414</c:v>
                </c:pt>
                <c:pt idx="252">
                  <c:v>143</c:v>
                </c:pt>
                <c:pt idx="253">
                  <c:v>220</c:v>
                </c:pt>
                <c:pt idx="254">
                  <c:v>1059</c:v>
                </c:pt>
                <c:pt idx="255">
                  <c:v>317</c:v>
                </c:pt>
                <c:pt idx="256">
                  <c:v>216</c:v>
                </c:pt>
                <c:pt idx="257">
                  <c:v>135</c:v>
                </c:pt>
                <c:pt idx="258">
                  <c:v>110</c:v>
                </c:pt>
                <c:pt idx="259">
                  <c:v>73</c:v>
                </c:pt>
                <c:pt idx="260">
                  <c:v>320</c:v>
                </c:pt>
                <c:pt idx="261">
                  <c:v>1069</c:v>
                </c:pt>
                <c:pt idx="262">
                  <c:v>1414</c:v>
                </c:pt>
                <c:pt idx="263">
                  <c:v>829</c:v>
                </c:pt>
                <c:pt idx="264">
                  <c:v>1977</c:v>
                </c:pt>
                <c:pt idx="265">
                  <c:v>371</c:v>
                </c:pt>
                <c:pt idx="266">
                  <c:v>475</c:v>
                </c:pt>
                <c:pt idx="267">
                  <c:v>1100</c:v>
                </c:pt>
                <c:pt idx="268">
                  <c:v>440</c:v>
                </c:pt>
                <c:pt idx="269">
                  <c:v>1242</c:v>
                </c:pt>
                <c:pt idx="270">
                  <c:v>357</c:v>
                </c:pt>
                <c:pt idx="271">
                  <c:v>191</c:v>
                </c:pt>
                <c:pt idx="272">
                  <c:v>130</c:v>
                </c:pt>
                <c:pt idx="273">
                  <c:v>92</c:v>
                </c:pt>
                <c:pt idx="274">
                  <c:v>2780</c:v>
                </c:pt>
                <c:pt idx="275">
                  <c:v>2246</c:v>
                </c:pt>
                <c:pt idx="276">
                  <c:v>749</c:v>
                </c:pt>
                <c:pt idx="277">
                  <c:v>327</c:v>
                </c:pt>
                <c:pt idx="278">
                  <c:v>1254</c:v>
                </c:pt>
                <c:pt idx="279">
                  <c:v>3054</c:v>
                </c:pt>
                <c:pt idx="280">
                  <c:v>766</c:v>
                </c:pt>
                <c:pt idx="281">
                  <c:v>256</c:v>
                </c:pt>
                <c:pt idx="282">
                  <c:v>747</c:v>
                </c:pt>
                <c:pt idx="283">
                  <c:v>446</c:v>
                </c:pt>
                <c:pt idx="284">
                  <c:v>174</c:v>
                </c:pt>
                <c:pt idx="285">
                  <c:v>220</c:v>
                </c:pt>
                <c:pt idx="286">
                  <c:v>84</c:v>
                </c:pt>
                <c:pt idx="287">
                  <c:v>337</c:v>
                </c:pt>
                <c:pt idx="288">
                  <c:v>1347</c:v>
                </c:pt>
                <c:pt idx="289">
                  <c:v>2009</c:v>
                </c:pt>
                <c:pt idx="290">
                  <c:v>643</c:v>
                </c:pt>
                <c:pt idx="291">
                  <c:v>448</c:v>
                </c:pt>
                <c:pt idx="292">
                  <c:v>1355</c:v>
                </c:pt>
                <c:pt idx="293">
                  <c:v>3154</c:v>
                </c:pt>
                <c:pt idx="294">
                  <c:v>1495</c:v>
                </c:pt>
                <c:pt idx="295">
                  <c:v>1623</c:v>
                </c:pt>
                <c:pt idx="296">
                  <c:v>616</c:v>
                </c:pt>
                <c:pt idx="297">
                  <c:v>548</c:v>
                </c:pt>
                <c:pt idx="298">
                  <c:v>333</c:v>
                </c:pt>
                <c:pt idx="299">
                  <c:v>141</c:v>
                </c:pt>
                <c:pt idx="300">
                  <c:v>93</c:v>
                </c:pt>
                <c:pt idx="301">
                  <c:v>3289</c:v>
                </c:pt>
                <c:pt idx="302">
                  <c:v>1632</c:v>
                </c:pt>
                <c:pt idx="303">
                  <c:v>413</c:v>
                </c:pt>
                <c:pt idx="304">
                  <c:v>236</c:v>
                </c:pt>
                <c:pt idx="305">
                  <c:v>295</c:v>
                </c:pt>
                <c:pt idx="306">
                  <c:v>113</c:v>
                </c:pt>
                <c:pt idx="307">
                  <c:v>156</c:v>
                </c:pt>
                <c:pt idx="308">
                  <c:v>111</c:v>
                </c:pt>
                <c:pt idx="309">
                  <c:v>1011</c:v>
                </c:pt>
                <c:pt idx="310">
                  <c:v>4399</c:v>
                </c:pt>
                <c:pt idx="311">
                  <c:v>2228</c:v>
                </c:pt>
                <c:pt idx="312">
                  <c:v>1830</c:v>
                </c:pt>
                <c:pt idx="313">
                  <c:v>1803</c:v>
                </c:pt>
                <c:pt idx="314">
                  <c:v>1458</c:v>
                </c:pt>
                <c:pt idx="315">
                  <c:v>3145</c:v>
                </c:pt>
                <c:pt idx="316">
                  <c:v>1608</c:v>
                </c:pt>
                <c:pt idx="317">
                  <c:v>692</c:v>
                </c:pt>
                <c:pt idx="318">
                  <c:v>1702</c:v>
                </c:pt>
                <c:pt idx="319">
                  <c:v>804</c:v>
                </c:pt>
                <c:pt idx="320">
                  <c:v>1136</c:v>
                </c:pt>
                <c:pt idx="321">
                  <c:v>307</c:v>
                </c:pt>
                <c:pt idx="322">
                  <c:v>116</c:v>
                </c:pt>
                <c:pt idx="323">
                  <c:v>1231</c:v>
                </c:pt>
                <c:pt idx="324">
                  <c:v>867</c:v>
                </c:pt>
                <c:pt idx="325">
                  <c:v>429</c:v>
                </c:pt>
                <c:pt idx="326">
                  <c:v>1180</c:v>
                </c:pt>
                <c:pt idx="327">
                  <c:v>1279</c:v>
                </c:pt>
                <c:pt idx="328">
                  <c:v>389</c:v>
                </c:pt>
                <c:pt idx="329">
                  <c:v>1058</c:v>
                </c:pt>
                <c:pt idx="330">
                  <c:v>397</c:v>
                </c:pt>
                <c:pt idx="331">
                  <c:v>809</c:v>
                </c:pt>
                <c:pt idx="332">
                  <c:v>493</c:v>
                </c:pt>
                <c:pt idx="333">
                  <c:v>264</c:v>
                </c:pt>
                <c:pt idx="334">
                  <c:v>1341</c:v>
                </c:pt>
                <c:pt idx="335">
                  <c:v>3113</c:v>
                </c:pt>
                <c:pt idx="336">
                  <c:v>1273</c:v>
                </c:pt>
                <c:pt idx="337">
                  <c:v>630</c:v>
                </c:pt>
                <c:pt idx="338">
                  <c:v>1177</c:v>
                </c:pt>
                <c:pt idx="339">
                  <c:v>548</c:v>
                </c:pt>
                <c:pt idx="340">
                  <c:v>1133</c:v>
                </c:pt>
                <c:pt idx="341">
                  <c:v>1386</c:v>
                </c:pt>
                <c:pt idx="342">
                  <c:v>601</c:v>
                </c:pt>
                <c:pt idx="343">
                  <c:v>1303</c:v>
                </c:pt>
                <c:pt idx="344">
                  <c:v>555</c:v>
                </c:pt>
                <c:pt idx="345">
                  <c:v>273</c:v>
                </c:pt>
                <c:pt idx="346">
                  <c:v>239</c:v>
                </c:pt>
                <c:pt idx="347">
                  <c:v>253</c:v>
                </c:pt>
                <c:pt idx="348">
                  <c:v>1039</c:v>
                </c:pt>
                <c:pt idx="349">
                  <c:v>270</c:v>
                </c:pt>
                <c:pt idx="350">
                  <c:v>892</c:v>
                </c:pt>
                <c:pt idx="351">
                  <c:v>697</c:v>
                </c:pt>
                <c:pt idx="352">
                  <c:v>1897</c:v>
                </c:pt>
                <c:pt idx="353">
                  <c:v>438</c:v>
                </c:pt>
                <c:pt idx="354">
                  <c:v>2542</c:v>
                </c:pt>
                <c:pt idx="355">
                  <c:v>1203</c:v>
                </c:pt>
                <c:pt idx="356">
                  <c:v>883</c:v>
                </c:pt>
                <c:pt idx="357">
                  <c:v>943</c:v>
                </c:pt>
                <c:pt idx="358">
                  <c:v>1704</c:v>
                </c:pt>
                <c:pt idx="359">
                  <c:v>807</c:v>
                </c:pt>
                <c:pt idx="360">
                  <c:v>380</c:v>
                </c:pt>
                <c:pt idx="361">
                  <c:v>446</c:v>
                </c:pt>
                <c:pt idx="362">
                  <c:v>5397</c:v>
                </c:pt>
                <c:pt idx="363">
                  <c:v>4003</c:v>
                </c:pt>
                <c:pt idx="364">
                  <c:v>883</c:v>
                </c:pt>
                <c:pt idx="365">
                  <c:v>459</c:v>
                </c:pt>
              </c:numCache>
            </c:numRef>
          </c:val>
          <c:smooth val="0"/>
          <c:extLst>
            <c:ext xmlns:c16="http://schemas.microsoft.com/office/drawing/2014/chart" uri="{C3380CC4-5D6E-409C-BE32-E72D297353CC}">
              <c16:uniqueId val="{00000001-ED40-4901-8D94-33822DBCAAF3}"/>
            </c:ext>
          </c:extLst>
        </c:ser>
        <c:ser>
          <c:idx val="2"/>
          <c:order val="2"/>
          <c:tx>
            <c:strRef>
              <c:f>Sheet1!$D$1</c:f>
              <c:strCache>
                <c:ptCount val="1"/>
                <c:pt idx="0">
                  <c:v>pronova BKK Facebook Virale reichweite</c:v>
                </c:pt>
              </c:strCache>
            </c:strRef>
          </c:tx>
          <c:spPr>
            <a:ln w="28575" cap="rnd">
              <a:solidFill>
                <a:schemeClr val="accent3"/>
              </a:solidFill>
              <a:round/>
            </a:ln>
            <a:effectLst/>
          </c:spPr>
          <c:marker>
            <c:symbol val="none"/>
          </c:marker>
          <c:cat>
            <c:numRef>
              <c:f>Sheet1!$A$2:$A$367</c:f>
              <c:numCache>
                <c:formatCode>m/d/yyyy</c:formatCode>
                <c:ptCount val="366"/>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numCache>
            </c:numRef>
          </c:cat>
          <c:val>
            <c:numRef>
              <c:f>Sheet1!$D$2:$D$367</c:f>
              <c:numCache>
                <c:formatCode>General</c:formatCode>
                <c:ptCount val="366"/>
                <c:pt idx="0">
                  <c:v>470</c:v>
                </c:pt>
                <c:pt idx="1">
                  <c:v>252</c:v>
                </c:pt>
                <c:pt idx="2">
                  <c:v>156</c:v>
                </c:pt>
                <c:pt idx="3">
                  <c:v>86</c:v>
                </c:pt>
                <c:pt idx="4">
                  <c:v>82</c:v>
                </c:pt>
                <c:pt idx="5">
                  <c:v>55</c:v>
                </c:pt>
                <c:pt idx="6">
                  <c:v>2118</c:v>
                </c:pt>
                <c:pt idx="7">
                  <c:v>605</c:v>
                </c:pt>
                <c:pt idx="8">
                  <c:v>220</c:v>
                </c:pt>
                <c:pt idx="9">
                  <c:v>197</c:v>
                </c:pt>
                <c:pt idx="10">
                  <c:v>103</c:v>
                </c:pt>
                <c:pt idx="11">
                  <c:v>86</c:v>
                </c:pt>
                <c:pt idx="12">
                  <c:v>72</c:v>
                </c:pt>
                <c:pt idx="13">
                  <c:v>330</c:v>
                </c:pt>
                <c:pt idx="14">
                  <c:v>191</c:v>
                </c:pt>
                <c:pt idx="15">
                  <c:v>792</c:v>
                </c:pt>
                <c:pt idx="16">
                  <c:v>391</c:v>
                </c:pt>
                <c:pt idx="17">
                  <c:v>220</c:v>
                </c:pt>
                <c:pt idx="18">
                  <c:v>132</c:v>
                </c:pt>
                <c:pt idx="19">
                  <c:v>475</c:v>
                </c:pt>
                <c:pt idx="20">
                  <c:v>1322</c:v>
                </c:pt>
                <c:pt idx="21">
                  <c:v>1857</c:v>
                </c:pt>
                <c:pt idx="22">
                  <c:v>1110</c:v>
                </c:pt>
                <c:pt idx="23">
                  <c:v>560</c:v>
                </c:pt>
                <c:pt idx="24">
                  <c:v>441</c:v>
                </c:pt>
                <c:pt idx="25">
                  <c:v>268</c:v>
                </c:pt>
                <c:pt idx="26">
                  <c:v>392</c:v>
                </c:pt>
                <c:pt idx="27">
                  <c:v>227</c:v>
                </c:pt>
                <c:pt idx="28">
                  <c:v>1095</c:v>
                </c:pt>
                <c:pt idx="29">
                  <c:v>2144</c:v>
                </c:pt>
                <c:pt idx="30">
                  <c:v>1294</c:v>
                </c:pt>
                <c:pt idx="31">
                  <c:v>682</c:v>
                </c:pt>
                <c:pt idx="32">
                  <c:v>401</c:v>
                </c:pt>
                <c:pt idx="33">
                  <c:v>613</c:v>
                </c:pt>
                <c:pt idx="34">
                  <c:v>623</c:v>
                </c:pt>
                <c:pt idx="35">
                  <c:v>337</c:v>
                </c:pt>
                <c:pt idx="36">
                  <c:v>134</c:v>
                </c:pt>
                <c:pt idx="37">
                  <c:v>775</c:v>
                </c:pt>
                <c:pt idx="38">
                  <c:v>350</c:v>
                </c:pt>
                <c:pt idx="39">
                  <c:v>210</c:v>
                </c:pt>
                <c:pt idx="40">
                  <c:v>468</c:v>
                </c:pt>
                <c:pt idx="41">
                  <c:v>194</c:v>
                </c:pt>
                <c:pt idx="42">
                  <c:v>99</c:v>
                </c:pt>
                <c:pt idx="43">
                  <c:v>190</c:v>
                </c:pt>
                <c:pt idx="44">
                  <c:v>1386</c:v>
                </c:pt>
                <c:pt idx="45">
                  <c:v>966</c:v>
                </c:pt>
                <c:pt idx="46">
                  <c:v>354</c:v>
                </c:pt>
                <c:pt idx="47">
                  <c:v>624</c:v>
                </c:pt>
                <c:pt idx="48">
                  <c:v>483</c:v>
                </c:pt>
                <c:pt idx="49">
                  <c:v>331</c:v>
                </c:pt>
                <c:pt idx="50">
                  <c:v>175</c:v>
                </c:pt>
                <c:pt idx="51">
                  <c:v>867</c:v>
                </c:pt>
                <c:pt idx="52">
                  <c:v>348</c:v>
                </c:pt>
                <c:pt idx="53">
                  <c:v>184</c:v>
                </c:pt>
                <c:pt idx="54">
                  <c:v>127</c:v>
                </c:pt>
                <c:pt idx="55">
                  <c:v>112</c:v>
                </c:pt>
                <c:pt idx="56">
                  <c:v>744</c:v>
                </c:pt>
                <c:pt idx="57">
                  <c:v>7053</c:v>
                </c:pt>
                <c:pt idx="58">
                  <c:v>5444</c:v>
                </c:pt>
                <c:pt idx="59">
                  <c:v>2630</c:v>
                </c:pt>
                <c:pt idx="60">
                  <c:v>1245</c:v>
                </c:pt>
                <c:pt idx="61">
                  <c:v>1018</c:v>
                </c:pt>
                <c:pt idx="62">
                  <c:v>4267</c:v>
                </c:pt>
                <c:pt idx="63">
                  <c:v>2096</c:v>
                </c:pt>
                <c:pt idx="64">
                  <c:v>872</c:v>
                </c:pt>
                <c:pt idx="65">
                  <c:v>5718</c:v>
                </c:pt>
                <c:pt idx="66">
                  <c:v>1227</c:v>
                </c:pt>
                <c:pt idx="67">
                  <c:v>1328</c:v>
                </c:pt>
                <c:pt idx="68">
                  <c:v>1119</c:v>
                </c:pt>
                <c:pt idx="69">
                  <c:v>573</c:v>
                </c:pt>
                <c:pt idx="70">
                  <c:v>2477</c:v>
                </c:pt>
                <c:pt idx="71">
                  <c:v>2175</c:v>
                </c:pt>
                <c:pt idx="72">
                  <c:v>3412</c:v>
                </c:pt>
                <c:pt idx="73">
                  <c:v>1789</c:v>
                </c:pt>
                <c:pt idx="74">
                  <c:v>17767</c:v>
                </c:pt>
                <c:pt idx="75">
                  <c:v>9739</c:v>
                </c:pt>
                <c:pt idx="76">
                  <c:v>1522</c:v>
                </c:pt>
                <c:pt idx="77">
                  <c:v>7283</c:v>
                </c:pt>
                <c:pt idx="78">
                  <c:v>6035</c:v>
                </c:pt>
                <c:pt idx="79">
                  <c:v>2354</c:v>
                </c:pt>
                <c:pt idx="80">
                  <c:v>2202</c:v>
                </c:pt>
                <c:pt idx="81">
                  <c:v>3054</c:v>
                </c:pt>
                <c:pt idx="82">
                  <c:v>1541</c:v>
                </c:pt>
                <c:pt idx="83">
                  <c:v>4434</c:v>
                </c:pt>
                <c:pt idx="84">
                  <c:v>6797</c:v>
                </c:pt>
                <c:pt idx="85">
                  <c:v>3168</c:v>
                </c:pt>
                <c:pt idx="86">
                  <c:v>1820</c:v>
                </c:pt>
                <c:pt idx="87">
                  <c:v>990</c:v>
                </c:pt>
                <c:pt idx="88">
                  <c:v>901</c:v>
                </c:pt>
                <c:pt idx="89">
                  <c:v>1396</c:v>
                </c:pt>
                <c:pt idx="90">
                  <c:v>1394</c:v>
                </c:pt>
                <c:pt idx="91">
                  <c:v>625</c:v>
                </c:pt>
                <c:pt idx="92">
                  <c:v>1668</c:v>
                </c:pt>
                <c:pt idx="93">
                  <c:v>7610</c:v>
                </c:pt>
                <c:pt idx="94">
                  <c:v>4391</c:v>
                </c:pt>
                <c:pt idx="95">
                  <c:v>2450</c:v>
                </c:pt>
                <c:pt idx="96">
                  <c:v>3094</c:v>
                </c:pt>
                <c:pt idx="97">
                  <c:v>2566</c:v>
                </c:pt>
                <c:pt idx="98">
                  <c:v>2181</c:v>
                </c:pt>
                <c:pt idx="99">
                  <c:v>1299</c:v>
                </c:pt>
                <c:pt idx="100">
                  <c:v>1693</c:v>
                </c:pt>
                <c:pt idx="101">
                  <c:v>1162</c:v>
                </c:pt>
                <c:pt idx="102">
                  <c:v>1173</c:v>
                </c:pt>
                <c:pt idx="103">
                  <c:v>2477</c:v>
                </c:pt>
                <c:pt idx="104">
                  <c:v>1452</c:v>
                </c:pt>
                <c:pt idx="105">
                  <c:v>469</c:v>
                </c:pt>
                <c:pt idx="106">
                  <c:v>1008</c:v>
                </c:pt>
                <c:pt idx="107">
                  <c:v>1418</c:v>
                </c:pt>
                <c:pt idx="108">
                  <c:v>1617</c:v>
                </c:pt>
                <c:pt idx="109">
                  <c:v>995</c:v>
                </c:pt>
                <c:pt idx="110">
                  <c:v>476</c:v>
                </c:pt>
                <c:pt idx="111">
                  <c:v>2447</c:v>
                </c:pt>
                <c:pt idx="112">
                  <c:v>900</c:v>
                </c:pt>
                <c:pt idx="113">
                  <c:v>298</c:v>
                </c:pt>
                <c:pt idx="114">
                  <c:v>197</c:v>
                </c:pt>
                <c:pt idx="115">
                  <c:v>283</c:v>
                </c:pt>
                <c:pt idx="116">
                  <c:v>162</c:v>
                </c:pt>
                <c:pt idx="117">
                  <c:v>1910</c:v>
                </c:pt>
                <c:pt idx="118">
                  <c:v>896</c:v>
                </c:pt>
                <c:pt idx="119">
                  <c:v>503</c:v>
                </c:pt>
                <c:pt idx="120">
                  <c:v>365</c:v>
                </c:pt>
                <c:pt idx="121">
                  <c:v>3076</c:v>
                </c:pt>
                <c:pt idx="122">
                  <c:v>1064</c:v>
                </c:pt>
                <c:pt idx="123">
                  <c:v>781</c:v>
                </c:pt>
                <c:pt idx="124">
                  <c:v>1280</c:v>
                </c:pt>
                <c:pt idx="125">
                  <c:v>498</c:v>
                </c:pt>
                <c:pt idx="126">
                  <c:v>381</c:v>
                </c:pt>
                <c:pt idx="127">
                  <c:v>1074</c:v>
                </c:pt>
                <c:pt idx="128">
                  <c:v>1266</c:v>
                </c:pt>
                <c:pt idx="129">
                  <c:v>887</c:v>
                </c:pt>
                <c:pt idx="130">
                  <c:v>1322</c:v>
                </c:pt>
                <c:pt idx="131">
                  <c:v>672</c:v>
                </c:pt>
                <c:pt idx="132">
                  <c:v>772</c:v>
                </c:pt>
                <c:pt idx="133">
                  <c:v>797</c:v>
                </c:pt>
                <c:pt idx="134">
                  <c:v>955</c:v>
                </c:pt>
                <c:pt idx="135">
                  <c:v>900</c:v>
                </c:pt>
                <c:pt idx="136">
                  <c:v>1056</c:v>
                </c:pt>
                <c:pt idx="137">
                  <c:v>534</c:v>
                </c:pt>
                <c:pt idx="138">
                  <c:v>403</c:v>
                </c:pt>
                <c:pt idx="139">
                  <c:v>368</c:v>
                </c:pt>
                <c:pt idx="140">
                  <c:v>773</c:v>
                </c:pt>
                <c:pt idx="141">
                  <c:v>1205</c:v>
                </c:pt>
                <c:pt idx="142">
                  <c:v>1069</c:v>
                </c:pt>
                <c:pt idx="143">
                  <c:v>1240</c:v>
                </c:pt>
                <c:pt idx="144">
                  <c:v>1005</c:v>
                </c:pt>
                <c:pt idx="145">
                  <c:v>513</c:v>
                </c:pt>
                <c:pt idx="146">
                  <c:v>349</c:v>
                </c:pt>
                <c:pt idx="147">
                  <c:v>634</c:v>
                </c:pt>
                <c:pt idx="148">
                  <c:v>530</c:v>
                </c:pt>
                <c:pt idx="149">
                  <c:v>225</c:v>
                </c:pt>
                <c:pt idx="150">
                  <c:v>1378</c:v>
                </c:pt>
                <c:pt idx="151">
                  <c:v>959</c:v>
                </c:pt>
                <c:pt idx="152">
                  <c:v>401</c:v>
                </c:pt>
                <c:pt idx="153">
                  <c:v>555</c:v>
                </c:pt>
                <c:pt idx="154">
                  <c:v>373</c:v>
                </c:pt>
                <c:pt idx="155">
                  <c:v>226</c:v>
                </c:pt>
                <c:pt idx="156">
                  <c:v>275</c:v>
                </c:pt>
                <c:pt idx="157">
                  <c:v>392</c:v>
                </c:pt>
                <c:pt idx="158">
                  <c:v>213</c:v>
                </c:pt>
                <c:pt idx="159">
                  <c:v>786</c:v>
                </c:pt>
                <c:pt idx="160">
                  <c:v>262</c:v>
                </c:pt>
                <c:pt idx="161">
                  <c:v>1091</c:v>
                </c:pt>
                <c:pt idx="162">
                  <c:v>720</c:v>
                </c:pt>
                <c:pt idx="163">
                  <c:v>599</c:v>
                </c:pt>
                <c:pt idx="164">
                  <c:v>697</c:v>
                </c:pt>
                <c:pt idx="165">
                  <c:v>709</c:v>
                </c:pt>
                <c:pt idx="166">
                  <c:v>220</c:v>
                </c:pt>
                <c:pt idx="167">
                  <c:v>379</c:v>
                </c:pt>
                <c:pt idx="168">
                  <c:v>858</c:v>
                </c:pt>
                <c:pt idx="169">
                  <c:v>687</c:v>
                </c:pt>
                <c:pt idx="170">
                  <c:v>1718</c:v>
                </c:pt>
                <c:pt idx="171">
                  <c:v>988</c:v>
                </c:pt>
                <c:pt idx="172">
                  <c:v>436</c:v>
                </c:pt>
                <c:pt idx="173">
                  <c:v>414</c:v>
                </c:pt>
                <c:pt idx="174">
                  <c:v>557</c:v>
                </c:pt>
                <c:pt idx="175">
                  <c:v>235</c:v>
                </c:pt>
                <c:pt idx="176">
                  <c:v>136</c:v>
                </c:pt>
                <c:pt idx="177">
                  <c:v>306</c:v>
                </c:pt>
                <c:pt idx="178">
                  <c:v>391</c:v>
                </c:pt>
                <c:pt idx="179">
                  <c:v>300</c:v>
                </c:pt>
                <c:pt idx="180">
                  <c:v>125</c:v>
                </c:pt>
                <c:pt idx="181">
                  <c:v>134</c:v>
                </c:pt>
                <c:pt idx="182">
                  <c:v>105</c:v>
                </c:pt>
                <c:pt idx="183">
                  <c:v>150</c:v>
                </c:pt>
                <c:pt idx="184">
                  <c:v>1184</c:v>
                </c:pt>
                <c:pt idx="185">
                  <c:v>1196</c:v>
                </c:pt>
                <c:pt idx="186">
                  <c:v>507</c:v>
                </c:pt>
                <c:pt idx="187">
                  <c:v>2663</c:v>
                </c:pt>
                <c:pt idx="188">
                  <c:v>556</c:v>
                </c:pt>
                <c:pt idx="189">
                  <c:v>167</c:v>
                </c:pt>
                <c:pt idx="190">
                  <c:v>171</c:v>
                </c:pt>
                <c:pt idx="191">
                  <c:v>2193</c:v>
                </c:pt>
                <c:pt idx="192">
                  <c:v>499</c:v>
                </c:pt>
                <c:pt idx="193">
                  <c:v>308</c:v>
                </c:pt>
                <c:pt idx="194">
                  <c:v>238</c:v>
                </c:pt>
                <c:pt idx="195">
                  <c:v>484</c:v>
                </c:pt>
                <c:pt idx="196">
                  <c:v>312</c:v>
                </c:pt>
                <c:pt idx="197">
                  <c:v>157</c:v>
                </c:pt>
                <c:pt idx="198">
                  <c:v>106</c:v>
                </c:pt>
                <c:pt idx="199">
                  <c:v>193</c:v>
                </c:pt>
                <c:pt idx="200">
                  <c:v>143</c:v>
                </c:pt>
                <c:pt idx="201">
                  <c:v>71</c:v>
                </c:pt>
                <c:pt idx="202">
                  <c:v>78</c:v>
                </c:pt>
                <c:pt idx="203">
                  <c:v>73</c:v>
                </c:pt>
                <c:pt idx="204">
                  <c:v>270</c:v>
                </c:pt>
                <c:pt idx="205">
                  <c:v>129</c:v>
                </c:pt>
                <c:pt idx="206">
                  <c:v>133</c:v>
                </c:pt>
                <c:pt idx="207">
                  <c:v>682</c:v>
                </c:pt>
                <c:pt idx="208">
                  <c:v>344</c:v>
                </c:pt>
                <c:pt idx="209">
                  <c:v>457</c:v>
                </c:pt>
                <c:pt idx="210">
                  <c:v>362</c:v>
                </c:pt>
                <c:pt idx="211">
                  <c:v>154</c:v>
                </c:pt>
                <c:pt idx="212">
                  <c:v>106</c:v>
                </c:pt>
                <c:pt idx="213">
                  <c:v>92</c:v>
                </c:pt>
                <c:pt idx="214">
                  <c:v>135</c:v>
                </c:pt>
                <c:pt idx="215">
                  <c:v>498</c:v>
                </c:pt>
                <c:pt idx="216">
                  <c:v>284</c:v>
                </c:pt>
                <c:pt idx="217">
                  <c:v>531</c:v>
                </c:pt>
                <c:pt idx="218">
                  <c:v>187</c:v>
                </c:pt>
                <c:pt idx="219">
                  <c:v>321</c:v>
                </c:pt>
                <c:pt idx="220">
                  <c:v>241</c:v>
                </c:pt>
                <c:pt idx="221">
                  <c:v>132</c:v>
                </c:pt>
                <c:pt idx="222">
                  <c:v>640</c:v>
                </c:pt>
                <c:pt idx="223">
                  <c:v>699</c:v>
                </c:pt>
                <c:pt idx="224">
                  <c:v>324</c:v>
                </c:pt>
                <c:pt idx="225">
                  <c:v>338</c:v>
                </c:pt>
                <c:pt idx="226">
                  <c:v>386</c:v>
                </c:pt>
                <c:pt idx="227">
                  <c:v>95</c:v>
                </c:pt>
                <c:pt idx="228">
                  <c:v>84</c:v>
                </c:pt>
                <c:pt idx="229">
                  <c:v>84</c:v>
                </c:pt>
                <c:pt idx="230">
                  <c:v>60</c:v>
                </c:pt>
                <c:pt idx="231">
                  <c:v>57</c:v>
                </c:pt>
                <c:pt idx="232">
                  <c:v>1256</c:v>
                </c:pt>
                <c:pt idx="233">
                  <c:v>428</c:v>
                </c:pt>
                <c:pt idx="234">
                  <c:v>153</c:v>
                </c:pt>
                <c:pt idx="235">
                  <c:v>291</c:v>
                </c:pt>
                <c:pt idx="236">
                  <c:v>254</c:v>
                </c:pt>
                <c:pt idx="237">
                  <c:v>85</c:v>
                </c:pt>
                <c:pt idx="238">
                  <c:v>80</c:v>
                </c:pt>
                <c:pt idx="239">
                  <c:v>69</c:v>
                </c:pt>
                <c:pt idx="240">
                  <c:v>430</c:v>
                </c:pt>
                <c:pt idx="241">
                  <c:v>375</c:v>
                </c:pt>
                <c:pt idx="242">
                  <c:v>113</c:v>
                </c:pt>
                <c:pt idx="243">
                  <c:v>91</c:v>
                </c:pt>
                <c:pt idx="244">
                  <c:v>101</c:v>
                </c:pt>
                <c:pt idx="245">
                  <c:v>58</c:v>
                </c:pt>
                <c:pt idx="246">
                  <c:v>66</c:v>
                </c:pt>
                <c:pt idx="247">
                  <c:v>738</c:v>
                </c:pt>
                <c:pt idx="248">
                  <c:v>443</c:v>
                </c:pt>
                <c:pt idx="249">
                  <c:v>148</c:v>
                </c:pt>
                <c:pt idx="250">
                  <c:v>517</c:v>
                </c:pt>
                <c:pt idx="251">
                  <c:v>243</c:v>
                </c:pt>
                <c:pt idx="252">
                  <c:v>85</c:v>
                </c:pt>
                <c:pt idx="253">
                  <c:v>185</c:v>
                </c:pt>
                <c:pt idx="254">
                  <c:v>265</c:v>
                </c:pt>
                <c:pt idx="255">
                  <c:v>166</c:v>
                </c:pt>
                <c:pt idx="256">
                  <c:v>160</c:v>
                </c:pt>
                <c:pt idx="257">
                  <c:v>92</c:v>
                </c:pt>
                <c:pt idx="258">
                  <c:v>90</c:v>
                </c:pt>
                <c:pt idx="259">
                  <c:v>64</c:v>
                </c:pt>
                <c:pt idx="260">
                  <c:v>105</c:v>
                </c:pt>
                <c:pt idx="261">
                  <c:v>511</c:v>
                </c:pt>
                <c:pt idx="262">
                  <c:v>461</c:v>
                </c:pt>
                <c:pt idx="263">
                  <c:v>224</c:v>
                </c:pt>
                <c:pt idx="264">
                  <c:v>943</c:v>
                </c:pt>
                <c:pt idx="265">
                  <c:v>234</c:v>
                </c:pt>
                <c:pt idx="266">
                  <c:v>149</c:v>
                </c:pt>
                <c:pt idx="267">
                  <c:v>521</c:v>
                </c:pt>
                <c:pt idx="268">
                  <c:v>219</c:v>
                </c:pt>
                <c:pt idx="269">
                  <c:v>455</c:v>
                </c:pt>
                <c:pt idx="270">
                  <c:v>201</c:v>
                </c:pt>
                <c:pt idx="271">
                  <c:v>129</c:v>
                </c:pt>
                <c:pt idx="272">
                  <c:v>88</c:v>
                </c:pt>
                <c:pt idx="273">
                  <c:v>57</c:v>
                </c:pt>
                <c:pt idx="274">
                  <c:v>1608</c:v>
                </c:pt>
                <c:pt idx="275">
                  <c:v>1286</c:v>
                </c:pt>
                <c:pt idx="276">
                  <c:v>497</c:v>
                </c:pt>
                <c:pt idx="277">
                  <c:v>218</c:v>
                </c:pt>
                <c:pt idx="278">
                  <c:v>333</c:v>
                </c:pt>
                <c:pt idx="279">
                  <c:v>1897</c:v>
                </c:pt>
                <c:pt idx="280">
                  <c:v>593</c:v>
                </c:pt>
                <c:pt idx="281">
                  <c:v>208</c:v>
                </c:pt>
                <c:pt idx="282">
                  <c:v>183</c:v>
                </c:pt>
                <c:pt idx="283">
                  <c:v>293</c:v>
                </c:pt>
                <c:pt idx="284">
                  <c:v>135</c:v>
                </c:pt>
                <c:pt idx="285">
                  <c:v>76</c:v>
                </c:pt>
                <c:pt idx="286">
                  <c:v>61</c:v>
                </c:pt>
                <c:pt idx="287">
                  <c:v>126</c:v>
                </c:pt>
                <c:pt idx="288">
                  <c:v>593</c:v>
                </c:pt>
                <c:pt idx="289">
                  <c:v>1194</c:v>
                </c:pt>
                <c:pt idx="290">
                  <c:v>485</c:v>
                </c:pt>
                <c:pt idx="291">
                  <c:v>347</c:v>
                </c:pt>
                <c:pt idx="292">
                  <c:v>601</c:v>
                </c:pt>
                <c:pt idx="293">
                  <c:v>2115</c:v>
                </c:pt>
                <c:pt idx="294">
                  <c:v>875</c:v>
                </c:pt>
                <c:pt idx="295">
                  <c:v>816</c:v>
                </c:pt>
                <c:pt idx="296">
                  <c:v>440</c:v>
                </c:pt>
                <c:pt idx="297">
                  <c:v>478</c:v>
                </c:pt>
                <c:pt idx="298">
                  <c:v>267</c:v>
                </c:pt>
                <c:pt idx="299">
                  <c:v>119</c:v>
                </c:pt>
                <c:pt idx="300">
                  <c:v>79</c:v>
                </c:pt>
                <c:pt idx="301">
                  <c:v>2082</c:v>
                </c:pt>
                <c:pt idx="302">
                  <c:v>1420</c:v>
                </c:pt>
                <c:pt idx="303">
                  <c:v>359</c:v>
                </c:pt>
                <c:pt idx="304">
                  <c:v>215</c:v>
                </c:pt>
                <c:pt idx="305">
                  <c:v>261</c:v>
                </c:pt>
                <c:pt idx="306">
                  <c:v>98</c:v>
                </c:pt>
                <c:pt idx="307">
                  <c:v>85</c:v>
                </c:pt>
                <c:pt idx="308">
                  <c:v>66</c:v>
                </c:pt>
                <c:pt idx="309">
                  <c:v>319</c:v>
                </c:pt>
                <c:pt idx="310">
                  <c:v>3028</c:v>
                </c:pt>
                <c:pt idx="311">
                  <c:v>1900</c:v>
                </c:pt>
                <c:pt idx="312">
                  <c:v>979</c:v>
                </c:pt>
                <c:pt idx="313">
                  <c:v>879</c:v>
                </c:pt>
                <c:pt idx="314">
                  <c:v>669</c:v>
                </c:pt>
                <c:pt idx="315">
                  <c:v>1318</c:v>
                </c:pt>
                <c:pt idx="316">
                  <c:v>1240</c:v>
                </c:pt>
                <c:pt idx="317">
                  <c:v>497</c:v>
                </c:pt>
                <c:pt idx="318">
                  <c:v>795</c:v>
                </c:pt>
                <c:pt idx="319">
                  <c:v>542</c:v>
                </c:pt>
                <c:pt idx="320">
                  <c:v>480</c:v>
                </c:pt>
                <c:pt idx="321">
                  <c:v>205</c:v>
                </c:pt>
                <c:pt idx="322">
                  <c:v>82</c:v>
                </c:pt>
                <c:pt idx="323">
                  <c:v>238</c:v>
                </c:pt>
                <c:pt idx="324">
                  <c:v>348</c:v>
                </c:pt>
                <c:pt idx="325">
                  <c:v>221</c:v>
                </c:pt>
                <c:pt idx="326">
                  <c:v>389</c:v>
                </c:pt>
                <c:pt idx="327">
                  <c:v>400</c:v>
                </c:pt>
                <c:pt idx="328">
                  <c:v>204</c:v>
                </c:pt>
                <c:pt idx="329">
                  <c:v>418</c:v>
                </c:pt>
                <c:pt idx="330">
                  <c:v>245</c:v>
                </c:pt>
                <c:pt idx="331">
                  <c:v>241</c:v>
                </c:pt>
                <c:pt idx="332">
                  <c:v>257</c:v>
                </c:pt>
                <c:pt idx="333">
                  <c:v>181</c:v>
                </c:pt>
                <c:pt idx="334">
                  <c:v>676</c:v>
                </c:pt>
                <c:pt idx="335">
                  <c:v>1943</c:v>
                </c:pt>
                <c:pt idx="336">
                  <c:v>1010</c:v>
                </c:pt>
                <c:pt idx="337">
                  <c:v>526</c:v>
                </c:pt>
                <c:pt idx="338">
                  <c:v>628</c:v>
                </c:pt>
                <c:pt idx="339">
                  <c:v>357</c:v>
                </c:pt>
                <c:pt idx="340">
                  <c:v>371</c:v>
                </c:pt>
                <c:pt idx="341">
                  <c:v>580</c:v>
                </c:pt>
                <c:pt idx="342">
                  <c:v>398</c:v>
                </c:pt>
                <c:pt idx="343">
                  <c:v>608</c:v>
                </c:pt>
                <c:pt idx="344">
                  <c:v>321</c:v>
                </c:pt>
                <c:pt idx="345">
                  <c:v>196</c:v>
                </c:pt>
                <c:pt idx="346">
                  <c:v>188</c:v>
                </c:pt>
                <c:pt idx="347">
                  <c:v>221</c:v>
                </c:pt>
                <c:pt idx="348">
                  <c:v>328</c:v>
                </c:pt>
                <c:pt idx="349">
                  <c:v>168</c:v>
                </c:pt>
                <c:pt idx="350">
                  <c:v>185</c:v>
                </c:pt>
                <c:pt idx="351">
                  <c:v>306</c:v>
                </c:pt>
                <c:pt idx="352">
                  <c:v>1119</c:v>
                </c:pt>
                <c:pt idx="353">
                  <c:v>312</c:v>
                </c:pt>
                <c:pt idx="354">
                  <c:v>1328</c:v>
                </c:pt>
                <c:pt idx="355">
                  <c:v>507</c:v>
                </c:pt>
                <c:pt idx="356">
                  <c:v>525</c:v>
                </c:pt>
                <c:pt idx="357">
                  <c:v>338</c:v>
                </c:pt>
                <c:pt idx="358">
                  <c:v>872</c:v>
                </c:pt>
                <c:pt idx="359">
                  <c:v>627</c:v>
                </c:pt>
                <c:pt idx="360">
                  <c:v>256</c:v>
                </c:pt>
                <c:pt idx="361">
                  <c:v>340</c:v>
                </c:pt>
                <c:pt idx="362">
                  <c:v>4039</c:v>
                </c:pt>
                <c:pt idx="363">
                  <c:v>3624</c:v>
                </c:pt>
                <c:pt idx="364">
                  <c:v>797</c:v>
                </c:pt>
                <c:pt idx="365">
                  <c:v>409</c:v>
                </c:pt>
              </c:numCache>
            </c:numRef>
          </c:val>
          <c:smooth val="0"/>
          <c:extLst>
            <c:ext xmlns:c16="http://schemas.microsoft.com/office/drawing/2014/chart" uri="{C3380CC4-5D6E-409C-BE32-E72D297353CC}">
              <c16:uniqueId val="{00000002-ED40-4901-8D94-33822DBCAAF3}"/>
            </c:ext>
          </c:extLst>
        </c:ser>
        <c:dLbls>
          <c:showLegendKey val="0"/>
          <c:showVal val="0"/>
          <c:showCatName val="0"/>
          <c:showSerName val="0"/>
          <c:showPercent val="0"/>
          <c:showBubbleSize val="0"/>
        </c:dLbls>
        <c:smooth val="0"/>
        <c:axId val="328316480"/>
        <c:axId val="328318776"/>
      </c:lineChart>
      <c:dateAx>
        <c:axId val="328316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18776"/>
        <c:crosses val="autoZero"/>
        <c:auto val="1"/>
        <c:lblOffset val="100"/>
        <c:baseTimeUnit val="days"/>
      </c:dateAx>
      <c:valAx>
        <c:axId val="328318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1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pronova BKK Facebook Organische Reichweite</c:v>
                </c:pt>
              </c:strCache>
            </c:strRef>
          </c:tx>
          <c:spPr>
            <a:ln w="28575" cap="rnd">
              <a:solidFill>
                <a:schemeClr val="accent1"/>
              </a:solidFill>
              <a:round/>
            </a:ln>
            <a:effectLst/>
          </c:spPr>
          <c:marker>
            <c:symbol val="none"/>
          </c:marker>
          <c:cat>
            <c:numRef>
              <c:f>Sheet1!$A$2:$A$367</c:f>
              <c:numCache>
                <c:formatCode>m/d/yyyy</c:formatCode>
                <c:ptCount val="366"/>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numCache>
            </c:numRef>
          </c:cat>
          <c:val>
            <c:numRef>
              <c:f>Sheet1!$B$2:$B$367</c:f>
              <c:numCache>
                <c:formatCode>General</c:formatCode>
                <c:ptCount val="366"/>
                <c:pt idx="0">
                  <c:v>906</c:v>
                </c:pt>
                <c:pt idx="1">
                  <c:v>353</c:v>
                </c:pt>
                <c:pt idx="2">
                  <c:v>214</c:v>
                </c:pt>
                <c:pt idx="3">
                  <c:v>97</c:v>
                </c:pt>
                <c:pt idx="4">
                  <c:v>89</c:v>
                </c:pt>
                <c:pt idx="5">
                  <c:v>60</c:v>
                </c:pt>
                <c:pt idx="6">
                  <c:v>4588</c:v>
                </c:pt>
                <c:pt idx="7">
                  <c:v>1071</c:v>
                </c:pt>
                <c:pt idx="8">
                  <c:v>347</c:v>
                </c:pt>
                <c:pt idx="9">
                  <c:v>2149</c:v>
                </c:pt>
                <c:pt idx="10">
                  <c:v>349</c:v>
                </c:pt>
                <c:pt idx="11">
                  <c:v>232</c:v>
                </c:pt>
                <c:pt idx="12">
                  <c:v>146</c:v>
                </c:pt>
                <c:pt idx="13">
                  <c:v>1684</c:v>
                </c:pt>
                <c:pt idx="14">
                  <c:v>386</c:v>
                </c:pt>
                <c:pt idx="15">
                  <c:v>3319</c:v>
                </c:pt>
                <c:pt idx="16">
                  <c:v>738</c:v>
                </c:pt>
                <c:pt idx="17">
                  <c:v>343</c:v>
                </c:pt>
                <c:pt idx="18">
                  <c:v>225</c:v>
                </c:pt>
                <c:pt idx="19">
                  <c:v>2577</c:v>
                </c:pt>
                <c:pt idx="20">
                  <c:v>3515</c:v>
                </c:pt>
                <c:pt idx="21">
                  <c:v>3360</c:v>
                </c:pt>
                <c:pt idx="22">
                  <c:v>2392</c:v>
                </c:pt>
                <c:pt idx="23">
                  <c:v>948</c:v>
                </c:pt>
                <c:pt idx="24">
                  <c:v>611</c:v>
                </c:pt>
                <c:pt idx="25">
                  <c:v>390</c:v>
                </c:pt>
                <c:pt idx="26">
                  <c:v>1599</c:v>
                </c:pt>
                <c:pt idx="27">
                  <c:v>397</c:v>
                </c:pt>
                <c:pt idx="28">
                  <c:v>2307</c:v>
                </c:pt>
                <c:pt idx="29">
                  <c:v>3690</c:v>
                </c:pt>
                <c:pt idx="30">
                  <c:v>1655</c:v>
                </c:pt>
                <c:pt idx="31">
                  <c:v>826</c:v>
                </c:pt>
                <c:pt idx="32">
                  <c:v>506</c:v>
                </c:pt>
                <c:pt idx="33">
                  <c:v>1756</c:v>
                </c:pt>
                <c:pt idx="34">
                  <c:v>1772</c:v>
                </c:pt>
                <c:pt idx="35">
                  <c:v>630</c:v>
                </c:pt>
                <c:pt idx="36">
                  <c:v>237</c:v>
                </c:pt>
                <c:pt idx="37">
                  <c:v>1953</c:v>
                </c:pt>
                <c:pt idx="38">
                  <c:v>539</c:v>
                </c:pt>
                <c:pt idx="39">
                  <c:v>353</c:v>
                </c:pt>
                <c:pt idx="40">
                  <c:v>1682</c:v>
                </c:pt>
                <c:pt idx="41">
                  <c:v>335</c:v>
                </c:pt>
                <c:pt idx="42">
                  <c:v>158</c:v>
                </c:pt>
                <c:pt idx="43">
                  <c:v>2046</c:v>
                </c:pt>
                <c:pt idx="44">
                  <c:v>3381</c:v>
                </c:pt>
                <c:pt idx="45">
                  <c:v>1460</c:v>
                </c:pt>
                <c:pt idx="46">
                  <c:v>561</c:v>
                </c:pt>
                <c:pt idx="47">
                  <c:v>1723</c:v>
                </c:pt>
                <c:pt idx="48">
                  <c:v>608</c:v>
                </c:pt>
                <c:pt idx="49">
                  <c:v>379</c:v>
                </c:pt>
                <c:pt idx="50">
                  <c:v>213</c:v>
                </c:pt>
                <c:pt idx="51">
                  <c:v>2055</c:v>
                </c:pt>
                <c:pt idx="52">
                  <c:v>508</c:v>
                </c:pt>
                <c:pt idx="53">
                  <c:v>251</c:v>
                </c:pt>
                <c:pt idx="54">
                  <c:v>195</c:v>
                </c:pt>
                <c:pt idx="55">
                  <c:v>129</c:v>
                </c:pt>
                <c:pt idx="56">
                  <c:v>1948</c:v>
                </c:pt>
                <c:pt idx="57">
                  <c:v>9587</c:v>
                </c:pt>
                <c:pt idx="58">
                  <c:v>7086</c:v>
                </c:pt>
                <c:pt idx="59">
                  <c:v>3041</c:v>
                </c:pt>
                <c:pt idx="60">
                  <c:v>1474</c:v>
                </c:pt>
                <c:pt idx="61">
                  <c:v>1154</c:v>
                </c:pt>
                <c:pt idx="62">
                  <c:v>6773</c:v>
                </c:pt>
                <c:pt idx="63">
                  <c:v>3515</c:v>
                </c:pt>
                <c:pt idx="64">
                  <c:v>1108</c:v>
                </c:pt>
                <c:pt idx="65">
                  <c:v>8639</c:v>
                </c:pt>
                <c:pt idx="66">
                  <c:v>1493</c:v>
                </c:pt>
                <c:pt idx="67">
                  <c:v>1456</c:v>
                </c:pt>
                <c:pt idx="68">
                  <c:v>2385</c:v>
                </c:pt>
                <c:pt idx="69">
                  <c:v>753</c:v>
                </c:pt>
                <c:pt idx="70">
                  <c:v>3795</c:v>
                </c:pt>
                <c:pt idx="71">
                  <c:v>2408</c:v>
                </c:pt>
                <c:pt idx="72">
                  <c:v>5662</c:v>
                </c:pt>
                <c:pt idx="73">
                  <c:v>2124</c:v>
                </c:pt>
                <c:pt idx="74">
                  <c:v>20931</c:v>
                </c:pt>
                <c:pt idx="75">
                  <c:v>10467</c:v>
                </c:pt>
                <c:pt idx="76">
                  <c:v>1969</c:v>
                </c:pt>
                <c:pt idx="77">
                  <c:v>9535</c:v>
                </c:pt>
                <c:pt idx="78">
                  <c:v>7921</c:v>
                </c:pt>
                <c:pt idx="79">
                  <c:v>4061</c:v>
                </c:pt>
                <c:pt idx="80">
                  <c:v>4082</c:v>
                </c:pt>
                <c:pt idx="81">
                  <c:v>4541</c:v>
                </c:pt>
                <c:pt idx="82">
                  <c:v>2552</c:v>
                </c:pt>
                <c:pt idx="83">
                  <c:v>6405</c:v>
                </c:pt>
                <c:pt idx="84">
                  <c:v>8997</c:v>
                </c:pt>
                <c:pt idx="85">
                  <c:v>4496</c:v>
                </c:pt>
                <c:pt idx="86">
                  <c:v>2925</c:v>
                </c:pt>
                <c:pt idx="87">
                  <c:v>1378</c:v>
                </c:pt>
                <c:pt idx="88">
                  <c:v>1127</c:v>
                </c:pt>
                <c:pt idx="89">
                  <c:v>2954</c:v>
                </c:pt>
                <c:pt idx="90">
                  <c:v>2525</c:v>
                </c:pt>
                <c:pt idx="91">
                  <c:v>760</c:v>
                </c:pt>
                <c:pt idx="92">
                  <c:v>3235</c:v>
                </c:pt>
                <c:pt idx="93">
                  <c:v>9692</c:v>
                </c:pt>
                <c:pt idx="94">
                  <c:v>6527</c:v>
                </c:pt>
                <c:pt idx="95">
                  <c:v>4283</c:v>
                </c:pt>
                <c:pt idx="96">
                  <c:v>4734</c:v>
                </c:pt>
                <c:pt idx="97">
                  <c:v>4157</c:v>
                </c:pt>
                <c:pt idx="98">
                  <c:v>4127</c:v>
                </c:pt>
                <c:pt idx="99">
                  <c:v>2598</c:v>
                </c:pt>
                <c:pt idx="100">
                  <c:v>3319</c:v>
                </c:pt>
                <c:pt idx="101">
                  <c:v>2535</c:v>
                </c:pt>
                <c:pt idx="102">
                  <c:v>2347</c:v>
                </c:pt>
                <c:pt idx="103">
                  <c:v>4434</c:v>
                </c:pt>
                <c:pt idx="104">
                  <c:v>3418</c:v>
                </c:pt>
                <c:pt idx="105">
                  <c:v>689</c:v>
                </c:pt>
                <c:pt idx="106">
                  <c:v>2535</c:v>
                </c:pt>
                <c:pt idx="107">
                  <c:v>3221</c:v>
                </c:pt>
                <c:pt idx="108">
                  <c:v>3314</c:v>
                </c:pt>
                <c:pt idx="109">
                  <c:v>2823</c:v>
                </c:pt>
                <c:pt idx="110">
                  <c:v>717</c:v>
                </c:pt>
                <c:pt idx="111">
                  <c:v>4010</c:v>
                </c:pt>
                <c:pt idx="112">
                  <c:v>1169</c:v>
                </c:pt>
                <c:pt idx="113">
                  <c:v>362</c:v>
                </c:pt>
                <c:pt idx="114">
                  <c:v>255</c:v>
                </c:pt>
                <c:pt idx="115">
                  <c:v>299</c:v>
                </c:pt>
                <c:pt idx="116">
                  <c:v>171</c:v>
                </c:pt>
                <c:pt idx="117">
                  <c:v>4365</c:v>
                </c:pt>
                <c:pt idx="118">
                  <c:v>2228</c:v>
                </c:pt>
                <c:pt idx="119">
                  <c:v>816</c:v>
                </c:pt>
                <c:pt idx="120">
                  <c:v>463</c:v>
                </c:pt>
                <c:pt idx="121">
                  <c:v>5596</c:v>
                </c:pt>
                <c:pt idx="122">
                  <c:v>2480</c:v>
                </c:pt>
                <c:pt idx="123">
                  <c:v>2249</c:v>
                </c:pt>
                <c:pt idx="124">
                  <c:v>2884</c:v>
                </c:pt>
                <c:pt idx="125">
                  <c:v>754</c:v>
                </c:pt>
                <c:pt idx="126">
                  <c:v>439</c:v>
                </c:pt>
                <c:pt idx="127">
                  <c:v>2298</c:v>
                </c:pt>
                <c:pt idx="128">
                  <c:v>2734</c:v>
                </c:pt>
                <c:pt idx="129">
                  <c:v>2341</c:v>
                </c:pt>
                <c:pt idx="130">
                  <c:v>3019</c:v>
                </c:pt>
                <c:pt idx="131">
                  <c:v>901</c:v>
                </c:pt>
                <c:pt idx="132">
                  <c:v>2196</c:v>
                </c:pt>
                <c:pt idx="133">
                  <c:v>1847</c:v>
                </c:pt>
                <c:pt idx="134">
                  <c:v>2282</c:v>
                </c:pt>
                <c:pt idx="135">
                  <c:v>2155</c:v>
                </c:pt>
                <c:pt idx="136">
                  <c:v>2401</c:v>
                </c:pt>
                <c:pt idx="137">
                  <c:v>783</c:v>
                </c:pt>
                <c:pt idx="138">
                  <c:v>507</c:v>
                </c:pt>
                <c:pt idx="139">
                  <c:v>429</c:v>
                </c:pt>
                <c:pt idx="140">
                  <c:v>1857</c:v>
                </c:pt>
                <c:pt idx="141">
                  <c:v>2411</c:v>
                </c:pt>
                <c:pt idx="142">
                  <c:v>2573</c:v>
                </c:pt>
                <c:pt idx="143">
                  <c:v>2507</c:v>
                </c:pt>
                <c:pt idx="144">
                  <c:v>2282</c:v>
                </c:pt>
                <c:pt idx="145">
                  <c:v>661</c:v>
                </c:pt>
                <c:pt idx="146">
                  <c:v>1341</c:v>
                </c:pt>
                <c:pt idx="147">
                  <c:v>2360</c:v>
                </c:pt>
                <c:pt idx="148">
                  <c:v>1639</c:v>
                </c:pt>
                <c:pt idx="149">
                  <c:v>420</c:v>
                </c:pt>
                <c:pt idx="150">
                  <c:v>2819</c:v>
                </c:pt>
                <c:pt idx="151">
                  <c:v>2369</c:v>
                </c:pt>
                <c:pt idx="152">
                  <c:v>585</c:v>
                </c:pt>
                <c:pt idx="153">
                  <c:v>1865</c:v>
                </c:pt>
                <c:pt idx="154">
                  <c:v>580</c:v>
                </c:pt>
                <c:pt idx="155">
                  <c:v>292</c:v>
                </c:pt>
                <c:pt idx="156">
                  <c:v>1406</c:v>
                </c:pt>
                <c:pt idx="157">
                  <c:v>1541</c:v>
                </c:pt>
                <c:pt idx="158">
                  <c:v>383</c:v>
                </c:pt>
                <c:pt idx="159">
                  <c:v>2659</c:v>
                </c:pt>
                <c:pt idx="160">
                  <c:v>438</c:v>
                </c:pt>
                <c:pt idx="161">
                  <c:v>2984</c:v>
                </c:pt>
                <c:pt idx="162">
                  <c:v>1815</c:v>
                </c:pt>
                <c:pt idx="163">
                  <c:v>1857</c:v>
                </c:pt>
                <c:pt idx="164">
                  <c:v>2063</c:v>
                </c:pt>
                <c:pt idx="165">
                  <c:v>974</c:v>
                </c:pt>
                <c:pt idx="166">
                  <c:v>331</c:v>
                </c:pt>
                <c:pt idx="167">
                  <c:v>1196</c:v>
                </c:pt>
                <c:pt idx="168">
                  <c:v>2753</c:v>
                </c:pt>
                <c:pt idx="169">
                  <c:v>2373</c:v>
                </c:pt>
                <c:pt idx="170">
                  <c:v>5360</c:v>
                </c:pt>
                <c:pt idx="171">
                  <c:v>2807</c:v>
                </c:pt>
                <c:pt idx="172">
                  <c:v>893</c:v>
                </c:pt>
                <c:pt idx="173">
                  <c:v>542</c:v>
                </c:pt>
                <c:pt idx="174">
                  <c:v>2184</c:v>
                </c:pt>
                <c:pt idx="175">
                  <c:v>1262</c:v>
                </c:pt>
                <c:pt idx="176">
                  <c:v>365</c:v>
                </c:pt>
                <c:pt idx="177">
                  <c:v>1177</c:v>
                </c:pt>
                <c:pt idx="178">
                  <c:v>1378</c:v>
                </c:pt>
                <c:pt idx="179">
                  <c:v>517</c:v>
                </c:pt>
                <c:pt idx="180">
                  <c:v>207</c:v>
                </c:pt>
                <c:pt idx="181">
                  <c:v>187</c:v>
                </c:pt>
                <c:pt idx="182">
                  <c:v>222</c:v>
                </c:pt>
                <c:pt idx="183">
                  <c:v>1003</c:v>
                </c:pt>
                <c:pt idx="184">
                  <c:v>2424</c:v>
                </c:pt>
                <c:pt idx="185">
                  <c:v>1420</c:v>
                </c:pt>
                <c:pt idx="186">
                  <c:v>642</c:v>
                </c:pt>
                <c:pt idx="187">
                  <c:v>4291</c:v>
                </c:pt>
                <c:pt idx="188">
                  <c:v>720</c:v>
                </c:pt>
                <c:pt idx="189">
                  <c:v>215</c:v>
                </c:pt>
                <c:pt idx="190">
                  <c:v>227</c:v>
                </c:pt>
                <c:pt idx="191">
                  <c:v>3601</c:v>
                </c:pt>
                <c:pt idx="192">
                  <c:v>730</c:v>
                </c:pt>
                <c:pt idx="193">
                  <c:v>404</c:v>
                </c:pt>
                <c:pt idx="194">
                  <c:v>310</c:v>
                </c:pt>
                <c:pt idx="195">
                  <c:v>1450</c:v>
                </c:pt>
                <c:pt idx="196">
                  <c:v>493</c:v>
                </c:pt>
                <c:pt idx="197">
                  <c:v>198</c:v>
                </c:pt>
                <c:pt idx="198">
                  <c:v>143</c:v>
                </c:pt>
                <c:pt idx="199">
                  <c:v>213</c:v>
                </c:pt>
                <c:pt idx="200">
                  <c:v>153</c:v>
                </c:pt>
                <c:pt idx="201">
                  <c:v>82</c:v>
                </c:pt>
                <c:pt idx="202">
                  <c:v>91</c:v>
                </c:pt>
                <c:pt idx="203">
                  <c:v>84</c:v>
                </c:pt>
                <c:pt idx="204">
                  <c:v>1034</c:v>
                </c:pt>
                <c:pt idx="205">
                  <c:v>328</c:v>
                </c:pt>
                <c:pt idx="206">
                  <c:v>194</c:v>
                </c:pt>
                <c:pt idx="207">
                  <c:v>1732</c:v>
                </c:pt>
                <c:pt idx="208">
                  <c:v>518</c:v>
                </c:pt>
                <c:pt idx="209">
                  <c:v>1390</c:v>
                </c:pt>
                <c:pt idx="210">
                  <c:v>522</c:v>
                </c:pt>
                <c:pt idx="211">
                  <c:v>217</c:v>
                </c:pt>
                <c:pt idx="212">
                  <c:v>145</c:v>
                </c:pt>
                <c:pt idx="213">
                  <c:v>108</c:v>
                </c:pt>
                <c:pt idx="214">
                  <c:v>141</c:v>
                </c:pt>
                <c:pt idx="215">
                  <c:v>1721</c:v>
                </c:pt>
                <c:pt idx="216">
                  <c:v>465</c:v>
                </c:pt>
                <c:pt idx="217">
                  <c:v>1286</c:v>
                </c:pt>
                <c:pt idx="218">
                  <c:v>336</c:v>
                </c:pt>
                <c:pt idx="219">
                  <c:v>365</c:v>
                </c:pt>
                <c:pt idx="220">
                  <c:v>301</c:v>
                </c:pt>
                <c:pt idx="221">
                  <c:v>158</c:v>
                </c:pt>
                <c:pt idx="222">
                  <c:v>1646</c:v>
                </c:pt>
                <c:pt idx="223">
                  <c:v>1507</c:v>
                </c:pt>
                <c:pt idx="224">
                  <c:v>387</c:v>
                </c:pt>
                <c:pt idx="225">
                  <c:v>390</c:v>
                </c:pt>
                <c:pt idx="226">
                  <c:v>1031</c:v>
                </c:pt>
                <c:pt idx="227">
                  <c:v>98</c:v>
                </c:pt>
                <c:pt idx="228">
                  <c:v>89</c:v>
                </c:pt>
                <c:pt idx="229">
                  <c:v>95</c:v>
                </c:pt>
                <c:pt idx="230">
                  <c:v>66</c:v>
                </c:pt>
                <c:pt idx="231">
                  <c:v>62</c:v>
                </c:pt>
                <c:pt idx="232">
                  <c:v>2552</c:v>
                </c:pt>
                <c:pt idx="233">
                  <c:v>542</c:v>
                </c:pt>
                <c:pt idx="234">
                  <c:v>217</c:v>
                </c:pt>
                <c:pt idx="235">
                  <c:v>352</c:v>
                </c:pt>
                <c:pt idx="236">
                  <c:v>278</c:v>
                </c:pt>
                <c:pt idx="237">
                  <c:v>96</c:v>
                </c:pt>
                <c:pt idx="238">
                  <c:v>93</c:v>
                </c:pt>
                <c:pt idx="239">
                  <c:v>74</c:v>
                </c:pt>
                <c:pt idx="240">
                  <c:v>1366</c:v>
                </c:pt>
                <c:pt idx="241">
                  <c:v>628</c:v>
                </c:pt>
                <c:pt idx="242">
                  <c:v>168</c:v>
                </c:pt>
                <c:pt idx="243">
                  <c:v>130</c:v>
                </c:pt>
                <c:pt idx="244">
                  <c:v>131</c:v>
                </c:pt>
                <c:pt idx="245">
                  <c:v>70</c:v>
                </c:pt>
                <c:pt idx="246">
                  <c:v>74</c:v>
                </c:pt>
                <c:pt idx="247">
                  <c:v>2017</c:v>
                </c:pt>
                <c:pt idx="248">
                  <c:v>737</c:v>
                </c:pt>
                <c:pt idx="249">
                  <c:v>233</c:v>
                </c:pt>
                <c:pt idx="250">
                  <c:v>1666</c:v>
                </c:pt>
                <c:pt idx="251">
                  <c:v>414</c:v>
                </c:pt>
                <c:pt idx="252">
                  <c:v>143</c:v>
                </c:pt>
                <c:pt idx="253">
                  <c:v>220</c:v>
                </c:pt>
                <c:pt idx="254">
                  <c:v>1059</c:v>
                </c:pt>
                <c:pt idx="255">
                  <c:v>317</c:v>
                </c:pt>
                <c:pt idx="256">
                  <c:v>216</c:v>
                </c:pt>
                <c:pt idx="257">
                  <c:v>135</c:v>
                </c:pt>
                <c:pt idx="258">
                  <c:v>110</c:v>
                </c:pt>
                <c:pt idx="259">
                  <c:v>73</c:v>
                </c:pt>
                <c:pt idx="260">
                  <c:v>320</c:v>
                </c:pt>
                <c:pt idx="261">
                  <c:v>1069</c:v>
                </c:pt>
                <c:pt idx="262">
                  <c:v>1414</c:v>
                </c:pt>
                <c:pt idx="263">
                  <c:v>829</c:v>
                </c:pt>
                <c:pt idx="264">
                  <c:v>1977</c:v>
                </c:pt>
                <c:pt idx="265">
                  <c:v>371</c:v>
                </c:pt>
                <c:pt idx="266">
                  <c:v>475</c:v>
                </c:pt>
                <c:pt idx="267">
                  <c:v>1100</c:v>
                </c:pt>
                <c:pt idx="268">
                  <c:v>440</c:v>
                </c:pt>
                <c:pt idx="269">
                  <c:v>1242</c:v>
                </c:pt>
                <c:pt idx="270">
                  <c:v>357</c:v>
                </c:pt>
                <c:pt idx="271">
                  <c:v>191</c:v>
                </c:pt>
                <c:pt idx="272">
                  <c:v>130</c:v>
                </c:pt>
                <c:pt idx="273">
                  <c:v>92</c:v>
                </c:pt>
                <c:pt idx="274">
                  <c:v>2780</c:v>
                </c:pt>
                <c:pt idx="275">
                  <c:v>2246</c:v>
                </c:pt>
                <c:pt idx="276">
                  <c:v>749</c:v>
                </c:pt>
                <c:pt idx="277">
                  <c:v>327</c:v>
                </c:pt>
                <c:pt idx="278">
                  <c:v>1254</c:v>
                </c:pt>
                <c:pt idx="279">
                  <c:v>3054</c:v>
                </c:pt>
                <c:pt idx="280">
                  <c:v>766</c:v>
                </c:pt>
                <c:pt idx="281">
                  <c:v>256</c:v>
                </c:pt>
                <c:pt idx="282">
                  <c:v>747</c:v>
                </c:pt>
                <c:pt idx="283">
                  <c:v>446</c:v>
                </c:pt>
                <c:pt idx="284">
                  <c:v>174</c:v>
                </c:pt>
                <c:pt idx="285">
                  <c:v>220</c:v>
                </c:pt>
                <c:pt idx="286">
                  <c:v>84</c:v>
                </c:pt>
                <c:pt idx="287">
                  <c:v>337</c:v>
                </c:pt>
                <c:pt idx="288">
                  <c:v>1347</c:v>
                </c:pt>
                <c:pt idx="289">
                  <c:v>2009</c:v>
                </c:pt>
                <c:pt idx="290">
                  <c:v>643</c:v>
                </c:pt>
                <c:pt idx="291">
                  <c:v>448</c:v>
                </c:pt>
                <c:pt idx="292">
                  <c:v>1355</c:v>
                </c:pt>
                <c:pt idx="293">
                  <c:v>3154</c:v>
                </c:pt>
                <c:pt idx="294">
                  <c:v>1495</c:v>
                </c:pt>
                <c:pt idx="295">
                  <c:v>1623</c:v>
                </c:pt>
                <c:pt idx="296">
                  <c:v>616</c:v>
                </c:pt>
                <c:pt idx="297">
                  <c:v>548</c:v>
                </c:pt>
                <c:pt idx="298">
                  <c:v>333</c:v>
                </c:pt>
                <c:pt idx="299">
                  <c:v>141</c:v>
                </c:pt>
                <c:pt idx="300">
                  <c:v>93</c:v>
                </c:pt>
                <c:pt idx="301">
                  <c:v>3289</c:v>
                </c:pt>
                <c:pt idx="302">
                  <c:v>1632</c:v>
                </c:pt>
                <c:pt idx="303">
                  <c:v>413</c:v>
                </c:pt>
                <c:pt idx="304">
                  <c:v>236</c:v>
                </c:pt>
                <c:pt idx="305">
                  <c:v>295</c:v>
                </c:pt>
                <c:pt idx="306">
                  <c:v>113</c:v>
                </c:pt>
                <c:pt idx="307">
                  <c:v>156</c:v>
                </c:pt>
                <c:pt idx="308">
                  <c:v>111</c:v>
                </c:pt>
                <c:pt idx="309">
                  <c:v>1011</c:v>
                </c:pt>
                <c:pt idx="310">
                  <c:v>4399</c:v>
                </c:pt>
                <c:pt idx="311">
                  <c:v>2228</c:v>
                </c:pt>
                <c:pt idx="312">
                  <c:v>1830</c:v>
                </c:pt>
                <c:pt idx="313">
                  <c:v>1803</c:v>
                </c:pt>
                <c:pt idx="314">
                  <c:v>1458</c:v>
                </c:pt>
                <c:pt idx="315">
                  <c:v>3145</c:v>
                </c:pt>
                <c:pt idx="316">
                  <c:v>1608</c:v>
                </c:pt>
                <c:pt idx="317">
                  <c:v>692</c:v>
                </c:pt>
                <c:pt idx="318">
                  <c:v>1702</c:v>
                </c:pt>
                <c:pt idx="319">
                  <c:v>804</c:v>
                </c:pt>
                <c:pt idx="320">
                  <c:v>1136</c:v>
                </c:pt>
                <c:pt idx="321">
                  <c:v>307</c:v>
                </c:pt>
                <c:pt idx="322">
                  <c:v>116</c:v>
                </c:pt>
                <c:pt idx="323">
                  <c:v>1231</c:v>
                </c:pt>
                <c:pt idx="324">
                  <c:v>867</c:v>
                </c:pt>
                <c:pt idx="325">
                  <c:v>429</c:v>
                </c:pt>
                <c:pt idx="326">
                  <c:v>1180</c:v>
                </c:pt>
                <c:pt idx="327">
                  <c:v>1279</c:v>
                </c:pt>
                <c:pt idx="328">
                  <c:v>389</c:v>
                </c:pt>
                <c:pt idx="329">
                  <c:v>1058</c:v>
                </c:pt>
                <c:pt idx="330">
                  <c:v>397</c:v>
                </c:pt>
                <c:pt idx="331">
                  <c:v>809</c:v>
                </c:pt>
                <c:pt idx="332">
                  <c:v>493</c:v>
                </c:pt>
                <c:pt idx="333">
                  <c:v>264</c:v>
                </c:pt>
                <c:pt idx="334">
                  <c:v>1341</c:v>
                </c:pt>
                <c:pt idx="335">
                  <c:v>3113</c:v>
                </c:pt>
                <c:pt idx="336">
                  <c:v>1273</c:v>
                </c:pt>
                <c:pt idx="337">
                  <c:v>630</c:v>
                </c:pt>
                <c:pt idx="338">
                  <c:v>1177</c:v>
                </c:pt>
                <c:pt idx="339">
                  <c:v>548</c:v>
                </c:pt>
                <c:pt idx="340">
                  <c:v>1133</c:v>
                </c:pt>
                <c:pt idx="341">
                  <c:v>1386</c:v>
                </c:pt>
                <c:pt idx="342">
                  <c:v>601</c:v>
                </c:pt>
                <c:pt idx="343">
                  <c:v>1303</c:v>
                </c:pt>
                <c:pt idx="344">
                  <c:v>555</c:v>
                </c:pt>
                <c:pt idx="345">
                  <c:v>273</c:v>
                </c:pt>
                <c:pt idx="346">
                  <c:v>239</c:v>
                </c:pt>
                <c:pt idx="347">
                  <c:v>253</c:v>
                </c:pt>
                <c:pt idx="348">
                  <c:v>1039</c:v>
                </c:pt>
                <c:pt idx="349">
                  <c:v>270</c:v>
                </c:pt>
                <c:pt idx="350">
                  <c:v>892</c:v>
                </c:pt>
                <c:pt idx="351">
                  <c:v>697</c:v>
                </c:pt>
                <c:pt idx="352">
                  <c:v>1897</c:v>
                </c:pt>
                <c:pt idx="353">
                  <c:v>438</c:v>
                </c:pt>
                <c:pt idx="354">
                  <c:v>2542</c:v>
                </c:pt>
                <c:pt idx="355">
                  <c:v>1203</c:v>
                </c:pt>
                <c:pt idx="356">
                  <c:v>883</c:v>
                </c:pt>
                <c:pt idx="357">
                  <c:v>943</c:v>
                </c:pt>
                <c:pt idx="358">
                  <c:v>1704</c:v>
                </c:pt>
                <c:pt idx="359">
                  <c:v>807</c:v>
                </c:pt>
                <c:pt idx="360">
                  <c:v>380</c:v>
                </c:pt>
                <c:pt idx="361">
                  <c:v>446</c:v>
                </c:pt>
                <c:pt idx="362">
                  <c:v>5397</c:v>
                </c:pt>
                <c:pt idx="363">
                  <c:v>4003</c:v>
                </c:pt>
                <c:pt idx="364">
                  <c:v>883</c:v>
                </c:pt>
                <c:pt idx="365">
                  <c:v>459</c:v>
                </c:pt>
              </c:numCache>
            </c:numRef>
          </c:val>
          <c:smooth val="0"/>
          <c:extLst>
            <c:ext xmlns:c16="http://schemas.microsoft.com/office/drawing/2014/chart" uri="{C3380CC4-5D6E-409C-BE32-E72D297353CC}">
              <c16:uniqueId val="{00000000-0C3C-4040-AC3D-C0A9A76855FE}"/>
            </c:ext>
          </c:extLst>
        </c:ser>
        <c:ser>
          <c:idx val="1"/>
          <c:order val="1"/>
          <c:tx>
            <c:strRef>
              <c:f>Sheet1!$C$1</c:f>
              <c:strCache>
                <c:ptCount val="1"/>
                <c:pt idx="0">
                  <c:v>pronova BKK Facebook Virale reichweite</c:v>
                </c:pt>
              </c:strCache>
            </c:strRef>
          </c:tx>
          <c:spPr>
            <a:ln w="28575" cap="rnd">
              <a:solidFill>
                <a:schemeClr val="accent2"/>
              </a:solidFill>
              <a:round/>
            </a:ln>
            <a:effectLst/>
          </c:spPr>
          <c:marker>
            <c:symbol val="none"/>
          </c:marker>
          <c:cat>
            <c:numRef>
              <c:f>Sheet1!$A$2:$A$367</c:f>
              <c:numCache>
                <c:formatCode>m/d/yyyy</c:formatCode>
                <c:ptCount val="366"/>
                <c:pt idx="0">
                  <c:v>43831</c:v>
                </c:pt>
                <c:pt idx="1">
                  <c:v>43832</c:v>
                </c:pt>
                <c:pt idx="2">
                  <c:v>43833</c:v>
                </c:pt>
                <c:pt idx="3">
                  <c:v>43834</c:v>
                </c:pt>
                <c:pt idx="4">
                  <c:v>43835</c:v>
                </c:pt>
                <c:pt idx="5">
                  <c:v>43836</c:v>
                </c:pt>
                <c:pt idx="6">
                  <c:v>43837</c:v>
                </c:pt>
                <c:pt idx="7">
                  <c:v>43838</c:v>
                </c:pt>
                <c:pt idx="8">
                  <c:v>43839</c:v>
                </c:pt>
                <c:pt idx="9">
                  <c:v>43840</c:v>
                </c:pt>
                <c:pt idx="10">
                  <c:v>43841</c:v>
                </c:pt>
                <c:pt idx="11">
                  <c:v>43842</c:v>
                </c:pt>
                <c:pt idx="12">
                  <c:v>43843</c:v>
                </c:pt>
                <c:pt idx="13">
                  <c:v>43844</c:v>
                </c:pt>
                <c:pt idx="14">
                  <c:v>43845</c:v>
                </c:pt>
                <c:pt idx="15">
                  <c:v>43846</c:v>
                </c:pt>
                <c:pt idx="16">
                  <c:v>43847</c:v>
                </c:pt>
                <c:pt idx="17">
                  <c:v>43848</c:v>
                </c:pt>
                <c:pt idx="18">
                  <c:v>43849</c:v>
                </c:pt>
                <c:pt idx="19">
                  <c:v>43850</c:v>
                </c:pt>
                <c:pt idx="20">
                  <c:v>43851</c:v>
                </c:pt>
                <c:pt idx="21">
                  <c:v>43852</c:v>
                </c:pt>
                <c:pt idx="22">
                  <c:v>43853</c:v>
                </c:pt>
                <c:pt idx="23">
                  <c:v>43854</c:v>
                </c:pt>
                <c:pt idx="24">
                  <c:v>43855</c:v>
                </c:pt>
                <c:pt idx="25">
                  <c:v>43856</c:v>
                </c:pt>
                <c:pt idx="26">
                  <c:v>43857</c:v>
                </c:pt>
                <c:pt idx="27">
                  <c:v>43858</c:v>
                </c:pt>
                <c:pt idx="28">
                  <c:v>43859</c:v>
                </c:pt>
                <c:pt idx="29">
                  <c:v>43860</c:v>
                </c:pt>
                <c:pt idx="30">
                  <c:v>43861</c:v>
                </c:pt>
                <c:pt idx="31">
                  <c:v>43862</c:v>
                </c:pt>
                <c:pt idx="32">
                  <c:v>43863</c:v>
                </c:pt>
                <c:pt idx="33">
                  <c:v>43864</c:v>
                </c:pt>
                <c:pt idx="34">
                  <c:v>43865</c:v>
                </c:pt>
                <c:pt idx="35">
                  <c:v>43866</c:v>
                </c:pt>
                <c:pt idx="36">
                  <c:v>43867</c:v>
                </c:pt>
                <c:pt idx="37">
                  <c:v>43868</c:v>
                </c:pt>
                <c:pt idx="38">
                  <c:v>43869</c:v>
                </c:pt>
                <c:pt idx="39">
                  <c:v>43870</c:v>
                </c:pt>
                <c:pt idx="40">
                  <c:v>43871</c:v>
                </c:pt>
                <c:pt idx="41">
                  <c:v>43872</c:v>
                </c:pt>
                <c:pt idx="42">
                  <c:v>43873</c:v>
                </c:pt>
                <c:pt idx="43">
                  <c:v>43874</c:v>
                </c:pt>
                <c:pt idx="44">
                  <c:v>43875</c:v>
                </c:pt>
                <c:pt idx="45">
                  <c:v>43876</c:v>
                </c:pt>
                <c:pt idx="46">
                  <c:v>43877</c:v>
                </c:pt>
                <c:pt idx="47">
                  <c:v>43878</c:v>
                </c:pt>
                <c:pt idx="48">
                  <c:v>43879</c:v>
                </c:pt>
                <c:pt idx="49">
                  <c:v>43880</c:v>
                </c:pt>
                <c:pt idx="50">
                  <c:v>43881</c:v>
                </c:pt>
                <c:pt idx="51">
                  <c:v>43882</c:v>
                </c:pt>
                <c:pt idx="52">
                  <c:v>43883</c:v>
                </c:pt>
                <c:pt idx="53">
                  <c:v>43884</c:v>
                </c:pt>
                <c:pt idx="54">
                  <c:v>43885</c:v>
                </c:pt>
                <c:pt idx="55">
                  <c:v>43886</c:v>
                </c:pt>
                <c:pt idx="56">
                  <c:v>43887</c:v>
                </c:pt>
                <c:pt idx="57">
                  <c:v>43888</c:v>
                </c:pt>
                <c:pt idx="58">
                  <c:v>43889</c:v>
                </c:pt>
                <c:pt idx="59">
                  <c:v>43890</c:v>
                </c:pt>
                <c:pt idx="60">
                  <c:v>43891</c:v>
                </c:pt>
                <c:pt idx="61">
                  <c:v>43892</c:v>
                </c:pt>
                <c:pt idx="62">
                  <c:v>43893</c:v>
                </c:pt>
                <c:pt idx="63">
                  <c:v>43894</c:v>
                </c:pt>
                <c:pt idx="64">
                  <c:v>43895</c:v>
                </c:pt>
                <c:pt idx="65">
                  <c:v>43896</c:v>
                </c:pt>
                <c:pt idx="66">
                  <c:v>43897</c:v>
                </c:pt>
                <c:pt idx="67">
                  <c:v>43898</c:v>
                </c:pt>
                <c:pt idx="68">
                  <c:v>43899</c:v>
                </c:pt>
                <c:pt idx="69">
                  <c:v>43900</c:v>
                </c:pt>
                <c:pt idx="70">
                  <c:v>43901</c:v>
                </c:pt>
                <c:pt idx="71">
                  <c:v>43902</c:v>
                </c:pt>
                <c:pt idx="72">
                  <c:v>43903</c:v>
                </c:pt>
                <c:pt idx="73">
                  <c:v>43904</c:v>
                </c:pt>
                <c:pt idx="74">
                  <c:v>43905</c:v>
                </c:pt>
                <c:pt idx="75">
                  <c:v>43906</c:v>
                </c:pt>
                <c:pt idx="76">
                  <c:v>43907</c:v>
                </c:pt>
                <c:pt idx="77">
                  <c:v>43908</c:v>
                </c:pt>
                <c:pt idx="78">
                  <c:v>43909</c:v>
                </c:pt>
                <c:pt idx="79">
                  <c:v>43910</c:v>
                </c:pt>
                <c:pt idx="80">
                  <c:v>43911</c:v>
                </c:pt>
                <c:pt idx="81">
                  <c:v>43912</c:v>
                </c:pt>
                <c:pt idx="82">
                  <c:v>43913</c:v>
                </c:pt>
                <c:pt idx="83">
                  <c:v>43914</c:v>
                </c:pt>
                <c:pt idx="84">
                  <c:v>43915</c:v>
                </c:pt>
                <c:pt idx="85">
                  <c:v>43916</c:v>
                </c:pt>
                <c:pt idx="86">
                  <c:v>43917</c:v>
                </c:pt>
                <c:pt idx="87">
                  <c:v>43918</c:v>
                </c:pt>
                <c:pt idx="88">
                  <c:v>43919</c:v>
                </c:pt>
                <c:pt idx="89">
                  <c:v>43920</c:v>
                </c:pt>
                <c:pt idx="90">
                  <c:v>43921</c:v>
                </c:pt>
                <c:pt idx="91">
                  <c:v>43922</c:v>
                </c:pt>
                <c:pt idx="92">
                  <c:v>43923</c:v>
                </c:pt>
                <c:pt idx="93">
                  <c:v>43924</c:v>
                </c:pt>
                <c:pt idx="94">
                  <c:v>43925</c:v>
                </c:pt>
                <c:pt idx="95">
                  <c:v>43926</c:v>
                </c:pt>
                <c:pt idx="96">
                  <c:v>43927</c:v>
                </c:pt>
                <c:pt idx="97">
                  <c:v>43928</c:v>
                </c:pt>
                <c:pt idx="98">
                  <c:v>43929</c:v>
                </c:pt>
                <c:pt idx="99">
                  <c:v>43930</c:v>
                </c:pt>
                <c:pt idx="100">
                  <c:v>43931</c:v>
                </c:pt>
                <c:pt idx="101">
                  <c:v>43932</c:v>
                </c:pt>
                <c:pt idx="102">
                  <c:v>43933</c:v>
                </c:pt>
                <c:pt idx="103">
                  <c:v>43934</c:v>
                </c:pt>
                <c:pt idx="104">
                  <c:v>43935</c:v>
                </c:pt>
                <c:pt idx="105">
                  <c:v>43936</c:v>
                </c:pt>
                <c:pt idx="106">
                  <c:v>43937</c:v>
                </c:pt>
                <c:pt idx="107">
                  <c:v>43938</c:v>
                </c:pt>
                <c:pt idx="108">
                  <c:v>43939</c:v>
                </c:pt>
                <c:pt idx="109">
                  <c:v>43940</c:v>
                </c:pt>
                <c:pt idx="110">
                  <c:v>43941</c:v>
                </c:pt>
                <c:pt idx="111">
                  <c:v>43942</c:v>
                </c:pt>
                <c:pt idx="112">
                  <c:v>43943</c:v>
                </c:pt>
                <c:pt idx="113">
                  <c:v>43944</c:v>
                </c:pt>
                <c:pt idx="114">
                  <c:v>43945</c:v>
                </c:pt>
                <c:pt idx="115">
                  <c:v>43946</c:v>
                </c:pt>
                <c:pt idx="116">
                  <c:v>43947</c:v>
                </c:pt>
                <c:pt idx="117">
                  <c:v>43948</c:v>
                </c:pt>
                <c:pt idx="118">
                  <c:v>43949</c:v>
                </c:pt>
                <c:pt idx="119">
                  <c:v>43950</c:v>
                </c:pt>
                <c:pt idx="120">
                  <c:v>43951</c:v>
                </c:pt>
                <c:pt idx="121">
                  <c:v>43952</c:v>
                </c:pt>
                <c:pt idx="122">
                  <c:v>43953</c:v>
                </c:pt>
                <c:pt idx="123">
                  <c:v>43954</c:v>
                </c:pt>
                <c:pt idx="124">
                  <c:v>43955</c:v>
                </c:pt>
                <c:pt idx="125">
                  <c:v>43956</c:v>
                </c:pt>
                <c:pt idx="126">
                  <c:v>43957</c:v>
                </c:pt>
                <c:pt idx="127">
                  <c:v>43958</c:v>
                </c:pt>
                <c:pt idx="128">
                  <c:v>43959</c:v>
                </c:pt>
                <c:pt idx="129">
                  <c:v>43960</c:v>
                </c:pt>
                <c:pt idx="130">
                  <c:v>43961</c:v>
                </c:pt>
                <c:pt idx="131">
                  <c:v>43962</c:v>
                </c:pt>
                <c:pt idx="132">
                  <c:v>43963</c:v>
                </c:pt>
                <c:pt idx="133">
                  <c:v>43964</c:v>
                </c:pt>
                <c:pt idx="134">
                  <c:v>43965</c:v>
                </c:pt>
                <c:pt idx="135">
                  <c:v>43966</c:v>
                </c:pt>
                <c:pt idx="136">
                  <c:v>43967</c:v>
                </c:pt>
                <c:pt idx="137">
                  <c:v>43968</c:v>
                </c:pt>
                <c:pt idx="138">
                  <c:v>43969</c:v>
                </c:pt>
                <c:pt idx="139">
                  <c:v>43970</c:v>
                </c:pt>
                <c:pt idx="140">
                  <c:v>43971</c:v>
                </c:pt>
                <c:pt idx="141">
                  <c:v>43972</c:v>
                </c:pt>
                <c:pt idx="142">
                  <c:v>43973</c:v>
                </c:pt>
                <c:pt idx="143">
                  <c:v>43974</c:v>
                </c:pt>
                <c:pt idx="144">
                  <c:v>43975</c:v>
                </c:pt>
                <c:pt idx="145">
                  <c:v>43976</c:v>
                </c:pt>
                <c:pt idx="146">
                  <c:v>43977</c:v>
                </c:pt>
                <c:pt idx="147">
                  <c:v>43978</c:v>
                </c:pt>
                <c:pt idx="148">
                  <c:v>43979</c:v>
                </c:pt>
                <c:pt idx="149">
                  <c:v>43980</c:v>
                </c:pt>
                <c:pt idx="150">
                  <c:v>43981</c:v>
                </c:pt>
                <c:pt idx="151">
                  <c:v>43982</c:v>
                </c:pt>
                <c:pt idx="152">
                  <c:v>43983</c:v>
                </c:pt>
                <c:pt idx="153">
                  <c:v>43984</c:v>
                </c:pt>
                <c:pt idx="154">
                  <c:v>43985</c:v>
                </c:pt>
                <c:pt idx="155">
                  <c:v>43986</c:v>
                </c:pt>
                <c:pt idx="156">
                  <c:v>43987</c:v>
                </c:pt>
                <c:pt idx="157">
                  <c:v>43988</c:v>
                </c:pt>
                <c:pt idx="158">
                  <c:v>43989</c:v>
                </c:pt>
                <c:pt idx="159">
                  <c:v>43990</c:v>
                </c:pt>
                <c:pt idx="160">
                  <c:v>43991</c:v>
                </c:pt>
                <c:pt idx="161">
                  <c:v>43992</c:v>
                </c:pt>
                <c:pt idx="162">
                  <c:v>43993</c:v>
                </c:pt>
                <c:pt idx="163">
                  <c:v>43994</c:v>
                </c:pt>
                <c:pt idx="164">
                  <c:v>43995</c:v>
                </c:pt>
                <c:pt idx="165">
                  <c:v>43996</c:v>
                </c:pt>
                <c:pt idx="166">
                  <c:v>43997</c:v>
                </c:pt>
                <c:pt idx="167">
                  <c:v>43998</c:v>
                </c:pt>
                <c:pt idx="168">
                  <c:v>43999</c:v>
                </c:pt>
                <c:pt idx="169">
                  <c:v>44000</c:v>
                </c:pt>
                <c:pt idx="170">
                  <c:v>44001</c:v>
                </c:pt>
                <c:pt idx="171">
                  <c:v>44002</c:v>
                </c:pt>
                <c:pt idx="172">
                  <c:v>44003</c:v>
                </c:pt>
                <c:pt idx="173">
                  <c:v>44004</c:v>
                </c:pt>
                <c:pt idx="174">
                  <c:v>44005</c:v>
                </c:pt>
                <c:pt idx="175">
                  <c:v>44006</c:v>
                </c:pt>
                <c:pt idx="176">
                  <c:v>44007</c:v>
                </c:pt>
                <c:pt idx="177">
                  <c:v>44008</c:v>
                </c:pt>
                <c:pt idx="178">
                  <c:v>44009</c:v>
                </c:pt>
                <c:pt idx="179">
                  <c:v>44010</c:v>
                </c:pt>
                <c:pt idx="180">
                  <c:v>44011</c:v>
                </c:pt>
                <c:pt idx="181">
                  <c:v>44012</c:v>
                </c:pt>
                <c:pt idx="182">
                  <c:v>44013</c:v>
                </c:pt>
                <c:pt idx="183">
                  <c:v>44014</c:v>
                </c:pt>
                <c:pt idx="184">
                  <c:v>44015</c:v>
                </c:pt>
                <c:pt idx="185">
                  <c:v>44016</c:v>
                </c:pt>
                <c:pt idx="186">
                  <c:v>44017</c:v>
                </c:pt>
                <c:pt idx="187">
                  <c:v>44018</c:v>
                </c:pt>
                <c:pt idx="188">
                  <c:v>44019</c:v>
                </c:pt>
                <c:pt idx="189">
                  <c:v>44020</c:v>
                </c:pt>
                <c:pt idx="190">
                  <c:v>44021</c:v>
                </c:pt>
                <c:pt idx="191">
                  <c:v>44022</c:v>
                </c:pt>
                <c:pt idx="192">
                  <c:v>44023</c:v>
                </c:pt>
                <c:pt idx="193">
                  <c:v>44024</c:v>
                </c:pt>
                <c:pt idx="194">
                  <c:v>44025</c:v>
                </c:pt>
                <c:pt idx="195">
                  <c:v>44026</c:v>
                </c:pt>
                <c:pt idx="196">
                  <c:v>44027</c:v>
                </c:pt>
                <c:pt idx="197">
                  <c:v>44028</c:v>
                </c:pt>
                <c:pt idx="198">
                  <c:v>44029</c:v>
                </c:pt>
                <c:pt idx="199">
                  <c:v>44030</c:v>
                </c:pt>
                <c:pt idx="200">
                  <c:v>44031</c:v>
                </c:pt>
                <c:pt idx="201">
                  <c:v>44032</c:v>
                </c:pt>
                <c:pt idx="202">
                  <c:v>44033</c:v>
                </c:pt>
                <c:pt idx="203">
                  <c:v>44034</c:v>
                </c:pt>
                <c:pt idx="204">
                  <c:v>44035</c:v>
                </c:pt>
                <c:pt idx="205">
                  <c:v>44036</c:v>
                </c:pt>
                <c:pt idx="206">
                  <c:v>44037</c:v>
                </c:pt>
                <c:pt idx="207">
                  <c:v>44038</c:v>
                </c:pt>
                <c:pt idx="208">
                  <c:v>44039</c:v>
                </c:pt>
                <c:pt idx="209">
                  <c:v>44040</c:v>
                </c:pt>
                <c:pt idx="210">
                  <c:v>44041</c:v>
                </c:pt>
                <c:pt idx="211">
                  <c:v>44042</c:v>
                </c:pt>
                <c:pt idx="212">
                  <c:v>44043</c:v>
                </c:pt>
                <c:pt idx="213">
                  <c:v>44044</c:v>
                </c:pt>
                <c:pt idx="214">
                  <c:v>44045</c:v>
                </c:pt>
                <c:pt idx="215">
                  <c:v>44046</c:v>
                </c:pt>
                <c:pt idx="216">
                  <c:v>44047</c:v>
                </c:pt>
                <c:pt idx="217">
                  <c:v>44048</c:v>
                </c:pt>
                <c:pt idx="218">
                  <c:v>44049</c:v>
                </c:pt>
                <c:pt idx="219">
                  <c:v>44050</c:v>
                </c:pt>
                <c:pt idx="220">
                  <c:v>44051</c:v>
                </c:pt>
                <c:pt idx="221">
                  <c:v>44052</c:v>
                </c:pt>
                <c:pt idx="222">
                  <c:v>44053</c:v>
                </c:pt>
                <c:pt idx="223">
                  <c:v>44054</c:v>
                </c:pt>
                <c:pt idx="224">
                  <c:v>44055</c:v>
                </c:pt>
                <c:pt idx="225">
                  <c:v>44056</c:v>
                </c:pt>
                <c:pt idx="226">
                  <c:v>44057</c:v>
                </c:pt>
                <c:pt idx="227">
                  <c:v>44058</c:v>
                </c:pt>
                <c:pt idx="228">
                  <c:v>44059</c:v>
                </c:pt>
                <c:pt idx="229">
                  <c:v>44060</c:v>
                </c:pt>
                <c:pt idx="230">
                  <c:v>44061</c:v>
                </c:pt>
                <c:pt idx="231">
                  <c:v>44062</c:v>
                </c:pt>
                <c:pt idx="232">
                  <c:v>44063</c:v>
                </c:pt>
                <c:pt idx="233">
                  <c:v>44064</c:v>
                </c:pt>
                <c:pt idx="234">
                  <c:v>44065</c:v>
                </c:pt>
                <c:pt idx="235">
                  <c:v>44066</c:v>
                </c:pt>
                <c:pt idx="236">
                  <c:v>44067</c:v>
                </c:pt>
                <c:pt idx="237">
                  <c:v>44068</c:v>
                </c:pt>
                <c:pt idx="238">
                  <c:v>44069</c:v>
                </c:pt>
                <c:pt idx="239">
                  <c:v>44070</c:v>
                </c:pt>
                <c:pt idx="240">
                  <c:v>44071</c:v>
                </c:pt>
                <c:pt idx="241">
                  <c:v>44072</c:v>
                </c:pt>
                <c:pt idx="242">
                  <c:v>44073</c:v>
                </c:pt>
                <c:pt idx="243">
                  <c:v>44074</c:v>
                </c:pt>
                <c:pt idx="244">
                  <c:v>44075</c:v>
                </c:pt>
                <c:pt idx="245">
                  <c:v>44076</c:v>
                </c:pt>
                <c:pt idx="246">
                  <c:v>44077</c:v>
                </c:pt>
                <c:pt idx="247">
                  <c:v>44078</c:v>
                </c:pt>
                <c:pt idx="248">
                  <c:v>44079</c:v>
                </c:pt>
                <c:pt idx="249">
                  <c:v>44080</c:v>
                </c:pt>
                <c:pt idx="250">
                  <c:v>44081</c:v>
                </c:pt>
                <c:pt idx="251">
                  <c:v>44082</c:v>
                </c:pt>
                <c:pt idx="252">
                  <c:v>44083</c:v>
                </c:pt>
                <c:pt idx="253">
                  <c:v>44084</c:v>
                </c:pt>
                <c:pt idx="254">
                  <c:v>44085</c:v>
                </c:pt>
                <c:pt idx="255">
                  <c:v>44086</c:v>
                </c:pt>
                <c:pt idx="256">
                  <c:v>44087</c:v>
                </c:pt>
                <c:pt idx="257">
                  <c:v>44088</c:v>
                </c:pt>
                <c:pt idx="258">
                  <c:v>44089</c:v>
                </c:pt>
                <c:pt idx="259">
                  <c:v>44090</c:v>
                </c:pt>
                <c:pt idx="260">
                  <c:v>44091</c:v>
                </c:pt>
                <c:pt idx="261">
                  <c:v>44092</c:v>
                </c:pt>
                <c:pt idx="262">
                  <c:v>44093</c:v>
                </c:pt>
                <c:pt idx="263">
                  <c:v>44094</c:v>
                </c:pt>
                <c:pt idx="264">
                  <c:v>44095</c:v>
                </c:pt>
                <c:pt idx="265">
                  <c:v>44096</c:v>
                </c:pt>
                <c:pt idx="266">
                  <c:v>44097</c:v>
                </c:pt>
                <c:pt idx="267">
                  <c:v>44098</c:v>
                </c:pt>
                <c:pt idx="268">
                  <c:v>44099</c:v>
                </c:pt>
                <c:pt idx="269">
                  <c:v>44100</c:v>
                </c:pt>
                <c:pt idx="270">
                  <c:v>44101</c:v>
                </c:pt>
                <c:pt idx="271">
                  <c:v>44102</c:v>
                </c:pt>
                <c:pt idx="272">
                  <c:v>44103</c:v>
                </c:pt>
                <c:pt idx="273">
                  <c:v>44104</c:v>
                </c:pt>
                <c:pt idx="274">
                  <c:v>44105</c:v>
                </c:pt>
                <c:pt idx="275">
                  <c:v>44106</c:v>
                </c:pt>
                <c:pt idx="276">
                  <c:v>44107</c:v>
                </c:pt>
                <c:pt idx="277">
                  <c:v>44108</c:v>
                </c:pt>
                <c:pt idx="278">
                  <c:v>44109</c:v>
                </c:pt>
                <c:pt idx="279">
                  <c:v>44110</c:v>
                </c:pt>
                <c:pt idx="280">
                  <c:v>44111</c:v>
                </c:pt>
                <c:pt idx="281">
                  <c:v>44112</c:v>
                </c:pt>
                <c:pt idx="282">
                  <c:v>44113</c:v>
                </c:pt>
                <c:pt idx="283">
                  <c:v>44114</c:v>
                </c:pt>
                <c:pt idx="284">
                  <c:v>44115</c:v>
                </c:pt>
                <c:pt idx="285">
                  <c:v>44116</c:v>
                </c:pt>
                <c:pt idx="286">
                  <c:v>44117</c:v>
                </c:pt>
                <c:pt idx="287">
                  <c:v>44118</c:v>
                </c:pt>
                <c:pt idx="288">
                  <c:v>44119</c:v>
                </c:pt>
                <c:pt idx="289">
                  <c:v>44120</c:v>
                </c:pt>
                <c:pt idx="290">
                  <c:v>44121</c:v>
                </c:pt>
                <c:pt idx="291">
                  <c:v>44122</c:v>
                </c:pt>
                <c:pt idx="292">
                  <c:v>44123</c:v>
                </c:pt>
                <c:pt idx="293">
                  <c:v>44124</c:v>
                </c:pt>
                <c:pt idx="294">
                  <c:v>44125</c:v>
                </c:pt>
                <c:pt idx="295">
                  <c:v>44126</c:v>
                </c:pt>
                <c:pt idx="296">
                  <c:v>44127</c:v>
                </c:pt>
                <c:pt idx="297">
                  <c:v>44128</c:v>
                </c:pt>
                <c:pt idx="298">
                  <c:v>44129</c:v>
                </c:pt>
                <c:pt idx="299">
                  <c:v>44130</c:v>
                </c:pt>
                <c:pt idx="300">
                  <c:v>44131</c:v>
                </c:pt>
                <c:pt idx="301">
                  <c:v>44132</c:v>
                </c:pt>
                <c:pt idx="302">
                  <c:v>44133</c:v>
                </c:pt>
                <c:pt idx="303">
                  <c:v>44134</c:v>
                </c:pt>
                <c:pt idx="304">
                  <c:v>44135</c:v>
                </c:pt>
                <c:pt idx="305">
                  <c:v>44136</c:v>
                </c:pt>
                <c:pt idx="306">
                  <c:v>44137</c:v>
                </c:pt>
                <c:pt idx="307">
                  <c:v>44138</c:v>
                </c:pt>
                <c:pt idx="308">
                  <c:v>44139</c:v>
                </c:pt>
                <c:pt idx="309">
                  <c:v>44140</c:v>
                </c:pt>
                <c:pt idx="310">
                  <c:v>44141</c:v>
                </c:pt>
                <c:pt idx="311">
                  <c:v>44142</c:v>
                </c:pt>
                <c:pt idx="312">
                  <c:v>44143</c:v>
                </c:pt>
                <c:pt idx="313">
                  <c:v>44144</c:v>
                </c:pt>
                <c:pt idx="314">
                  <c:v>44145</c:v>
                </c:pt>
                <c:pt idx="315">
                  <c:v>44146</c:v>
                </c:pt>
                <c:pt idx="316">
                  <c:v>44147</c:v>
                </c:pt>
                <c:pt idx="317">
                  <c:v>44148</c:v>
                </c:pt>
                <c:pt idx="318">
                  <c:v>44149</c:v>
                </c:pt>
                <c:pt idx="319">
                  <c:v>44150</c:v>
                </c:pt>
                <c:pt idx="320">
                  <c:v>44151</c:v>
                </c:pt>
                <c:pt idx="321">
                  <c:v>44152</c:v>
                </c:pt>
                <c:pt idx="322">
                  <c:v>44153</c:v>
                </c:pt>
                <c:pt idx="323">
                  <c:v>44154</c:v>
                </c:pt>
                <c:pt idx="324">
                  <c:v>44155</c:v>
                </c:pt>
                <c:pt idx="325">
                  <c:v>44156</c:v>
                </c:pt>
                <c:pt idx="326">
                  <c:v>44157</c:v>
                </c:pt>
                <c:pt idx="327">
                  <c:v>44158</c:v>
                </c:pt>
                <c:pt idx="328">
                  <c:v>44159</c:v>
                </c:pt>
                <c:pt idx="329">
                  <c:v>44160</c:v>
                </c:pt>
                <c:pt idx="330">
                  <c:v>44161</c:v>
                </c:pt>
                <c:pt idx="331">
                  <c:v>44162</c:v>
                </c:pt>
                <c:pt idx="332">
                  <c:v>44163</c:v>
                </c:pt>
                <c:pt idx="333">
                  <c:v>44164</c:v>
                </c:pt>
                <c:pt idx="334">
                  <c:v>44165</c:v>
                </c:pt>
                <c:pt idx="335">
                  <c:v>44166</c:v>
                </c:pt>
                <c:pt idx="336">
                  <c:v>44167</c:v>
                </c:pt>
                <c:pt idx="337">
                  <c:v>44168</c:v>
                </c:pt>
                <c:pt idx="338">
                  <c:v>44169</c:v>
                </c:pt>
                <c:pt idx="339">
                  <c:v>44170</c:v>
                </c:pt>
                <c:pt idx="340">
                  <c:v>44171</c:v>
                </c:pt>
                <c:pt idx="341">
                  <c:v>44172</c:v>
                </c:pt>
                <c:pt idx="342">
                  <c:v>44173</c:v>
                </c:pt>
                <c:pt idx="343">
                  <c:v>44174</c:v>
                </c:pt>
                <c:pt idx="344">
                  <c:v>44175</c:v>
                </c:pt>
                <c:pt idx="345">
                  <c:v>44176</c:v>
                </c:pt>
                <c:pt idx="346">
                  <c:v>44177</c:v>
                </c:pt>
                <c:pt idx="347">
                  <c:v>44178</c:v>
                </c:pt>
                <c:pt idx="348">
                  <c:v>44179</c:v>
                </c:pt>
                <c:pt idx="349">
                  <c:v>44180</c:v>
                </c:pt>
                <c:pt idx="350">
                  <c:v>44181</c:v>
                </c:pt>
                <c:pt idx="351">
                  <c:v>44182</c:v>
                </c:pt>
                <c:pt idx="352">
                  <c:v>44183</c:v>
                </c:pt>
                <c:pt idx="353">
                  <c:v>44184</c:v>
                </c:pt>
                <c:pt idx="354">
                  <c:v>44185</c:v>
                </c:pt>
                <c:pt idx="355">
                  <c:v>44186</c:v>
                </c:pt>
                <c:pt idx="356">
                  <c:v>44187</c:v>
                </c:pt>
                <c:pt idx="357">
                  <c:v>44188</c:v>
                </c:pt>
                <c:pt idx="358">
                  <c:v>44189</c:v>
                </c:pt>
                <c:pt idx="359">
                  <c:v>44190</c:v>
                </c:pt>
                <c:pt idx="360">
                  <c:v>44191</c:v>
                </c:pt>
                <c:pt idx="361">
                  <c:v>44192</c:v>
                </c:pt>
                <c:pt idx="362">
                  <c:v>44193</c:v>
                </c:pt>
                <c:pt idx="363">
                  <c:v>44194</c:v>
                </c:pt>
                <c:pt idx="364">
                  <c:v>44195</c:v>
                </c:pt>
                <c:pt idx="365">
                  <c:v>44196</c:v>
                </c:pt>
              </c:numCache>
            </c:numRef>
          </c:cat>
          <c:val>
            <c:numRef>
              <c:f>Sheet1!$C$2:$C$367</c:f>
              <c:numCache>
                <c:formatCode>General</c:formatCode>
                <c:ptCount val="366"/>
                <c:pt idx="0">
                  <c:v>470</c:v>
                </c:pt>
                <c:pt idx="1">
                  <c:v>252</c:v>
                </c:pt>
                <c:pt idx="2">
                  <c:v>156</c:v>
                </c:pt>
                <c:pt idx="3">
                  <c:v>86</c:v>
                </c:pt>
                <c:pt idx="4">
                  <c:v>82</c:v>
                </c:pt>
                <c:pt idx="5">
                  <c:v>55</c:v>
                </c:pt>
                <c:pt idx="6">
                  <c:v>2118</c:v>
                </c:pt>
                <c:pt idx="7">
                  <c:v>605</c:v>
                </c:pt>
                <c:pt idx="8">
                  <c:v>220</c:v>
                </c:pt>
                <c:pt idx="9">
                  <c:v>197</c:v>
                </c:pt>
                <c:pt idx="10">
                  <c:v>103</c:v>
                </c:pt>
                <c:pt idx="11">
                  <c:v>86</c:v>
                </c:pt>
                <c:pt idx="12">
                  <c:v>72</c:v>
                </c:pt>
                <c:pt idx="13">
                  <c:v>330</c:v>
                </c:pt>
                <c:pt idx="14">
                  <c:v>191</c:v>
                </c:pt>
                <c:pt idx="15">
                  <c:v>792</c:v>
                </c:pt>
                <c:pt idx="16">
                  <c:v>391</c:v>
                </c:pt>
                <c:pt idx="17">
                  <c:v>220</c:v>
                </c:pt>
                <c:pt idx="18">
                  <c:v>132</c:v>
                </c:pt>
                <c:pt idx="19">
                  <c:v>475</c:v>
                </c:pt>
                <c:pt idx="20">
                  <c:v>1322</c:v>
                </c:pt>
                <c:pt idx="21">
                  <c:v>1857</c:v>
                </c:pt>
                <c:pt idx="22">
                  <c:v>1110</c:v>
                </c:pt>
                <c:pt idx="23">
                  <c:v>560</c:v>
                </c:pt>
                <c:pt idx="24">
                  <c:v>441</c:v>
                </c:pt>
                <c:pt idx="25">
                  <c:v>268</c:v>
                </c:pt>
                <c:pt idx="26">
                  <c:v>392</c:v>
                </c:pt>
                <c:pt idx="27">
                  <c:v>227</c:v>
                </c:pt>
                <c:pt idx="28">
                  <c:v>1095</c:v>
                </c:pt>
                <c:pt idx="29">
                  <c:v>2144</c:v>
                </c:pt>
                <c:pt idx="30">
                  <c:v>1294</c:v>
                </c:pt>
                <c:pt idx="31">
                  <c:v>682</c:v>
                </c:pt>
                <c:pt idx="32">
                  <c:v>401</c:v>
                </c:pt>
                <c:pt idx="33">
                  <c:v>613</c:v>
                </c:pt>
                <c:pt idx="34">
                  <c:v>623</c:v>
                </c:pt>
                <c:pt idx="35">
                  <c:v>337</c:v>
                </c:pt>
                <c:pt idx="36">
                  <c:v>134</c:v>
                </c:pt>
                <c:pt idx="37">
                  <c:v>775</c:v>
                </c:pt>
                <c:pt idx="38">
                  <c:v>350</c:v>
                </c:pt>
                <c:pt idx="39">
                  <c:v>210</c:v>
                </c:pt>
                <c:pt idx="40">
                  <c:v>468</c:v>
                </c:pt>
                <c:pt idx="41">
                  <c:v>194</c:v>
                </c:pt>
                <c:pt idx="42">
                  <c:v>99</c:v>
                </c:pt>
                <c:pt idx="43">
                  <c:v>190</c:v>
                </c:pt>
                <c:pt idx="44">
                  <c:v>1386</c:v>
                </c:pt>
                <c:pt idx="45">
                  <c:v>966</c:v>
                </c:pt>
                <c:pt idx="46">
                  <c:v>354</c:v>
                </c:pt>
                <c:pt idx="47">
                  <c:v>624</c:v>
                </c:pt>
                <c:pt idx="48">
                  <c:v>483</c:v>
                </c:pt>
                <c:pt idx="49">
                  <c:v>331</c:v>
                </c:pt>
                <c:pt idx="50">
                  <c:v>175</c:v>
                </c:pt>
                <c:pt idx="51">
                  <c:v>867</c:v>
                </c:pt>
                <c:pt idx="52">
                  <c:v>348</c:v>
                </c:pt>
                <c:pt idx="53">
                  <c:v>184</c:v>
                </c:pt>
                <c:pt idx="54">
                  <c:v>127</c:v>
                </c:pt>
                <c:pt idx="55">
                  <c:v>112</c:v>
                </c:pt>
                <c:pt idx="56">
                  <c:v>744</c:v>
                </c:pt>
                <c:pt idx="57">
                  <c:v>7053</c:v>
                </c:pt>
                <c:pt idx="58">
                  <c:v>5444</c:v>
                </c:pt>
                <c:pt idx="59">
                  <c:v>2630</c:v>
                </c:pt>
                <c:pt idx="60">
                  <c:v>1245</c:v>
                </c:pt>
                <c:pt idx="61">
                  <c:v>1018</c:v>
                </c:pt>
                <c:pt idx="62">
                  <c:v>4267</c:v>
                </c:pt>
                <c:pt idx="63">
                  <c:v>2096</c:v>
                </c:pt>
                <c:pt idx="64">
                  <c:v>872</c:v>
                </c:pt>
                <c:pt idx="65">
                  <c:v>5718</c:v>
                </c:pt>
                <c:pt idx="66">
                  <c:v>1227</c:v>
                </c:pt>
                <c:pt idx="67">
                  <c:v>1328</c:v>
                </c:pt>
                <c:pt idx="68">
                  <c:v>1119</c:v>
                </c:pt>
                <c:pt idx="69">
                  <c:v>573</c:v>
                </c:pt>
                <c:pt idx="70">
                  <c:v>2477</c:v>
                </c:pt>
                <c:pt idx="71">
                  <c:v>2175</c:v>
                </c:pt>
                <c:pt idx="72">
                  <c:v>3412</c:v>
                </c:pt>
                <c:pt idx="73">
                  <c:v>1789</c:v>
                </c:pt>
                <c:pt idx="74">
                  <c:v>17767</c:v>
                </c:pt>
                <c:pt idx="75">
                  <c:v>9739</c:v>
                </c:pt>
                <c:pt idx="76">
                  <c:v>1522</c:v>
                </c:pt>
                <c:pt idx="77">
                  <c:v>7283</c:v>
                </c:pt>
                <c:pt idx="78">
                  <c:v>6035</c:v>
                </c:pt>
                <c:pt idx="79">
                  <c:v>2354</c:v>
                </c:pt>
                <c:pt idx="80">
                  <c:v>2202</c:v>
                </c:pt>
                <c:pt idx="81">
                  <c:v>3054</c:v>
                </c:pt>
                <c:pt idx="82">
                  <c:v>1541</c:v>
                </c:pt>
                <c:pt idx="83">
                  <c:v>4434</c:v>
                </c:pt>
                <c:pt idx="84">
                  <c:v>6797</c:v>
                </c:pt>
                <c:pt idx="85">
                  <c:v>3168</c:v>
                </c:pt>
                <c:pt idx="86">
                  <c:v>1820</c:v>
                </c:pt>
                <c:pt idx="87">
                  <c:v>990</c:v>
                </c:pt>
                <c:pt idx="88">
                  <c:v>901</c:v>
                </c:pt>
                <c:pt idx="89">
                  <c:v>1396</c:v>
                </c:pt>
                <c:pt idx="90">
                  <c:v>1394</c:v>
                </c:pt>
                <c:pt idx="91">
                  <c:v>625</c:v>
                </c:pt>
                <c:pt idx="92">
                  <c:v>1668</c:v>
                </c:pt>
                <c:pt idx="93">
                  <c:v>7610</c:v>
                </c:pt>
                <c:pt idx="94">
                  <c:v>4391</c:v>
                </c:pt>
                <c:pt idx="95">
                  <c:v>2450</c:v>
                </c:pt>
                <c:pt idx="96">
                  <c:v>3094</c:v>
                </c:pt>
                <c:pt idx="97">
                  <c:v>2566</c:v>
                </c:pt>
                <c:pt idx="98">
                  <c:v>2181</c:v>
                </c:pt>
                <c:pt idx="99">
                  <c:v>1299</c:v>
                </c:pt>
                <c:pt idx="100">
                  <c:v>1693</c:v>
                </c:pt>
                <c:pt idx="101">
                  <c:v>1162</c:v>
                </c:pt>
                <c:pt idx="102">
                  <c:v>1173</c:v>
                </c:pt>
                <c:pt idx="103">
                  <c:v>2477</c:v>
                </c:pt>
                <c:pt idx="104">
                  <c:v>1452</c:v>
                </c:pt>
                <c:pt idx="105">
                  <c:v>469</c:v>
                </c:pt>
                <c:pt idx="106">
                  <c:v>1008</c:v>
                </c:pt>
                <c:pt idx="107">
                  <c:v>1418</c:v>
                </c:pt>
                <c:pt idx="108">
                  <c:v>1617</c:v>
                </c:pt>
                <c:pt idx="109">
                  <c:v>995</c:v>
                </c:pt>
                <c:pt idx="110">
                  <c:v>476</c:v>
                </c:pt>
                <c:pt idx="111">
                  <c:v>2447</c:v>
                </c:pt>
                <c:pt idx="112">
                  <c:v>900</c:v>
                </c:pt>
                <c:pt idx="113">
                  <c:v>298</c:v>
                </c:pt>
                <c:pt idx="114">
                  <c:v>197</c:v>
                </c:pt>
                <c:pt idx="115">
                  <c:v>283</c:v>
                </c:pt>
                <c:pt idx="116">
                  <c:v>162</c:v>
                </c:pt>
                <c:pt idx="117">
                  <c:v>1910</c:v>
                </c:pt>
                <c:pt idx="118">
                  <c:v>896</c:v>
                </c:pt>
                <c:pt idx="119">
                  <c:v>503</c:v>
                </c:pt>
                <c:pt idx="120">
                  <c:v>365</c:v>
                </c:pt>
                <c:pt idx="121">
                  <c:v>3076</c:v>
                </c:pt>
                <c:pt idx="122">
                  <c:v>1064</c:v>
                </c:pt>
                <c:pt idx="123">
                  <c:v>781</c:v>
                </c:pt>
                <c:pt idx="124">
                  <c:v>1280</c:v>
                </c:pt>
                <c:pt idx="125">
                  <c:v>498</c:v>
                </c:pt>
                <c:pt idx="126">
                  <c:v>381</c:v>
                </c:pt>
                <c:pt idx="127">
                  <c:v>1074</c:v>
                </c:pt>
                <c:pt idx="128">
                  <c:v>1266</c:v>
                </c:pt>
                <c:pt idx="129">
                  <c:v>887</c:v>
                </c:pt>
                <c:pt idx="130">
                  <c:v>1322</c:v>
                </c:pt>
                <c:pt idx="131">
                  <c:v>672</c:v>
                </c:pt>
                <c:pt idx="132">
                  <c:v>772</c:v>
                </c:pt>
                <c:pt idx="133">
                  <c:v>797</c:v>
                </c:pt>
                <c:pt idx="134">
                  <c:v>955</c:v>
                </c:pt>
                <c:pt idx="135">
                  <c:v>900</c:v>
                </c:pt>
                <c:pt idx="136">
                  <c:v>1056</c:v>
                </c:pt>
                <c:pt idx="137">
                  <c:v>534</c:v>
                </c:pt>
                <c:pt idx="138">
                  <c:v>403</c:v>
                </c:pt>
                <c:pt idx="139">
                  <c:v>368</c:v>
                </c:pt>
                <c:pt idx="140">
                  <c:v>773</c:v>
                </c:pt>
                <c:pt idx="141">
                  <c:v>1205</c:v>
                </c:pt>
                <c:pt idx="142">
                  <c:v>1069</c:v>
                </c:pt>
                <c:pt idx="143">
                  <c:v>1240</c:v>
                </c:pt>
                <c:pt idx="144">
                  <c:v>1005</c:v>
                </c:pt>
                <c:pt idx="145">
                  <c:v>513</c:v>
                </c:pt>
                <c:pt idx="146">
                  <c:v>349</c:v>
                </c:pt>
                <c:pt idx="147">
                  <c:v>634</c:v>
                </c:pt>
                <c:pt idx="148">
                  <c:v>530</c:v>
                </c:pt>
                <c:pt idx="149">
                  <c:v>225</c:v>
                </c:pt>
                <c:pt idx="150">
                  <c:v>1378</c:v>
                </c:pt>
                <c:pt idx="151">
                  <c:v>959</c:v>
                </c:pt>
                <c:pt idx="152">
                  <c:v>401</c:v>
                </c:pt>
                <c:pt idx="153">
                  <c:v>555</c:v>
                </c:pt>
                <c:pt idx="154">
                  <c:v>373</c:v>
                </c:pt>
                <c:pt idx="155">
                  <c:v>226</c:v>
                </c:pt>
                <c:pt idx="156">
                  <c:v>275</c:v>
                </c:pt>
                <c:pt idx="157">
                  <c:v>392</c:v>
                </c:pt>
                <c:pt idx="158">
                  <c:v>213</c:v>
                </c:pt>
                <c:pt idx="159">
                  <c:v>786</c:v>
                </c:pt>
                <c:pt idx="160">
                  <c:v>262</c:v>
                </c:pt>
                <c:pt idx="161">
                  <c:v>1091</c:v>
                </c:pt>
                <c:pt idx="162">
                  <c:v>720</c:v>
                </c:pt>
                <c:pt idx="163">
                  <c:v>599</c:v>
                </c:pt>
                <c:pt idx="164">
                  <c:v>697</c:v>
                </c:pt>
                <c:pt idx="165">
                  <c:v>709</c:v>
                </c:pt>
                <c:pt idx="166">
                  <c:v>220</c:v>
                </c:pt>
                <c:pt idx="167">
                  <c:v>379</c:v>
                </c:pt>
                <c:pt idx="168">
                  <c:v>858</c:v>
                </c:pt>
                <c:pt idx="169">
                  <c:v>687</c:v>
                </c:pt>
                <c:pt idx="170">
                  <c:v>1718</c:v>
                </c:pt>
                <c:pt idx="171">
                  <c:v>988</c:v>
                </c:pt>
                <c:pt idx="172">
                  <c:v>436</c:v>
                </c:pt>
                <c:pt idx="173">
                  <c:v>414</c:v>
                </c:pt>
                <c:pt idx="174">
                  <c:v>557</c:v>
                </c:pt>
                <c:pt idx="175">
                  <c:v>235</c:v>
                </c:pt>
                <c:pt idx="176">
                  <c:v>136</c:v>
                </c:pt>
                <c:pt idx="177">
                  <c:v>306</c:v>
                </c:pt>
                <c:pt idx="178">
                  <c:v>391</c:v>
                </c:pt>
                <c:pt idx="179">
                  <c:v>300</c:v>
                </c:pt>
                <c:pt idx="180">
                  <c:v>125</c:v>
                </c:pt>
                <c:pt idx="181">
                  <c:v>134</c:v>
                </c:pt>
                <c:pt idx="182">
                  <c:v>105</c:v>
                </c:pt>
                <c:pt idx="183">
                  <c:v>150</c:v>
                </c:pt>
                <c:pt idx="184">
                  <c:v>1184</c:v>
                </c:pt>
                <c:pt idx="185">
                  <c:v>1196</c:v>
                </c:pt>
                <c:pt idx="186">
                  <c:v>507</c:v>
                </c:pt>
                <c:pt idx="187">
                  <c:v>2663</c:v>
                </c:pt>
                <c:pt idx="188">
                  <c:v>556</c:v>
                </c:pt>
                <c:pt idx="189">
                  <c:v>167</c:v>
                </c:pt>
                <c:pt idx="190">
                  <c:v>171</c:v>
                </c:pt>
                <c:pt idx="191">
                  <c:v>2193</c:v>
                </c:pt>
                <c:pt idx="192">
                  <c:v>499</c:v>
                </c:pt>
                <c:pt idx="193">
                  <c:v>308</c:v>
                </c:pt>
                <c:pt idx="194">
                  <c:v>238</c:v>
                </c:pt>
                <c:pt idx="195">
                  <c:v>484</c:v>
                </c:pt>
                <c:pt idx="196">
                  <c:v>312</c:v>
                </c:pt>
                <c:pt idx="197">
                  <c:v>157</c:v>
                </c:pt>
                <c:pt idx="198">
                  <c:v>106</c:v>
                </c:pt>
                <c:pt idx="199">
                  <c:v>193</c:v>
                </c:pt>
                <c:pt idx="200">
                  <c:v>143</c:v>
                </c:pt>
                <c:pt idx="201">
                  <c:v>71</c:v>
                </c:pt>
                <c:pt idx="202">
                  <c:v>78</c:v>
                </c:pt>
                <c:pt idx="203">
                  <c:v>73</c:v>
                </c:pt>
                <c:pt idx="204">
                  <c:v>270</c:v>
                </c:pt>
                <c:pt idx="205">
                  <c:v>129</c:v>
                </c:pt>
                <c:pt idx="206">
                  <c:v>133</c:v>
                </c:pt>
                <c:pt idx="207">
                  <c:v>682</c:v>
                </c:pt>
                <c:pt idx="208">
                  <c:v>344</c:v>
                </c:pt>
                <c:pt idx="209">
                  <c:v>457</c:v>
                </c:pt>
                <c:pt idx="210">
                  <c:v>362</c:v>
                </c:pt>
                <c:pt idx="211">
                  <c:v>154</c:v>
                </c:pt>
                <c:pt idx="212">
                  <c:v>106</c:v>
                </c:pt>
                <c:pt idx="213">
                  <c:v>92</c:v>
                </c:pt>
                <c:pt idx="214">
                  <c:v>135</c:v>
                </c:pt>
                <c:pt idx="215">
                  <c:v>498</c:v>
                </c:pt>
                <c:pt idx="216">
                  <c:v>284</c:v>
                </c:pt>
                <c:pt idx="217">
                  <c:v>531</c:v>
                </c:pt>
                <c:pt idx="218">
                  <c:v>187</c:v>
                </c:pt>
                <c:pt idx="219">
                  <c:v>321</c:v>
                </c:pt>
                <c:pt idx="220">
                  <c:v>241</c:v>
                </c:pt>
                <c:pt idx="221">
                  <c:v>132</c:v>
                </c:pt>
                <c:pt idx="222">
                  <c:v>640</c:v>
                </c:pt>
                <c:pt idx="223">
                  <c:v>699</c:v>
                </c:pt>
                <c:pt idx="224">
                  <c:v>324</c:v>
                </c:pt>
                <c:pt idx="225">
                  <c:v>338</c:v>
                </c:pt>
                <c:pt idx="226">
                  <c:v>386</c:v>
                </c:pt>
                <c:pt idx="227">
                  <c:v>95</c:v>
                </c:pt>
                <c:pt idx="228">
                  <c:v>84</c:v>
                </c:pt>
                <c:pt idx="229">
                  <c:v>84</c:v>
                </c:pt>
                <c:pt idx="230">
                  <c:v>60</c:v>
                </c:pt>
                <c:pt idx="231">
                  <c:v>57</c:v>
                </c:pt>
                <c:pt idx="232">
                  <c:v>1256</c:v>
                </c:pt>
                <c:pt idx="233">
                  <c:v>428</c:v>
                </c:pt>
                <c:pt idx="234">
                  <c:v>153</c:v>
                </c:pt>
                <c:pt idx="235">
                  <c:v>291</c:v>
                </c:pt>
                <c:pt idx="236">
                  <c:v>254</c:v>
                </c:pt>
                <c:pt idx="237">
                  <c:v>85</c:v>
                </c:pt>
                <c:pt idx="238">
                  <c:v>80</c:v>
                </c:pt>
                <c:pt idx="239">
                  <c:v>69</c:v>
                </c:pt>
                <c:pt idx="240">
                  <c:v>430</c:v>
                </c:pt>
                <c:pt idx="241">
                  <c:v>375</c:v>
                </c:pt>
                <c:pt idx="242">
                  <c:v>113</c:v>
                </c:pt>
                <c:pt idx="243">
                  <c:v>91</c:v>
                </c:pt>
                <c:pt idx="244">
                  <c:v>101</c:v>
                </c:pt>
                <c:pt idx="245">
                  <c:v>58</c:v>
                </c:pt>
                <c:pt idx="246">
                  <c:v>66</c:v>
                </c:pt>
                <c:pt idx="247">
                  <c:v>738</c:v>
                </c:pt>
                <c:pt idx="248">
                  <c:v>443</c:v>
                </c:pt>
                <c:pt idx="249">
                  <c:v>148</c:v>
                </c:pt>
                <c:pt idx="250">
                  <c:v>517</c:v>
                </c:pt>
                <c:pt idx="251">
                  <c:v>243</c:v>
                </c:pt>
                <c:pt idx="252">
                  <c:v>85</c:v>
                </c:pt>
                <c:pt idx="253">
                  <c:v>185</c:v>
                </c:pt>
                <c:pt idx="254">
                  <c:v>265</c:v>
                </c:pt>
                <c:pt idx="255">
                  <c:v>166</c:v>
                </c:pt>
                <c:pt idx="256">
                  <c:v>160</c:v>
                </c:pt>
                <c:pt idx="257">
                  <c:v>92</c:v>
                </c:pt>
                <c:pt idx="258">
                  <c:v>90</c:v>
                </c:pt>
                <c:pt idx="259">
                  <c:v>64</c:v>
                </c:pt>
                <c:pt idx="260">
                  <c:v>105</c:v>
                </c:pt>
                <c:pt idx="261">
                  <c:v>511</c:v>
                </c:pt>
                <c:pt idx="262">
                  <c:v>461</c:v>
                </c:pt>
                <c:pt idx="263">
                  <c:v>224</c:v>
                </c:pt>
                <c:pt idx="264">
                  <c:v>943</c:v>
                </c:pt>
                <c:pt idx="265">
                  <c:v>234</c:v>
                </c:pt>
                <c:pt idx="266">
                  <c:v>149</c:v>
                </c:pt>
                <c:pt idx="267">
                  <c:v>521</c:v>
                </c:pt>
                <c:pt idx="268">
                  <c:v>219</c:v>
                </c:pt>
                <c:pt idx="269">
                  <c:v>455</c:v>
                </c:pt>
                <c:pt idx="270">
                  <c:v>201</c:v>
                </c:pt>
                <c:pt idx="271">
                  <c:v>129</c:v>
                </c:pt>
                <c:pt idx="272">
                  <c:v>88</c:v>
                </c:pt>
                <c:pt idx="273">
                  <c:v>57</c:v>
                </c:pt>
                <c:pt idx="274">
                  <c:v>1608</c:v>
                </c:pt>
                <c:pt idx="275">
                  <c:v>1286</c:v>
                </c:pt>
                <c:pt idx="276">
                  <c:v>497</c:v>
                </c:pt>
                <c:pt idx="277">
                  <c:v>218</c:v>
                </c:pt>
                <c:pt idx="278">
                  <c:v>333</c:v>
                </c:pt>
                <c:pt idx="279">
                  <c:v>1897</c:v>
                </c:pt>
                <c:pt idx="280">
                  <c:v>593</c:v>
                </c:pt>
                <c:pt idx="281">
                  <c:v>208</c:v>
                </c:pt>
                <c:pt idx="282">
                  <c:v>183</c:v>
                </c:pt>
                <c:pt idx="283">
                  <c:v>293</c:v>
                </c:pt>
                <c:pt idx="284">
                  <c:v>135</c:v>
                </c:pt>
                <c:pt idx="285">
                  <c:v>76</c:v>
                </c:pt>
                <c:pt idx="286">
                  <c:v>61</c:v>
                </c:pt>
                <c:pt idx="287">
                  <c:v>126</c:v>
                </c:pt>
                <c:pt idx="288">
                  <c:v>593</c:v>
                </c:pt>
                <c:pt idx="289">
                  <c:v>1194</c:v>
                </c:pt>
                <c:pt idx="290">
                  <c:v>485</c:v>
                </c:pt>
                <c:pt idx="291">
                  <c:v>347</c:v>
                </c:pt>
                <c:pt idx="292">
                  <c:v>601</c:v>
                </c:pt>
                <c:pt idx="293">
                  <c:v>2115</c:v>
                </c:pt>
                <c:pt idx="294">
                  <c:v>875</c:v>
                </c:pt>
                <c:pt idx="295">
                  <c:v>816</c:v>
                </c:pt>
                <c:pt idx="296">
                  <c:v>440</c:v>
                </c:pt>
                <c:pt idx="297">
                  <c:v>478</c:v>
                </c:pt>
                <c:pt idx="298">
                  <c:v>267</c:v>
                </c:pt>
                <c:pt idx="299">
                  <c:v>119</c:v>
                </c:pt>
                <c:pt idx="300">
                  <c:v>79</c:v>
                </c:pt>
                <c:pt idx="301">
                  <c:v>2082</c:v>
                </c:pt>
                <c:pt idx="302">
                  <c:v>1420</c:v>
                </c:pt>
                <c:pt idx="303">
                  <c:v>359</c:v>
                </c:pt>
                <c:pt idx="304">
                  <c:v>215</c:v>
                </c:pt>
                <c:pt idx="305">
                  <c:v>261</c:v>
                </c:pt>
                <c:pt idx="306">
                  <c:v>98</c:v>
                </c:pt>
                <c:pt idx="307">
                  <c:v>85</c:v>
                </c:pt>
                <c:pt idx="308">
                  <c:v>66</c:v>
                </c:pt>
                <c:pt idx="309">
                  <c:v>319</c:v>
                </c:pt>
                <c:pt idx="310">
                  <c:v>3028</c:v>
                </c:pt>
                <c:pt idx="311">
                  <c:v>1900</c:v>
                </c:pt>
                <c:pt idx="312">
                  <c:v>979</c:v>
                </c:pt>
                <c:pt idx="313">
                  <c:v>879</c:v>
                </c:pt>
                <c:pt idx="314">
                  <c:v>669</c:v>
                </c:pt>
                <c:pt idx="315">
                  <c:v>1318</c:v>
                </c:pt>
                <c:pt idx="316">
                  <c:v>1240</c:v>
                </c:pt>
                <c:pt idx="317">
                  <c:v>497</c:v>
                </c:pt>
                <c:pt idx="318">
                  <c:v>795</c:v>
                </c:pt>
                <c:pt idx="319">
                  <c:v>542</c:v>
                </c:pt>
                <c:pt idx="320">
                  <c:v>480</c:v>
                </c:pt>
                <c:pt idx="321">
                  <c:v>205</c:v>
                </c:pt>
                <c:pt idx="322">
                  <c:v>82</c:v>
                </c:pt>
                <c:pt idx="323">
                  <c:v>238</c:v>
                </c:pt>
                <c:pt idx="324">
                  <c:v>348</c:v>
                </c:pt>
                <c:pt idx="325">
                  <c:v>221</c:v>
                </c:pt>
                <c:pt idx="326">
                  <c:v>389</c:v>
                </c:pt>
                <c:pt idx="327">
                  <c:v>400</c:v>
                </c:pt>
                <c:pt idx="328">
                  <c:v>204</c:v>
                </c:pt>
                <c:pt idx="329">
                  <c:v>418</c:v>
                </c:pt>
                <c:pt idx="330">
                  <c:v>245</c:v>
                </c:pt>
                <c:pt idx="331">
                  <c:v>241</c:v>
                </c:pt>
                <c:pt idx="332">
                  <c:v>257</c:v>
                </c:pt>
                <c:pt idx="333">
                  <c:v>181</c:v>
                </c:pt>
                <c:pt idx="334">
                  <c:v>676</c:v>
                </c:pt>
                <c:pt idx="335">
                  <c:v>1943</c:v>
                </c:pt>
                <c:pt idx="336">
                  <c:v>1010</c:v>
                </c:pt>
                <c:pt idx="337">
                  <c:v>526</c:v>
                </c:pt>
                <c:pt idx="338">
                  <c:v>628</c:v>
                </c:pt>
                <c:pt idx="339">
                  <c:v>357</c:v>
                </c:pt>
                <c:pt idx="340">
                  <c:v>371</c:v>
                </c:pt>
                <c:pt idx="341">
                  <c:v>580</c:v>
                </c:pt>
                <c:pt idx="342">
                  <c:v>398</c:v>
                </c:pt>
                <c:pt idx="343">
                  <c:v>608</c:v>
                </c:pt>
                <c:pt idx="344">
                  <c:v>321</c:v>
                </c:pt>
                <c:pt idx="345">
                  <c:v>196</c:v>
                </c:pt>
                <c:pt idx="346">
                  <c:v>188</c:v>
                </c:pt>
                <c:pt idx="347">
                  <c:v>221</c:v>
                </c:pt>
                <c:pt idx="348">
                  <c:v>328</c:v>
                </c:pt>
                <c:pt idx="349">
                  <c:v>168</c:v>
                </c:pt>
                <c:pt idx="350">
                  <c:v>185</c:v>
                </c:pt>
                <c:pt idx="351">
                  <c:v>306</c:v>
                </c:pt>
                <c:pt idx="352">
                  <c:v>1119</c:v>
                </c:pt>
                <c:pt idx="353">
                  <c:v>312</c:v>
                </c:pt>
                <c:pt idx="354">
                  <c:v>1328</c:v>
                </c:pt>
                <c:pt idx="355">
                  <c:v>507</c:v>
                </c:pt>
                <c:pt idx="356">
                  <c:v>525</c:v>
                </c:pt>
                <c:pt idx="357">
                  <c:v>338</c:v>
                </c:pt>
                <c:pt idx="358">
                  <c:v>872</c:v>
                </c:pt>
                <c:pt idx="359">
                  <c:v>627</c:v>
                </c:pt>
                <c:pt idx="360">
                  <c:v>256</c:v>
                </c:pt>
                <c:pt idx="361">
                  <c:v>340</c:v>
                </c:pt>
                <c:pt idx="362">
                  <c:v>4039</c:v>
                </c:pt>
                <c:pt idx="363">
                  <c:v>3624</c:v>
                </c:pt>
                <c:pt idx="364">
                  <c:v>797</c:v>
                </c:pt>
                <c:pt idx="365">
                  <c:v>409</c:v>
                </c:pt>
              </c:numCache>
            </c:numRef>
          </c:val>
          <c:smooth val="0"/>
          <c:extLst>
            <c:ext xmlns:c16="http://schemas.microsoft.com/office/drawing/2014/chart" uri="{C3380CC4-5D6E-409C-BE32-E72D297353CC}">
              <c16:uniqueId val="{00000001-0C3C-4040-AC3D-C0A9A76855FE}"/>
            </c:ext>
          </c:extLst>
        </c:ser>
        <c:dLbls>
          <c:showLegendKey val="0"/>
          <c:showVal val="0"/>
          <c:showCatName val="0"/>
          <c:showSerName val="0"/>
          <c:showPercent val="0"/>
          <c:showBubbleSize val="0"/>
        </c:dLbls>
        <c:smooth val="0"/>
        <c:axId val="328320416"/>
        <c:axId val="328312872"/>
      </c:lineChart>
      <c:dateAx>
        <c:axId val="328320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12872"/>
        <c:crosses val="autoZero"/>
        <c:auto val="1"/>
        <c:lblOffset val="100"/>
        <c:baseTimeUnit val="days"/>
      </c:dateAx>
      <c:valAx>
        <c:axId val="328312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320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F217C-CB4E-45E1-818A-D3A2AEEFCF98}"/>
              </a:ext>
            </a:extLst>
          </p:cNvPr>
          <p:cNvSpPr>
            <a:spLocks noGrp="1"/>
          </p:cNvSpPr>
          <p:nvPr>
            <p:ph type="ctrTitle"/>
          </p:nvPr>
        </p:nvSpPr>
        <p:spPr/>
        <p:txBody>
          <a:bodyPr/>
          <a:lstStyle/>
          <a:p>
            <a:r>
              <a:rPr lang="en-US"/>
              <a:t>Quartalsreport Facebook</a:t>
            </a:r>
          </a:p>
        </p:txBody>
      </p:sp>
      <p:sp>
        <p:nvSpPr>
          <p:cNvPr id="3" name="Subtitle 2">
            <a:extLst>
              <a:ext uri="{FF2B5EF4-FFF2-40B4-BE49-F238E27FC236}">
                <a16:creationId xmlns:a16="http://schemas.microsoft.com/office/drawing/2014/main" id="{FB76B757-89B0-4017-ACCC-E06AA642A57C}"/>
              </a:ext>
            </a:extLst>
          </p:cNvPr>
          <p:cNvSpPr>
            <a:spLocks noGrp="1"/>
          </p:cNvSpPr>
          <p:nvPr>
            <p:ph type="subTitle" idx="1"/>
          </p:nvPr>
        </p:nvSpPr>
        <p:spPr/>
        <p:txBody>
          <a:bodyPr/>
          <a:lstStyle/>
          <a:p>
            <a:r>
              <a:rPr lang="en-US"/>
              <a:t>Pronovabkk</a:t>
            </a:r>
          </a:p>
        </p:txBody>
      </p:sp>
    </p:spTree>
    <p:extLst>
      <p:ext uri="{BB962C8B-B14F-4D97-AF65-F5344CB8AC3E}">
        <p14:creationId xmlns:p14="http://schemas.microsoft.com/office/powerpoint/2010/main" val="2157957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1E505-A98D-4991-87A5-B6E7D1C6867A}"/>
              </a:ext>
            </a:extLst>
          </p:cNvPr>
          <p:cNvSpPr>
            <a:spLocks noGrp="1"/>
          </p:cNvSpPr>
          <p:nvPr>
            <p:ph type="title"/>
          </p:nvPr>
        </p:nvSpPr>
        <p:spPr/>
        <p:txBody>
          <a:bodyPr/>
          <a:lstStyle/>
          <a:p>
            <a:r>
              <a:rPr lang="de-DE"/>
              <a:t>Facebook Entwicklung der Follower | All Pages</a:t>
            </a:r>
            <a:endParaRPr lang="en-US"/>
          </a:p>
        </p:txBody>
      </p:sp>
      <p:graphicFrame>
        <p:nvGraphicFramePr>
          <p:cNvPr id="6" name="Chart Placeholder 5">
            <a:extLst>
              <a:ext uri="{FF2B5EF4-FFF2-40B4-BE49-F238E27FC236}">
                <a16:creationId xmlns:a16="http://schemas.microsoft.com/office/drawing/2014/main" id="{0947CC7B-2C30-4BE3-BD08-BAA387E5E461}"/>
              </a:ext>
            </a:extLst>
          </p:cNvPr>
          <p:cNvGraphicFramePr>
            <a:graphicFrameLocks noGrp="1"/>
          </p:cNvGraphicFramePr>
          <p:nvPr>
            <p:ph type="chart" sz="quarter" idx="13"/>
            <p:extLst>
              <p:ext uri="{D42A27DB-BD31-4B8C-83A1-F6EECF244321}">
                <p14:modId xmlns:p14="http://schemas.microsoft.com/office/powerpoint/2010/main" val="13309418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2A9754-E19F-48B3-B2B8-E2BC67BE2534}"/>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F608465-9E9E-4F19-A10A-3838DBA565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7923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2CC5F-6AA8-4EF2-92BE-72F75060254D}"/>
              </a:ext>
            </a:extLst>
          </p:cNvPr>
          <p:cNvSpPr>
            <a:spLocks noGrp="1"/>
          </p:cNvSpPr>
          <p:nvPr>
            <p:ph type="title"/>
          </p:nvPr>
        </p:nvSpPr>
        <p:spPr/>
        <p:txBody>
          <a:bodyPr/>
          <a:lstStyle/>
          <a:p>
            <a:r>
              <a:rPr lang="en-US"/>
              <a:t>Facebook Facebook KPIs Reichweite | All Pages</a:t>
            </a:r>
          </a:p>
        </p:txBody>
      </p:sp>
      <p:graphicFrame>
        <p:nvGraphicFramePr>
          <p:cNvPr id="5" name="Table Placeholder 4">
            <a:extLst>
              <a:ext uri="{FF2B5EF4-FFF2-40B4-BE49-F238E27FC236}">
                <a16:creationId xmlns:a16="http://schemas.microsoft.com/office/drawing/2014/main" id="{E3F55C51-DB10-4099-8B9C-C931E4ED0186}"/>
              </a:ext>
            </a:extLst>
          </p:cNvPr>
          <p:cNvGraphicFramePr>
            <a:graphicFrameLocks noGrp="1"/>
          </p:cNvGraphicFramePr>
          <p:nvPr>
            <p:ph type="tbl" sz="quarter" idx="13"/>
            <p:extLst>
              <p:ext uri="{D42A27DB-BD31-4B8C-83A1-F6EECF244321}">
                <p14:modId xmlns:p14="http://schemas.microsoft.com/office/powerpoint/2010/main" val="3486089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908458054"/>
                    </a:ext>
                  </a:extLst>
                </a:gridCol>
                <a:gridCol w="987552">
                  <a:extLst>
                    <a:ext uri="{9D8B030D-6E8A-4147-A177-3AD203B41FA5}">
                      <a16:colId xmlns:a16="http://schemas.microsoft.com/office/drawing/2014/main" val="3393964237"/>
                    </a:ext>
                  </a:extLst>
                </a:gridCol>
                <a:gridCol w="987552">
                  <a:extLst>
                    <a:ext uri="{9D8B030D-6E8A-4147-A177-3AD203B41FA5}">
                      <a16:colId xmlns:a16="http://schemas.microsoft.com/office/drawing/2014/main" val="4119758630"/>
                    </a:ext>
                  </a:extLst>
                </a:gridCol>
                <a:gridCol w="987552">
                  <a:extLst>
                    <a:ext uri="{9D8B030D-6E8A-4147-A177-3AD203B41FA5}">
                      <a16:colId xmlns:a16="http://schemas.microsoft.com/office/drawing/2014/main" val="1958711437"/>
                    </a:ext>
                  </a:extLst>
                </a:gridCol>
                <a:gridCol w="822960">
                  <a:extLst>
                    <a:ext uri="{9D8B030D-6E8A-4147-A177-3AD203B41FA5}">
                      <a16:colId xmlns:a16="http://schemas.microsoft.com/office/drawing/2014/main" val="2881512727"/>
                    </a:ext>
                  </a:extLst>
                </a:gridCol>
                <a:gridCol w="411480">
                  <a:extLst>
                    <a:ext uri="{9D8B030D-6E8A-4147-A177-3AD203B41FA5}">
                      <a16:colId xmlns:a16="http://schemas.microsoft.com/office/drawing/2014/main" val="2591027158"/>
                    </a:ext>
                  </a:extLst>
                </a:gridCol>
                <a:gridCol w="987552">
                  <a:extLst>
                    <a:ext uri="{9D8B030D-6E8A-4147-A177-3AD203B41FA5}">
                      <a16:colId xmlns:a16="http://schemas.microsoft.com/office/drawing/2014/main" val="1516280354"/>
                    </a:ext>
                  </a:extLst>
                </a:gridCol>
                <a:gridCol w="740664">
                  <a:extLst>
                    <a:ext uri="{9D8B030D-6E8A-4147-A177-3AD203B41FA5}">
                      <a16:colId xmlns:a16="http://schemas.microsoft.com/office/drawing/2014/main" val="4248597094"/>
                    </a:ext>
                  </a:extLst>
                </a:gridCol>
                <a:gridCol w="987552">
                  <a:extLst>
                    <a:ext uri="{9D8B030D-6E8A-4147-A177-3AD203B41FA5}">
                      <a16:colId xmlns:a16="http://schemas.microsoft.com/office/drawing/2014/main" val="3574228633"/>
                    </a:ext>
                  </a:extLst>
                </a:gridCol>
                <a:gridCol w="411480">
                  <a:extLst>
                    <a:ext uri="{9D8B030D-6E8A-4147-A177-3AD203B41FA5}">
                      <a16:colId xmlns:a16="http://schemas.microsoft.com/office/drawing/2014/main" val="2949726421"/>
                    </a:ext>
                  </a:extLst>
                </a:gridCol>
              </a:tblGrid>
              <a:tr h="370840">
                <a:tc>
                  <a:txBody>
                    <a:bodyPr/>
                    <a:lstStyle/>
                    <a:p>
                      <a:r>
                        <a:rPr lang="en-US" sz="1000"/>
                        <a:t>Fans</a:t>
                      </a:r>
                    </a:p>
                  </a:txBody>
                  <a:tcPr/>
                </a:tc>
                <a:tc>
                  <a:txBody>
                    <a:bodyPr/>
                    <a:lstStyle/>
                    <a:p>
                      <a:r>
                        <a:rPr lang="en-US" sz="1000"/>
                        <a:t>Änderung Fans</a:t>
                      </a:r>
                    </a:p>
                  </a:txBody>
                  <a:tcPr/>
                </a:tc>
                <a:tc>
                  <a:txBody>
                    <a:bodyPr/>
                    <a:lstStyle/>
                    <a:p>
                      <a:r>
                        <a:rPr lang="en-US" sz="1000"/>
                        <a:t>Posts</a:t>
                      </a:r>
                    </a:p>
                  </a:txBody>
                  <a:tcPr/>
                </a:tc>
                <a:tc>
                  <a:txBody>
                    <a:bodyPr/>
                    <a:lstStyle/>
                    <a:p>
                      <a:r>
                        <a:rPr lang="en-US" sz="1000"/>
                        <a:t>Impressionen</a:t>
                      </a:r>
                    </a:p>
                  </a:txBody>
                  <a:tcPr/>
                </a:tc>
                <a:tc>
                  <a:txBody>
                    <a:bodyPr/>
                    <a:lstStyle/>
                    <a:p>
                      <a:r>
                        <a:rPr lang="en-US" sz="1000"/>
                        <a:t>Bezahlte Impressionen</a:t>
                      </a:r>
                    </a:p>
                  </a:txBody>
                  <a:tcPr/>
                </a:tc>
                <a:tc>
                  <a:txBody>
                    <a:bodyPr/>
                    <a:lstStyle/>
                    <a:p>
                      <a:r>
                        <a:rPr lang="en-US" sz="1000"/>
                        <a:t>Anteil Bezahlt</a:t>
                      </a:r>
                    </a:p>
                  </a:txBody>
                  <a:tcPr/>
                </a:tc>
                <a:tc>
                  <a:txBody>
                    <a:bodyPr/>
                    <a:lstStyle/>
                    <a:p>
                      <a:r>
                        <a:rPr lang="en-US" sz="1000"/>
                        <a:t>Organische Impressionen</a:t>
                      </a:r>
                    </a:p>
                  </a:txBody>
                  <a:tcPr/>
                </a:tc>
                <a:tc>
                  <a:txBody>
                    <a:bodyPr/>
                    <a:lstStyle/>
                    <a:p>
                      <a:r>
                        <a:rPr lang="en-US" sz="1000"/>
                        <a:t>Anteil Organisch</a:t>
                      </a:r>
                    </a:p>
                  </a:txBody>
                  <a:tcPr/>
                </a:tc>
                <a:tc>
                  <a:txBody>
                    <a:bodyPr/>
                    <a:lstStyle/>
                    <a:p>
                      <a:r>
                        <a:rPr lang="en-US" sz="1000"/>
                        <a:t>Virale Impressionen</a:t>
                      </a:r>
                    </a:p>
                  </a:txBody>
                  <a:tcPr/>
                </a:tc>
                <a:tc>
                  <a:txBody>
                    <a:bodyPr/>
                    <a:lstStyle/>
                    <a:p>
                      <a:r>
                        <a:rPr lang="en-US" sz="1000"/>
                        <a:t>Anteil Viral</a:t>
                      </a:r>
                    </a:p>
                  </a:txBody>
                  <a:tcPr/>
                </a:tc>
                <a:extLst>
                  <a:ext uri="{0D108BD9-81ED-4DB2-BD59-A6C34878D82A}">
                    <a16:rowId xmlns:a16="http://schemas.microsoft.com/office/drawing/2014/main" val="667235674"/>
                  </a:ext>
                </a:extLst>
              </a:tr>
              <a:tr h="370840">
                <a:tc>
                  <a:txBody>
                    <a:bodyPr/>
                    <a:lstStyle/>
                    <a:p>
                      <a:r>
                        <a:rPr lang="en-US" sz="1000"/>
                        <a:t>9666</a:t>
                      </a:r>
                    </a:p>
                  </a:txBody>
                  <a:tcPr/>
                </a:tc>
                <a:tc>
                  <a:txBody>
                    <a:bodyPr/>
                    <a:lstStyle/>
                    <a:p>
                      <a:r>
                        <a:rPr lang="en-US" sz="1000"/>
                        <a:t>144</a:t>
                      </a:r>
                    </a:p>
                  </a:txBody>
                  <a:tcPr/>
                </a:tc>
                <a:tc>
                  <a:txBody>
                    <a:bodyPr/>
                    <a:lstStyle/>
                    <a:p>
                      <a:r>
                        <a:rPr lang="en-US" sz="1000"/>
                        <a:t>188</a:t>
                      </a:r>
                    </a:p>
                  </a:txBody>
                  <a:tcPr/>
                </a:tc>
                <a:tc>
                  <a:txBody>
                    <a:bodyPr/>
                    <a:lstStyle/>
                    <a:p>
                      <a:r>
                        <a:rPr lang="en-US" sz="1000"/>
                        <a:t>2387274</a:t>
                      </a:r>
                    </a:p>
                  </a:txBody>
                  <a:tcPr/>
                </a:tc>
                <a:tc>
                  <a:txBody>
                    <a:bodyPr/>
                    <a:lstStyle/>
                    <a:p>
                      <a:r>
                        <a:rPr lang="en-US" sz="1000"/>
                        <a:t>1584553</a:t>
                      </a:r>
                    </a:p>
                  </a:txBody>
                  <a:tcPr/>
                </a:tc>
                <a:tc>
                  <a:txBody>
                    <a:bodyPr/>
                    <a:lstStyle/>
                    <a:p>
                      <a:r>
                        <a:rPr lang="en-US" sz="1000"/>
                        <a:t>67.04 %</a:t>
                      </a:r>
                    </a:p>
                  </a:txBody>
                  <a:tcPr/>
                </a:tc>
                <a:tc>
                  <a:txBody>
                    <a:bodyPr/>
                    <a:lstStyle/>
                    <a:p>
                      <a:r>
                        <a:rPr lang="en-US" sz="1000"/>
                        <a:t>802721</a:t>
                      </a:r>
                    </a:p>
                  </a:txBody>
                  <a:tcPr/>
                </a:tc>
                <a:tc>
                  <a:txBody>
                    <a:bodyPr/>
                    <a:lstStyle/>
                    <a:p>
                      <a:r>
                        <a:rPr lang="en-US" sz="1000"/>
                        <a:t>33.96 %</a:t>
                      </a:r>
                    </a:p>
                  </a:txBody>
                  <a:tcPr/>
                </a:tc>
                <a:tc>
                  <a:txBody>
                    <a:bodyPr/>
                    <a:lstStyle/>
                    <a:p>
                      <a:r>
                        <a:rPr lang="en-US" sz="1000"/>
                        <a:t>418274</a:t>
                      </a:r>
                    </a:p>
                  </a:txBody>
                  <a:tcPr/>
                </a:tc>
                <a:tc>
                  <a:txBody>
                    <a:bodyPr/>
                    <a:lstStyle/>
                    <a:p>
                      <a:r>
                        <a:rPr lang="en-US" sz="1000"/>
                        <a:t>17.70 %</a:t>
                      </a:r>
                    </a:p>
                  </a:txBody>
                  <a:tcPr/>
                </a:tc>
                <a:extLst>
                  <a:ext uri="{0D108BD9-81ED-4DB2-BD59-A6C34878D82A}">
                    <a16:rowId xmlns:a16="http://schemas.microsoft.com/office/drawing/2014/main" val="10507651"/>
                  </a:ext>
                </a:extLst>
              </a:tr>
            </a:tbl>
          </a:graphicData>
        </a:graphic>
      </p:graphicFrame>
      <p:sp>
        <p:nvSpPr>
          <p:cNvPr id="4" name="Text Placeholder 3">
            <a:extLst>
              <a:ext uri="{FF2B5EF4-FFF2-40B4-BE49-F238E27FC236}">
                <a16:creationId xmlns:a16="http://schemas.microsoft.com/office/drawing/2014/main" id="{82907416-2376-4C50-8370-172F5E5BB526}"/>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41977658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6C222-5881-401B-8227-792372BA3619}"/>
              </a:ext>
            </a:extLst>
          </p:cNvPr>
          <p:cNvSpPr>
            <a:spLocks noGrp="1"/>
          </p:cNvSpPr>
          <p:nvPr>
            <p:ph type="title"/>
          </p:nvPr>
        </p:nvSpPr>
        <p:spPr/>
        <p:txBody>
          <a:bodyPr/>
          <a:lstStyle/>
          <a:p>
            <a:r>
              <a:rPr lang="de-DE"/>
              <a:t>Facebook Reichweite organisch, viral und bezahlt | All Pages</a:t>
            </a:r>
            <a:endParaRPr lang="en-US"/>
          </a:p>
        </p:txBody>
      </p:sp>
      <p:graphicFrame>
        <p:nvGraphicFramePr>
          <p:cNvPr id="6" name="Chart Placeholder 5">
            <a:extLst>
              <a:ext uri="{FF2B5EF4-FFF2-40B4-BE49-F238E27FC236}">
                <a16:creationId xmlns:a16="http://schemas.microsoft.com/office/drawing/2014/main" id="{8A011ECA-5669-45A0-936A-70E67C1D72A7}"/>
              </a:ext>
            </a:extLst>
          </p:cNvPr>
          <p:cNvGraphicFramePr>
            <a:graphicFrameLocks noGrp="1"/>
          </p:cNvGraphicFramePr>
          <p:nvPr>
            <p:ph type="chart" sz="quarter" idx="13"/>
            <p:extLst>
              <p:ext uri="{D42A27DB-BD31-4B8C-83A1-F6EECF244321}">
                <p14:modId xmlns:p14="http://schemas.microsoft.com/office/powerpoint/2010/main" val="31512611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F295BB-AD95-4326-8598-4F8502A7BAC7}"/>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0F61E94-6D2D-4A42-8A25-2FB36638C2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6425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599BC-F15D-493B-80EC-0D0095810B40}"/>
              </a:ext>
            </a:extLst>
          </p:cNvPr>
          <p:cNvSpPr>
            <a:spLocks noGrp="1"/>
          </p:cNvSpPr>
          <p:nvPr>
            <p:ph type="title"/>
          </p:nvPr>
        </p:nvSpPr>
        <p:spPr/>
        <p:txBody>
          <a:bodyPr/>
          <a:lstStyle/>
          <a:p>
            <a:r>
              <a:rPr lang="en-US"/>
              <a:t>Facebook Organische und Virale Reichweite Facebook | All Pages</a:t>
            </a:r>
          </a:p>
        </p:txBody>
      </p:sp>
      <p:graphicFrame>
        <p:nvGraphicFramePr>
          <p:cNvPr id="6" name="Chart Placeholder 5">
            <a:extLst>
              <a:ext uri="{FF2B5EF4-FFF2-40B4-BE49-F238E27FC236}">
                <a16:creationId xmlns:a16="http://schemas.microsoft.com/office/drawing/2014/main" id="{3D44822F-15B7-4269-9D60-343AC6DD4E33}"/>
              </a:ext>
            </a:extLst>
          </p:cNvPr>
          <p:cNvGraphicFramePr>
            <a:graphicFrameLocks noGrp="1"/>
          </p:cNvGraphicFramePr>
          <p:nvPr>
            <p:ph type="chart" sz="quarter" idx="13"/>
            <p:extLst>
              <p:ext uri="{D42A27DB-BD31-4B8C-83A1-F6EECF244321}">
                <p14:modId xmlns:p14="http://schemas.microsoft.com/office/powerpoint/2010/main" val="25682192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ED896B-592E-4348-AC69-DECE8159BA4D}"/>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975082C-251F-4883-915D-8896ED8679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66735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A39C2-F745-4CC2-A06D-12FD7B28E21E}"/>
              </a:ext>
            </a:extLst>
          </p:cNvPr>
          <p:cNvSpPr>
            <a:spLocks noGrp="1"/>
          </p:cNvSpPr>
          <p:nvPr>
            <p:ph type="title"/>
          </p:nvPr>
        </p:nvSpPr>
        <p:spPr/>
        <p:txBody>
          <a:bodyPr/>
          <a:lstStyle/>
          <a:p>
            <a:r>
              <a:rPr lang="de-DE"/>
              <a:t>Facebook Übersicht redaktionelle Inhalte | All Pages</a:t>
            </a:r>
            <a:endParaRPr lang="en-US"/>
          </a:p>
        </p:txBody>
      </p:sp>
      <p:graphicFrame>
        <p:nvGraphicFramePr>
          <p:cNvPr id="5" name="Table Placeholder 4">
            <a:extLst>
              <a:ext uri="{FF2B5EF4-FFF2-40B4-BE49-F238E27FC236}">
                <a16:creationId xmlns:a16="http://schemas.microsoft.com/office/drawing/2014/main" id="{9B23D8E3-1378-45ED-A8CD-F3885E47618B}"/>
              </a:ext>
            </a:extLst>
          </p:cNvPr>
          <p:cNvGraphicFramePr>
            <a:graphicFrameLocks noGrp="1"/>
          </p:cNvGraphicFramePr>
          <p:nvPr>
            <p:ph type="tbl" sz="quarter" idx="13"/>
            <p:extLst>
              <p:ext uri="{D42A27DB-BD31-4B8C-83A1-F6EECF244321}">
                <p14:modId xmlns:p14="http://schemas.microsoft.com/office/powerpoint/2010/main" val="3174496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947487385"/>
                    </a:ext>
                  </a:extLst>
                </a:gridCol>
                <a:gridCol w="1069848">
                  <a:extLst>
                    <a:ext uri="{9D8B030D-6E8A-4147-A177-3AD203B41FA5}">
                      <a16:colId xmlns:a16="http://schemas.microsoft.com/office/drawing/2014/main" val="331984484"/>
                    </a:ext>
                  </a:extLst>
                </a:gridCol>
                <a:gridCol w="1069848">
                  <a:extLst>
                    <a:ext uri="{9D8B030D-6E8A-4147-A177-3AD203B41FA5}">
                      <a16:colId xmlns:a16="http://schemas.microsoft.com/office/drawing/2014/main" val="352494394"/>
                    </a:ext>
                  </a:extLst>
                </a:gridCol>
                <a:gridCol w="1069848">
                  <a:extLst>
                    <a:ext uri="{9D8B030D-6E8A-4147-A177-3AD203B41FA5}">
                      <a16:colId xmlns:a16="http://schemas.microsoft.com/office/drawing/2014/main" val="3464674043"/>
                    </a:ext>
                  </a:extLst>
                </a:gridCol>
                <a:gridCol w="1069848">
                  <a:extLst>
                    <a:ext uri="{9D8B030D-6E8A-4147-A177-3AD203B41FA5}">
                      <a16:colId xmlns:a16="http://schemas.microsoft.com/office/drawing/2014/main" val="4035481996"/>
                    </a:ext>
                  </a:extLst>
                </a:gridCol>
                <a:gridCol w="905256">
                  <a:extLst>
                    <a:ext uri="{9D8B030D-6E8A-4147-A177-3AD203B41FA5}">
                      <a16:colId xmlns:a16="http://schemas.microsoft.com/office/drawing/2014/main" val="2139669512"/>
                    </a:ext>
                  </a:extLst>
                </a:gridCol>
                <a:gridCol w="493776">
                  <a:extLst>
                    <a:ext uri="{9D8B030D-6E8A-4147-A177-3AD203B41FA5}">
                      <a16:colId xmlns:a16="http://schemas.microsoft.com/office/drawing/2014/main" val="2477135031"/>
                    </a:ext>
                  </a:extLst>
                </a:gridCol>
                <a:gridCol w="493776">
                  <a:extLst>
                    <a:ext uri="{9D8B030D-6E8A-4147-A177-3AD203B41FA5}">
                      <a16:colId xmlns:a16="http://schemas.microsoft.com/office/drawing/2014/main" val="1096707162"/>
                    </a:ext>
                  </a:extLst>
                </a:gridCol>
                <a:gridCol w="493776">
                  <a:extLst>
                    <a:ext uri="{9D8B030D-6E8A-4147-A177-3AD203B41FA5}">
                      <a16:colId xmlns:a16="http://schemas.microsoft.com/office/drawing/2014/main" val="2674746709"/>
                    </a:ext>
                  </a:extLst>
                </a:gridCol>
              </a:tblGrid>
              <a:tr h="370840">
                <a:tc>
                  <a:txBody>
                    <a:bodyPr/>
                    <a:lstStyle/>
                    <a:p>
                      <a:r>
                        <a:rPr lang="en-US" sz="1000"/>
                        <a:t>Fans</a:t>
                      </a:r>
                    </a:p>
                  </a:txBody>
                  <a:tcPr/>
                </a:tc>
                <a:tc>
                  <a:txBody>
                    <a:bodyPr/>
                    <a:lstStyle/>
                    <a:p>
                      <a:r>
                        <a:rPr lang="en-US" sz="1000"/>
                        <a:t>Posts</a:t>
                      </a:r>
                    </a:p>
                  </a:txBody>
                  <a:tcPr/>
                </a:tc>
                <a:tc>
                  <a:txBody>
                    <a:bodyPr/>
                    <a:lstStyle/>
                    <a:p>
                      <a:r>
                        <a:rPr lang="en-US" sz="1000"/>
                        <a:t>Videos</a:t>
                      </a:r>
                    </a:p>
                  </a:txBody>
                  <a:tcPr/>
                </a:tc>
                <a:tc>
                  <a:txBody>
                    <a:bodyPr/>
                    <a:lstStyle/>
                    <a:p>
                      <a:r>
                        <a:rPr lang="en-US" sz="1000"/>
                        <a:t>Foto Posts</a:t>
                      </a:r>
                    </a:p>
                  </a:txBody>
                  <a:tcPr/>
                </a:tc>
                <a:tc>
                  <a:txBody>
                    <a:bodyPr/>
                    <a:lstStyle/>
                    <a:p>
                      <a:r>
                        <a:rPr lang="en-US" sz="1000"/>
                        <a:t>Link Posts</a:t>
                      </a:r>
                    </a:p>
                  </a:txBody>
                  <a:tcPr/>
                </a:tc>
                <a:tc>
                  <a:txBody>
                    <a:bodyPr/>
                    <a:lstStyle/>
                    <a:p>
                      <a:r>
                        <a:rPr lang="en-US" sz="1000"/>
                        <a:t>Reaktionen</a:t>
                      </a:r>
                    </a:p>
                  </a:txBody>
                  <a:tcPr/>
                </a:tc>
                <a:tc>
                  <a:txBody>
                    <a:bodyPr/>
                    <a:lstStyle/>
                    <a:p>
                      <a:r>
                        <a:rPr lang="en-US" sz="1000"/>
                        <a:t>Kommentare</a:t>
                      </a:r>
                    </a:p>
                  </a:txBody>
                  <a:tcPr/>
                </a:tc>
                <a:tc>
                  <a:txBody>
                    <a:bodyPr/>
                    <a:lstStyle/>
                    <a:p>
                      <a:r>
                        <a:rPr lang="en-US" sz="1000"/>
                        <a:t>Geteilt</a:t>
                      </a:r>
                    </a:p>
                  </a:txBody>
                  <a:tcPr/>
                </a:tc>
                <a:tc>
                  <a:txBody>
                    <a:bodyPr/>
                    <a:lstStyle/>
                    <a:p>
                      <a:r>
                        <a:rPr lang="en-US" sz="1000"/>
                        <a:t>Interaktionsrate</a:t>
                      </a:r>
                    </a:p>
                  </a:txBody>
                  <a:tcPr/>
                </a:tc>
                <a:extLst>
                  <a:ext uri="{0D108BD9-81ED-4DB2-BD59-A6C34878D82A}">
                    <a16:rowId xmlns:a16="http://schemas.microsoft.com/office/drawing/2014/main" val="3864292740"/>
                  </a:ext>
                </a:extLst>
              </a:tr>
              <a:tr h="370840">
                <a:tc>
                  <a:txBody>
                    <a:bodyPr/>
                    <a:lstStyle/>
                    <a:p>
                      <a:r>
                        <a:rPr lang="en-US" sz="1000"/>
                        <a:t>9669</a:t>
                      </a:r>
                    </a:p>
                  </a:txBody>
                  <a:tcPr/>
                </a:tc>
                <a:tc>
                  <a:txBody>
                    <a:bodyPr/>
                    <a:lstStyle/>
                    <a:p>
                      <a:r>
                        <a:rPr lang="en-US" sz="1000"/>
                        <a:t>185</a:t>
                      </a:r>
                    </a:p>
                  </a:txBody>
                  <a:tcPr/>
                </a:tc>
                <a:tc>
                  <a:txBody>
                    <a:bodyPr/>
                    <a:lstStyle/>
                    <a:p>
                      <a:r>
                        <a:rPr lang="en-US" sz="1000"/>
                        <a:t>29</a:t>
                      </a:r>
                    </a:p>
                  </a:txBody>
                  <a:tcPr/>
                </a:tc>
                <a:tc>
                  <a:txBody>
                    <a:bodyPr/>
                    <a:lstStyle/>
                    <a:p>
                      <a:r>
                        <a:rPr lang="en-US" sz="1000"/>
                        <a:t>153</a:t>
                      </a:r>
                    </a:p>
                  </a:txBody>
                  <a:tcPr/>
                </a:tc>
                <a:tc>
                  <a:txBody>
                    <a:bodyPr/>
                    <a:lstStyle/>
                    <a:p>
                      <a:r>
                        <a:rPr lang="en-US" sz="1000"/>
                        <a:t>3</a:t>
                      </a:r>
                    </a:p>
                  </a:txBody>
                  <a:tcPr/>
                </a:tc>
                <a:tc>
                  <a:txBody>
                    <a:bodyPr/>
                    <a:lstStyle/>
                    <a:p>
                      <a:r>
                        <a:rPr lang="en-US" sz="1000"/>
                        <a:t>5434</a:t>
                      </a:r>
                    </a:p>
                  </a:txBody>
                  <a:tcPr/>
                </a:tc>
                <a:tc>
                  <a:txBody>
                    <a:bodyPr/>
                    <a:lstStyle/>
                    <a:p>
                      <a:r>
                        <a:rPr lang="en-US" sz="1000"/>
                        <a:t>271</a:t>
                      </a:r>
                    </a:p>
                  </a:txBody>
                  <a:tcPr/>
                </a:tc>
                <a:tc>
                  <a:txBody>
                    <a:bodyPr/>
                    <a:lstStyle/>
                    <a:p>
                      <a:r>
                        <a:rPr lang="en-US" sz="1000"/>
                        <a:t>4252</a:t>
                      </a:r>
                    </a:p>
                  </a:txBody>
                  <a:tcPr/>
                </a:tc>
                <a:tc>
                  <a:txBody>
                    <a:bodyPr/>
                    <a:lstStyle/>
                    <a:p>
                      <a:r>
                        <a:rPr lang="en-US" sz="1000"/>
                        <a:t>1.1134 %</a:t>
                      </a:r>
                    </a:p>
                  </a:txBody>
                  <a:tcPr/>
                </a:tc>
                <a:extLst>
                  <a:ext uri="{0D108BD9-81ED-4DB2-BD59-A6C34878D82A}">
                    <a16:rowId xmlns:a16="http://schemas.microsoft.com/office/drawing/2014/main" val="960058946"/>
                  </a:ext>
                </a:extLst>
              </a:tr>
            </a:tbl>
          </a:graphicData>
        </a:graphic>
      </p:graphicFrame>
      <p:sp>
        <p:nvSpPr>
          <p:cNvPr id="4" name="Text Placeholder 3">
            <a:extLst>
              <a:ext uri="{FF2B5EF4-FFF2-40B4-BE49-F238E27FC236}">
                <a16:creationId xmlns:a16="http://schemas.microsoft.com/office/drawing/2014/main" id="{CDE73F2A-C0B7-4D4D-8474-5FCC9AB23887}"/>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3529340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30B42-EEB8-439E-8896-0BC22A19CE87}"/>
              </a:ext>
            </a:extLst>
          </p:cNvPr>
          <p:cNvSpPr>
            <a:spLocks noGrp="1"/>
          </p:cNvSpPr>
          <p:nvPr>
            <p:ph type="title"/>
          </p:nvPr>
        </p:nvSpPr>
        <p:spPr/>
        <p:txBody>
          <a:bodyPr/>
          <a:lstStyle/>
          <a:p>
            <a:r>
              <a:rPr lang="de-DE"/>
              <a:t>Facebook Postings mit den meisten Interaktionen | All Pages - 1 of 5</a:t>
            </a:r>
            <a:endParaRPr lang="en-US"/>
          </a:p>
        </p:txBody>
      </p:sp>
      <p:graphicFrame>
        <p:nvGraphicFramePr>
          <p:cNvPr id="5" name="Table Placeholder 4">
            <a:extLst>
              <a:ext uri="{FF2B5EF4-FFF2-40B4-BE49-F238E27FC236}">
                <a16:creationId xmlns:a16="http://schemas.microsoft.com/office/drawing/2014/main" id="{AE5A71C2-6AC7-4A27-BD4C-1EFE43221007}"/>
              </a:ext>
            </a:extLst>
          </p:cNvPr>
          <p:cNvGraphicFramePr>
            <a:graphicFrameLocks noGrp="1"/>
          </p:cNvGraphicFramePr>
          <p:nvPr>
            <p:ph type="tbl" sz="quarter" idx="13"/>
            <p:extLst>
              <p:ext uri="{D42A27DB-BD31-4B8C-83A1-F6EECF244321}">
                <p14:modId xmlns:p14="http://schemas.microsoft.com/office/powerpoint/2010/main" val="4217299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18550380"/>
                    </a:ext>
                  </a:extLst>
                </a:gridCol>
                <a:gridCol w="1645920">
                  <a:extLst>
                    <a:ext uri="{9D8B030D-6E8A-4147-A177-3AD203B41FA5}">
                      <a16:colId xmlns:a16="http://schemas.microsoft.com/office/drawing/2014/main" val="1541900397"/>
                    </a:ext>
                  </a:extLst>
                </a:gridCol>
                <a:gridCol w="1152144">
                  <a:extLst>
                    <a:ext uri="{9D8B030D-6E8A-4147-A177-3AD203B41FA5}">
                      <a16:colId xmlns:a16="http://schemas.microsoft.com/office/drawing/2014/main" val="2254704435"/>
                    </a:ext>
                  </a:extLst>
                </a:gridCol>
                <a:gridCol w="576072">
                  <a:extLst>
                    <a:ext uri="{9D8B030D-6E8A-4147-A177-3AD203B41FA5}">
                      <a16:colId xmlns:a16="http://schemas.microsoft.com/office/drawing/2014/main" val="2195257353"/>
                    </a:ext>
                  </a:extLst>
                </a:gridCol>
                <a:gridCol w="576072">
                  <a:extLst>
                    <a:ext uri="{9D8B030D-6E8A-4147-A177-3AD203B41FA5}">
                      <a16:colId xmlns:a16="http://schemas.microsoft.com/office/drawing/2014/main" val="968364430"/>
                    </a:ext>
                  </a:extLst>
                </a:gridCol>
                <a:gridCol w="576072">
                  <a:extLst>
                    <a:ext uri="{9D8B030D-6E8A-4147-A177-3AD203B41FA5}">
                      <a16:colId xmlns:a16="http://schemas.microsoft.com/office/drawing/2014/main" val="4139517773"/>
                    </a:ext>
                  </a:extLst>
                </a:gridCol>
                <a:gridCol w="576072">
                  <a:extLst>
                    <a:ext uri="{9D8B030D-6E8A-4147-A177-3AD203B41FA5}">
                      <a16:colId xmlns:a16="http://schemas.microsoft.com/office/drawing/2014/main" val="3217525972"/>
                    </a:ext>
                  </a:extLst>
                </a:gridCol>
                <a:gridCol w="576072">
                  <a:extLst>
                    <a:ext uri="{9D8B030D-6E8A-4147-A177-3AD203B41FA5}">
                      <a16:colId xmlns:a16="http://schemas.microsoft.com/office/drawing/2014/main" val="174665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61147052"/>
                  </a:ext>
                </a:extLst>
              </a:tr>
            </a:tbl>
          </a:graphicData>
        </a:graphic>
      </p:graphicFrame>
      <p:sp>
        <p:nvSpPr>
          <p:cNvPr id="4" name="Text Placeholder 3">
            <a:extLst>
              <a:ext uri="{FF2B5EF4-FFF2-40B4-BE49-F238E27FC236}">
                <a16:creationId xmlns:a16="http://schemas.microsoft.com/office/drawing/2014/main" id="{C5CCF038-4047-4FDF-962F-0689450AEBA7}"/>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182366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752271-8555-4685-A953-AD6BD9943AA5}"/>
              </a:ext>
            </a:extLst>
          </p:cNvPr>
          <p:cNvSpPr>
            <a:spLocks noGrp="1"/>
          </p:cNvSpPr>
          <p:nvPr>
            <p:ph type="title"/>
          </p:nvPr>
        </p:nvSpPr>
        <p:spPr/>
        <p:txBody>
          <a:bodyPr/>
          <a:lstStyle/>
          <a:p>
            <a:r>
              <a:rPr lang="de-DE"/>
              <a:t>Facebook Postings mit den meisten Interaktionen | All Pages - 2 of 5</a:t>
            </a:r>
            <a:endParaRPr lang="en-US"/>
          </a:p>
        </p:txBody>
      </p:sp>
      <p:graphicFrame>
        <p:nvGraphicFramePr>
          <p:cNvPr id="5" name="Table Placeholder 4">
            <a:extLst>
              <a:ext uri="{FF2B5EF4-FFF2-40B4-BE49-F238E27FC236}">
                <a16:creationId xmlns:a16="http://schemas.microsoft.com/office/drawing/2014/main" id="{0107C24D-8C98-42D7-B062-3F6FDB5517B0}"/>
              </a:ext>
            </a:extLst>
          </p:cNvPr>
          <p:cNvGraphicFramePr>
            <a:graphicFrameLocks noGrp="1"/>
          </p:cNvGraphicFramePr>
          <p:nvPr>
            <p:ph type="tbl" sz="quarter" idx="13"/>
            <p:extLst>
              <p:ext uri="{D42A27DB-BD31-4B8C-83A1-F6EECF244321}">
                <p14:modId xmlns:p14="http://schemas.microsoft.com/office/powerpoint/2010/main" val="1174419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38539912"/>
                    </a:ext>
                  </a:extLst>
                </a:gridCol>
                <a:gridCol w="1645920">
                  <a:extLst>
                    <a:ext uri="{9D8B030D-6E8A-4147-A177-3AD203B41FA5}">
                      <a16:colId xmlns:a16="http://schemas.microsoft.com/office/drawing/2014/main" val="3313278825"/>
                    </a:ext>
                  </a:extLst>
                </a:gridCol>
                <a:gridCol w="1152144">
                  <a:extLst>
                    <a:ext uri="{9D8B030D-6E8A-4147-A177-3AD203B41FA5}">
                      <a16:colId xmlns:a16="http://schemas.microsoft.com/office/drawing/2014/main" val="941699111"/>
                    </a:ext>
                  </a:extLst>
                </a:gridCol>
                <a:gridCol w="576072">
                  <a:extLst>
                    <a:ext uri="{9D8B030D-6E8A-4147-A177-3AD203B41FA5}">
                      <a16:colId xmlns:a16="http://schemas.microsoft.com/office/drawing/2014/main" val="1030816559"/>
                    </a:ext>
                  </a:extLst>
                </a:gridCol>
                <a:gridCol w="576072">
                  <a:extLst>
                    <a:ext uri="{9D8B030D-6E8A-4147-A177-3AD203B41FA5}">
                      <a16:colId xmlns:a16="http://schemas.microsoft.com/office/drawing/2014/main" val="3474383195"/>
                    </a:ext>
                  </a:extLst>
                </a:gridCol>
                <a:gridCol w="576072">
                  <a:extLst>
                    <a:ext uri="{9D8B030D-6E8A-4147-A177-3AD203B41FA5}">
                      <a16:colId xmlns:a16="http://schemas.microsoft.com/office/drawing/2014/main" val="367375076"/>
                    </a:ext>
                  </a:extLst>
                </a:gridCol>
                <a:gridCol w="576072">
                  <a:extLst>
                    <a:ext uri="{9D8B030D-6E8A-4147-A177-3AD203B41FA5}">
                      <a16:colId xmlns:a16="http://schemas.microsoft.com/office/drawing/2014/main" val="4173933160"/>
                    </a:ext>
                  </a:extLst>
                </a:gridCol>
                <a:gridCol w="576072">
                  <a:extLst>
                    <a:ext uri="{9D8B030D-6E8A-4147-A177-3AD203B41FA5}">
                      <a16:colId xmlns:a16="http://schemas.microsoft.com/office/drawing/2014/main" val="2378365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20579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- 2020-03-15 19:27:58</a:t>
                      </a:r>
                      <a:r>
                        <a:rPr kumimoji="0" lang="de-DE" sz="1000" b="0" i="0" u="none" strike="noStrike" kern="1200" cap="none" spc="0" normalizeH="0" baseline="0" noProof="0">
                          <a:ln>
                            <a:noFill/>
                          </a:ln>
                          <a:solidFill>
                            <a:prstClr val="black"/>
                          </a:solidFill>
                          <a:effectLst/>
                          <a:uLnTx/>
                          <a:uFillTx/>
                          <a:latin typeface="+mn-lt"/>
                          <a:ea typeface="+mn-ea"/>
                          <a:cs typeface="+mn-cs"/>
                        </a:rPr>
                        <a:t>
 Wir schließen unsere Kundenservices bis auf weiteres!
Die Unterbrechung der Infektionskette des neuen Coronavirus ist das oberste Gebot. Um das zu unterstützen, schließen wir bis auf Weiteres unsere Kundenservices zur persönlichen Beratung.
Wir sind natürlich weiter für euch da: telefonisch unter 0441-925138-4949, per E-Mail mit der Adresse service@pronovabkk.de oder auch über unseren Chat auf unserer Website www.pronovabkk.de. Der sicherste Zugang kann über unsere App „meine pronova BKK“ erfolgen. Hierfür ist eine einmalige Registrierung erforderlich. Per Post sind wir natürlich auch weiter wie gewohnt erreichbar.
„Die Entscheidung fällt uns nicht leicht, ist aber als präventive Maßnahme zur Unterstützung der Unterbrechung der Infektionskette des Virus zwingend“, sagt Lutz Kaiser, Vorstand der pronova BKK. „Die Gesundheit hat höchste Priorität. Wir alle müssen jetzt gemeinsam den Kampf gegen das Virus aufnehmen und die persönlichen Sozialkontakte soweit wie möglich vermeiden“, so Kais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https://scontent-iad3-1.xx.fbcdn.net/v/t1.0-9/p720x720/89478275_2853625708016304_9192673027962175488_o.jpg?_nc_cat=109&amp;_nc_sid=8024bb&amp;_nc_ohc=vrWOdzAqGrUAX_4U2Kl&amp;_nc_ht=scontent-iad3-1.xx&amp;_nc_tp=6&amp;oh=7506df316f7f0b0b4d3a7bd938a9d719&amp;oe=5EF669D6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05/28/2020 09:21:06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5.5637 %</a:t>
                      </a:r>
                    </a:p>
                  </a:txBody>
                  <a:tcPr/>
                </a:tc>
                <a:extLst>
                  <a:ext uri="{0D108BD9-81ED-4DB2-BD59-A6C34878D82A}">
                    <a16:rowId xmlns:a16="http://schemas.microsoft.com/office/drawing/2014/main" val="822129389"/>
                  </a:ext>
                </a:extLst>
              </a:tr>
            </a:tbl>
          </a:graphicData>
        </a:graphic>
      </p:graphicFrame>
      <p:sp>
        <p:nvSpPr>
          <p:cNvPr id="4" name="Text Placeholder 3">
            <a:extLst>
              <a:ext uri="{FF2B5EF4-FFF2-40B4-BE49-F238E27FC236}">
                <a16:creationId xmlns:a16="http://schemas.microsoft.com/office/drawing/2014/main" id="{FCAA1CEB-EB55-4867-910B-CEA74EA0C36F}"/>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812017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6E4C8-3099-49FA-9D7E-E84A86369A7A}"/>
              </a:ext>
            </a:extLst>
          </p:cNvPr>
          <p:cNvSpPr>
            <a:spLocks noGrp="1"/>
          </p:cNvSpPr>
          <p:nvPr>
            <p:ph type="title"/>
          </p:nvPr>
        </p:nvSpPr>
        <p:spPr/>
        <p:txBody>
          <a:bodyPr/>
          <a:lstStyle/>
          <a:p>
            <a:r>
              <a:rPr lang="de-DE"/>
              <a:t>Facebook Postings mit den meisten Interaktionen | All Pages - 3 of 5</a:t>
            </a:r>
            <a:endParaRPr lang="en-US"/>
          </a:p>
        </p:txBody>
      </p:sp>
      <p:graphicFrame>
        <p:nvGraphicFramePr>
          <p:cNvPr id="5" name="Table Placeholder 4">
            <a:extLst>
              <a:ext uri="{FF2B5EF4-FFF2-40B4-BE49-F238E27FC236}">
                <a16:creationId xmlns:a16="http://schemas.microsoft.com/office/drawing/2014/main" id="{F1B52FD2-DC99-446D-B508-12224FD5A3F7}"/>
              </a:ext>
            </a:extLst>
          </p:cNvPr>
          <p:cNvGraphicFramePr>
            <a:graphicFrameLocks noGrp="1"/>
          </p:cNvGraphicFramePr>
          <p:nvPr>
            <p:ph type="tbl" sz="quarter" idx="13"/>
            <p:extLst>
              <p:ext uri="{D42A27DB-BD31-4B8C-83A1-F6EECF244321}">
                <p14:modId xmlns:p14="http://schemas.microsoft.com/office/powerpoint/2010/main" val="2402424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3919466"/>
                    </a:ext>
                  </a:extLst>
                </a:gridCol>
                <a:gridCol w="1645920">
                  <a:extLst>
                    <a:ext uri="{9D8B030D-6E8A-4147-A177-3AD203B41FA5}">
                      <a16:colId xmlns:a16="http://schemas.microsoft.com/office/drawing/2014/main" val="3320013706"/>
                    </a:ext>
                  </a:extLst>
                </a:gridCol>
                <a:gridCol w="1152144">
                  <a:extLst>
                    <a:ext uri="{9D8B030D-6E8A-4147-A177-3AD203B41FA5}">
                      <a16:colId xmlns:a16="http://schemas.microsoft.com/office/drawing/2014/main" val="3207460181"/>
                    </a:ext>
                  </a:extLst>
                </a:gridCol>
                <a:gridCol w="576072">
                  <a:extLst>
                    <a:ext uri="{9D8B030D-6E8A-4147-A177-3AD203B41FA5}">
                      <a16:colId xmlns:a16="http://schemas.microsoft.com/office/drawing/2014/main" val="3108714085"/>
                    </a:ext>
                  </a:extLst>
                </a:gridCol>
                <a:gridCol w="576072">
                  <a:extLst>
                    <a:ext uri="{9D8B030D-6E8A-4147-A177-3AD203B41FA5}">
                      <a16:colId xmlns:a16="http://schemas.microsoft.com/office/drawing/2014/main" val="3367076911"/>
                    </a:ext>
                  </a:extLst>
                </a:gridCol>
                <a:gridCol w="576072">
                  <a:extLst>
                    <a:ext uri="{9D8B030D-6E8A-4147-A177-3AD203B41FA5}">
                      <a16:colId xmlns:a16="http://schemas.microsoft.com/office/drawing/2014/main" val="1734961518"/>
                    </a:ext>
                  </a:extLst>
                </a:gridCol>
                <a:gridCol w="576072">
                  <a:extLst>
                    <a:ext uri="{9D8B030D-6E8A-4147-A177-3AD203B41FA5}">
                      <a16:colId xmlns:a16="http://schemas.microsoft.com/office/drawing/2014/main" val="977614914"/>
                    </a:ext>
                  </a:extLst>
                </a:gridCol>
                <a:gridCol w="576072">
                  <a:extLst>
                    <a:ext uri="{9D8B030D-6E8A-4147-A177-3AD203B41FA5}">
                      <a16:colId xmlns:a16="http://schemas.microsoft.com/office/drawing/2014/main" val="499568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53844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- 2020-02-27 14:44:19</a:t>
                      </a:r>
                      <a:r>
                        <a:rPr kumimoji="0" lang="de-DE" sz="1000" b="0" i="0" u="none" strike="noStrike" kern="1200" cap="none" spc="0" normalizeH="0" baseline="0" noProof="0">
                          <a:ln>
                            <a:noFill/>
                          </a:ln>
                          <a:solidFill>
                            <a:prstClr val="black"/>
                          </a:solidFill>
                          <a:effectLst/>
                          <a:uLnTx/>
                          <a:uFillTx/>
                          <a:latin typeface="+mn-lt"/>
                          <a:ea typeface="+mn-ea"/>
                          <a:cs typeface="+mn-cs"/>
                        </a:rPr>
                        <a:t>
 Wir werden von vielen Versicherten gefragt, wie man sich vor dem Corona-Virus COVID-19 schützen kann. Hier sind die drei wichtigsten Schutzmaßnahmen:
🧼 Händewaschen: Häufig, gründlich und mit Seife. Abtrocknen nicht vergessen und Hände aus dem Gesicht fernhalten!
🤧 Korrekte Hustenetikette: Nicht in die Hände niesen, sondern in Einmaltaschentücher oder die Armbeuge.
✋ Abstand halten: Kein Händeschütteln, sondern 1-2 Meter Abstand, besonders zu krankheitsverdächtigen Personen.
Übrigens: Es ist nicht nachgewiesen, dass das Tragen eines Mund-Nasen-Schutzes dich vor einer Ansteckung schützt. Es vermittelt eher ein falsches Sicherheitsgefühl und lenkt von den oben beschriebenen Maßnahmen ab. Bei diesen Masken handelt es sich um sonstige Nichtarzneimittel, die wir als Krankenkasse auch nicht übernehmen oder erstatten dürfen.
Noch mehr Fragen beantwortet das Robert Koch Institut auf seiner Webseite:
https://www.rki.de/SharedDocs/FAQ/NCOV2019/FAQ_Liste.html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https://scontent-ort2-2.xx.fbcdn.net/v/t1.0-9/p720x720/88276794_2815575568487985_380333725021372416_n.jpg?_nc_cat=107&amp;_nc_sid=8024bb&amp;_nc_ohc=zHO_9YBl9b4AX9B6KQT&amp;_nc_ht=scontent-ort2-2.xx&amp;_nc_tp=6&amp;oh=77ab20a21b1b38cb2c835e1d3c5a0364&amp;oe=5EBE7683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04/17/2020 09:10:37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2.9212 %</a:t>
                      </a:r>
                    </a:p>
                  </a:txBody>
                  <a:tcPr/>
                </a:tc>
                <a:extLst>
                  <a:ext uri="{0D108BD9-81ED-4DB2-BD59-A6C34878D82A}">
                    <a16:rowId xmlns:a16="http://schemas.microsoft.com/office/drawing/2014/main" val="3110260286"/>
                  </a:ext>
                </a:extLst>
              </a:tr>
            </a:tbl>
          </a:graphicData>
        </a:graphic>
      </p:graphicFrame>
      <p:sp>
        <p:nvSpPr>
          <p:cNvPr id="4" name="Text Placeholder 3">
            <a:extLst>
              <a:ext uri="{FF2B5EF4-FFF2-40B4-BE49-F238E27FC236}">
                <a16:creationId xmlns:a16="http://schemas.microsoft.com/office/drawing/2014/main" id="{CA8C6C15-A3B3-4A43-B613-EDEDF1DEA2D2}"/>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27159889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6B38B-631D-4E99-8637-CA50EEE763A9}"/>
              </a:ext>
            </a:extLst>
          </p:cNvPr>
          <p:cNvSpPr>
            <a:spLocks noGrp="1"/>
          </p:cNvSpPr>
          <p:nvPr>
            <p:ph type="title"/>
          </p:nvPr>
        </p:nvSpPr>
        <p:spPr/>
        <p:txBody>
          <a:bodyPr/>
          <a:lstStyle/>
          <a:p>
            <a:r>
              <a:rPr lang="de-DE"/>
              <a:t>Facebook Postings mit den meisten Interaktionen | All Pages - 4 of 5</a:t>
            </a:r>
            <a:endParaRPr lang="en-US"/>
          </a:p>
        </p:txBody>
      </p:sp>
      <p:graphicFrame>
        <p:nvGraphicFramePr>
          <p:cNvPr id="5" name="Table Placeholder 4">
            <a:extLst>
              <a:ext uri="{FF2B5EF4-FFF2-40B4-BE49-F238E27FC236}">
                <a16:creationId xmlns:a16="http://schemas.microsoft.com/office/drawing/2014/main" id="{5604DA6A-D03F-4BD9-A49E-43DA2C930B3F}"/>
              </a:ext>
            </a:extLst>
          </p:cNvPr>
          <p:cNvGraphicFramePr>
            <a:graphicFrameLocks noGrp="1"/>
          </p:cNvGraphicFramePr>
          <p:nvPr>
            <p:ph type="tbl" sz="quarter" idx="13"/>
            <p:extLst>
              <p:ext uri="{D42A27DB-BD31-4B8C-83A1-F6EECF244321}">
                <p14:modId xmlns:p14="http://schemas.microsoft.com/office/powerpoint/2010/main" val="3919454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14982580"/>
                    </a:ext>
                  </a:extLst>
                </a:gridCol>
                <a:gridCol w="1645920">
                  <a:extLst>
                    <a:ext uri="{9D8B030D-6E8A-4147-A177-3AD203B41FA5}">
                      <a16:colId xmlns:a16="http://schemas.microsoft.com/office/drawing/2014/main" val="1270703000"/>
                    </a:ext>
                  </a:extLst>
                </a:gridCol>
                <a:gridCol w="1152144">
                  <a:extLst>
                    <a:ext uri="{9D8B030D-6E8A-4147-A177-3AD203B41FA5}">
                      <a16:colId xmlns:a16="http://schemas.microsoft.com/office/drawing/2014/main" val="692984099"/>
                    </a:ext>
                  </a:extLst>
                </a:gridCol>
                <a:gridCol w="576072">
                  <a:extLst>
                    <a:ext uri="{9D8B030D-6E8A-4147-A177-3AD203B41FA5}">
                      <a16:colId xmlns:a16="http://schemas.microsoft.com/office/drawing/2014/main" val="11947846"/>
                    </a:ext>
                  </a:extLst>
                </a:gridCol>
                <a:gridCol w="576072">
                  <a:extLst>
                    <a:ext uri="{9D8B030D-6E8A-4147-A177-3AD203B41FA5}">
                      <a16:colId xmlns:a16="http://schemas.microsoft.com/office/drawing/2014/main" val="1696623481"/>
                    </a:ext>
                  </a:extLst>
                </a:gridCol>
                <a:gridCol w="576072">
                  <a:extLst>
                    <a:ext uri="{9D8B030D-6E8A-4147-A177-3AD203B41FA5}">
                      <a16:colId xmlns:a16="http://schemas.microsoft.com/office/drawing/2014/main" val="2865684286"/>
                    </a:ext>
                  </a:extLst>
                </a:gridCol>
                <a:gridCol w="576072">
                  <a:extLst>
                    <a:ext uri="{9D8B030D-6E8A-4147-A177-3AD203B41FA5}">
                      <a16:colId xmlns:a16="http://schemas.microsoft.com/office/drawing/2014/main" val="1560305723"/>
                    </a:ext>
                  </a:extLst>
                </a:gridCol>
                <a:gridCol w="576072">
                  <a:extLst>
                    <a:ext uri="{9D8B030D-6E8A-4147-A177-3AD203B41FA5}">
                      <a16:colId xmlns:a16="http://schemas.microsoft.com/office/drawing/2014/main" val="2561633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446140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- 2020-03-25 16:35:07</a:t>
                      </a:r>
                      <a:r>
                        <a:rPr kumimoji="0" lang="de-DE" sz="1000" b="0" i="0" u="none" strike="noStrike" kern="1200" cap="none" spc="0" normalizeH="0" baseline="0" noProof="0">
                          <a:ln>
                            <a:noFill/>
                          </a:ln>
                          <a:solidFill>
                            <a:prstClr val="black"/>
                          </a:solidFill>
                          <a:effectLst/>
                          <a:uLnTx/>
                          <a:uFillTx/>
                          <a:latin typeface="+mn-lt"/>
                          <a:ea typeface="+mn-ea"/>
                          <a:cs typeface="+mn-cs"/>
                        </a:rPr>
                        <a:t>
 Wir sind für euch da! Wir erleben seit Tagen eine völlig veränderte, noch nie dagewesene Situation. Wie reagiert die pronova BKK darauf? 
Wir haben wichtige Maßnahmen getroffen, um uns auf diese Extremsituation einzustellen. Bereits seit dem 04.03. arbeiten alle Kolleginnen und Kollegen mobil, die technisch dafür ausgestattet sind. Als Vorsichtsmaßnahme empfangen wir euch nicht mehr persönlich in unseren Kundenservices, um das Ansteckungsrisiko zu senken und sicher zu stellen, dass mögliche Quarantänemaßnahmen immer nur einen kleinen Teil unseres Teams betreffen würden.
Die Zahl eurer Anrufe, Mails und die Kontakte über unsere App haben sich in den letzten Wochen teilweise verdoppelt. Trotz dieses Ansturms kümmern wir uns gerne weiterhin mit vollem Einsatz um eure Anliegen.
Unsere Kolleginnen und Kollegen unterstützen sich gegenseitig in den einzelnen Teams und organisieren sich flexibel in Schichten, um unsere IT-Systeme nicht zu überlasten. Wenn ihr eure gewohnte Ansprechperson als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https://scontent-atl3-1.xx.fbcdn.net/v/t1.0-0/p480x480/90745641_2876580925720782_1052215190214410240_o.jpg?_nc_cat=109&amp;_nc_sid=8024bb&amp;_nc_ohc=XVT9E_5SklIAX8_jnOU&amp;_nc_ht=scontent-atl3-1.xx&amp;_nc_tp=6&amp;oh=aec577d33173bb5083d63555c082adc8&amp;oe=5EC34426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04/22/2020 03:15:48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2.7402 %</a:t>
                      </a:r>
                    </a:p>
                  </a:txBody>
                  <a:tcPr/>
                </a:tc>
                <a:extLst>
                  <a:ext uri="{0D108BD9-81ED-4DB2-BD59-A6C34878D82A}">
                    <a16:rowId xmlns:a16="http://schemas.microsoft.com/office/drawing/2014/main" val="2106686052"/>
                  </a:ext>
                </a:extLst>
              </a:tr>
            </a:tbl>
          </a:graphicData>
        </a:graphic>
      </p:graphicFrame>
      <p:sp>
        <p:nvSpPr>
          <p:cNvPr id="4" name="Text Placeholder 3">
            <a:extLst>
              <a:ext uri="{FF2B5EF4-FFF2-40B4-BE49-F238E27FC236}">
                <a16:creationId xmlns:a16="http://schemas.microsoft.com/office/drawing/2014/main" id="{0FD8F037-6BF5-41D1-A4E4-99D9BC58304E}"/>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3375322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54F7A-D6D5-4B76-AABE-FD4331B9D59E}"/>
              </a:ext>
            </a:extLst>
          </p:cNvPr>
          <p:cNvSpPr>
            <a:spLocks noGrp="1"/>
          </p:cNvSpPr>
          <p:nvPr>
            <p:ph type="title"/>
          </p:nvPr>
        </p:nvSpPr>
        <p:spPr/>
        <p:txBody>
          <a:bodyPr/>
          <a:lstStyle/>
          <a:p>
            <a:r>
              <a:rPr lang="de-DE"/>
              <a:t>Facebook Postings mit den meisten Interaktionen | All Pages - 5 of 5</a:t>
            </a:r>
            <a:endParaRPr lang="en-US"/>
          </a:p>
        </p:txBody>
      </p:sp>
      <p:graphicFrame>
        <p:nvGraphicFramePr>
          <p:cNvPr id="5" name="Table Placeholder 4">
            <a:extLst>
              <a:ext uri="{FF2B5EF4-FFF2-40B4-BE49-F238E27FC236}">
                <a16:creationId xmlns:a16="http://schemas.microsoft.com/office/drawing/2014/main" id="{7AA833F5-5653-4179-B714-9D2756EEEFF9}"/>
              </a:ext>
            </a:extLst>
          </p:cNvPr>
          <p:cNvGraphicFramePr>
            <a:graphicFrameLocks noGrp="1"/>
          </p:cNvGraphicFramePr>
          <p:nvPr>
            <p:ph type="tbl" sz="quarter" idx="13"/>
            <p:extLst>
              <p:ext uri="{D42A27DB-BD31-4B8C-83A1-F6EECF244321}">
                <p14:modId xmlns:p14="http://schemas.microsoft.com/office/powerpoint/2010/main" val="3380706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12100394"/>
                    </a:ext>
                  </a:extLst>
                </a:gridCol>
                <a:gridCol w="1645920">
                  <a:extLst>
                    <a:ext uri="{9D8B030D-6E8A-4147-A177-3AD203B41FA5}">
                      <a16:colId xmlns:a16="http://schemas.microsoft.com/office/drawing/2014/main" val="1709726256"/>
                    </a:ext>
                  </a:extLst>
                </a:gridCol>
                <a:gridCol w="1152144">
                  <a:extLst>
                    <a:ext uri="{9D8B030D-6E8A-4147-A177-3AD203B41FA5}">
                      <a16:colId xmlns:a16="http://schemas.microsoft.com/office/drawing/2014/main" val="2135761858"/>
                    </a:ext>
                  </a:extLst>
                </a:gridCol>
                <a:gridCol w="576072">
                  <a:extLst>
                    <a:ext uri="{9D8B030D-6E8A-4147-A177-3AD203B41FA5}">
                      <a16:colId xmlns:a16="http://schemas.microsoft.com/office/drawing/2014/main" val="3993640523"/>
                    </a:ext>
                  </a:extLst>
                </a:gridCol>
                <a:gridCol w="576072">
                  <a:extLst>
                    <a:ext uri="{9D8B030D-6E8A-4147-A177-3AD203B41FA5}">
                      <a16:colId xmlns:a16="http://schemas.microsoft.com/office/drawing/2014/main" val="1186345857"/>
                    </a:ext>
                  </a:extLst>
                </a:gridCol>
                <a:gridCol w="576072">
                  <a:extLst>
                    <a:ext uri="{9D8B030D-6E8A-4147-A177-3AD203B41FA5}">
                      <a16:colId xmlns:a16="http://schemas.microsoft.com/office/drawing/2014/main" val="3286563460"/>
                    </a:ext>
                  </a:extLst>
                </a:gridCol>
                <a:gridCol w="576072">
                  <a:extLst>
                    <a:ext uri="{9D8B030D-6E8A-4147-A177-3AD203B41FA5}">
                      <a16:colId xmlns:a16="http://schemas.microsoft.com/office/drawing/2014/main" val="452641348"/>
                    </a:ext>
                  </a:extLst>
                </a:gridCol>
                <a:gridCol w="576072">
                  <a:extLst>
                    <a:ext uri="{9D8B030D-6E8A-4147-A177-3AD203B41FA5}">
                      <a16:colId xmlns:a16="http://schemas.microsoft.com/office/drawing/2014/main" val="3294885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Interaktionen gesamt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Geteilt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9538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- 2020-12-28 20:18:37</a:t>
                      </a:r>
                      <a:r>
                        <a:rPr kumimoji="0" lang="de-DE" sz="1000" b="0" i="0" u="none" strike="noStrike" kern="1200" cap="none" spc="0" normalizeH="0" baseline="0" noProof="0">
                          <a:ln>
                            <a:noFill/>
                          </a:ln>
                          <a:solidFill>
                            <a:prstClr val="black"/>
                          </a:solidFill>
                          <a:effectLst/>
                          <a:uLnTx/>
                          <a:uFillTx/>
                          <a:latin typeface="+mn-lt"/>
                          <a:ea typeface="+mn-ea"/>
                          <a:cs typeface="+mn-cs"/>
                        </a:rPr>
                        <a:t>
 Eine gute Nachricht für 2021: Dank solider Haushaltsplanung wird die pronova BKK im Gegensatz zu vielen anderen Krankenkassen den individuellen Zusatzbeitrag für das Jahr 2021 nicht erhöhen.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https://scontent-iad3-1.xx.fbcdn.net/v/t1.0-0/p480x480/131978408_3627344173977783_2120669289558715152_o.jpg?_nc_cat=105&amp;ccb=3&amp;_nc_sid=8024bb&amp;_nc_ohc=mK6g-8vO3hIAX_K3scA&amp;_nc_ht=scontent-iad3-1.xx&amp;tp=6&amp;oh=2121fbff9a37cbad104d4c6ebb2b86df&amp;oe=6062216E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03/01/2021 14:11:39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2.7002 %</a:t>
                      </a:r>
                    </a:p>
                  </a:txBody>
                  <a:tcPr/>
                </a:tc>
                <a:extLst>
                  <a:ext uri="{0D108BD9-81ED-4DB2-BD59-A6C34878D82A}">
                    <a16:rowId xmlns:a16="http://schemas.microsoft.com/office/drawing/2014/main" val="709855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pronova BKK Facebook - 2020-03-18 17:13:30</a:t>
                      </a:r>
                      <a:r>
                        <a:rPr kumimoji="0" lang="de-DE" sz="1000" b="0" i="0" u="none" strike="noStrike" kern="1200" cap="none" spc="0" normalizeH="0" baseline="0" noProof="0">
                          <a:ln>
                            <a:noFill/>
                          </a:ln>
                          <a:solidFill>
                            <a:prstClr val="black"/>
                          </a:solidFill>
                          <a:effectLst/>
                          <a:uLnTx/>
                          <a:uFillTx/>
                          <a:latin typeface="+mn-lt"/>
                          <a:ea typeface="+mn-ea"/>
                          <a:cs typeface="+mn-cs"/>
                        </a:rPr>
                        <a:t>
 Optimismus ist so wichtig im Kampf gegen das Coronavirus! Was hilft dir dabei, in den eigenen vier Wänden bei Laune zu bleiben?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https://scontent-iad3-1.xx.fbcdn.net/v/t1.0-9/s720x720/90059141_2860364807342394_9203306220230803456_o.jpg?_nc_cat=111&amp;_nc_sid=8024bb&amp;_nc_ohc=CYBc5j7mRP4AX9CK5lU&amp;_nc_ht=scontent-iad3-1.xx&amp;_nc_tp=7&amp;oh=bfbe4c7b77a23e676372dad9a9e4631a&amp;oe=5EF2AA44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05/25/2020 21:23:37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2.5866 %</a:t>
                      </a:r>
                    </a:p>
                  </a:txBody>
                  <a:tcPr/>
                </a:tc>
                <a:extLst>
                  <a:ext uri="{0D108BD9-81ED-4DB2-BD59-A6C34878D82A}">
                    <a16:rowId xmlns:a16="http://schemas.microsoft.com/office/drawing/2014/main" val="3492557201"/>
                  </a:ext>
                </a:extLst>
              </a:tr>
            </a:tbl>
          </a:graphicData>
        </a:graphic>
      </p:graphicFrame>
      <p:sp>
        <p:nvSpPr>
          <p:cNvPr id="4" name="Text Placeholder 3">
            <a:extLst>
              <a:ext uri="{FF2B5EF4-FFF2-40B4-BE49-F238E27FC236}">
                <a16:creationId xmlns:a16="http://schemas.microsoft.com/office/drawing/2014/main" id="{A754C90C-6DCD-45C8-9E6F-D82EDA60FAD5}"/>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953410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D6516-1F90-4661-9D73-C4B3A841B7EB}"/>
              </a:ext>
            </a:extLst>
          </p:cNvPr>
          <p:cNvSpPr>
            <a:spLocks noGrp="1"/>
          </p:cNvSpPr>
          <p:nvPr>
            <p:ph type="title"/>
          </p:nvPr>
        </p:nvSpPr>
        <p:spPr/>
        <p:txBody>
          <a:bodyPr/>
          <a:lstStyle/>
          <a:p>
            <a:r>
              <a:rPr lang="de-DE"/>
              <a:t>Facebook Engagement &amp; Medien Übersicht | All Pages</a:t>
            </a:r>
            <a:endParaRPr lang="en-US"/>
          </a:p>
        </p:txBody>
      </p:sp>
      <p:graphicFrame>
        <p:nvGraphicFramePr>
          <p:cNvPr id="5" name="Table Placeholder 4">
            <a:extLst>
              <a:ext uri="{FF2B5EF4-FFF2-40B4-BE49-F238E27FC236}">
                <a16:creationId xmlns:a16="http://schemas.microsoft.com/office/drawing/2014/main" id="{92DC4BD0-3BBD-4DC5-9C58-9484F25DED7F}"/>
              </a:ext>
            </a:extLst>
          </p:cNvPr>
          <p:cNvGraphicFramePr>
            <a:graphicFrameLocks noGrp="1"/>
          </p:cNvGraphicFramePr>
          <p:nvPr>
            <p:ph type="tbl" sz="quarter" idx="13"/>
            <p:extLst>
              <p:ext uri="{D42A27DB-BD31-4B8C-83A1-F6EECF244321}">
                <p14:modId xmlns:p14="http://schemas.microsoft.com/office/powerpoint/2010/main" val="2440737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84184293"/>
                    </a:ext>
                  </a:extLst>
                </a:gridCol>
                <a:gridCol w="1481328">
                  <a:extLst>
                    <a:ext uri="{9D8B030D-6E8A-4147-A177-3AD203B41FA5}">
                      <a16:colId xmlns:a16="http://schemas.microsoft.com/office/drawing/2014/main" val="2017281375"/>
                    </a:ext>
                  </a:extLst>
                </a:gridCol>
                <a:gridCol w="1481328">
                  <a:extLst>
                    <a:ext uri="{9D8B030D-6E8A-4147-A177-3AD203B41FA5}">
                      <a16:colId xmlns:a16="http://schemas.microsoft.com/office/drawing/2014/main" val="2132837834"/>
                    </a:ext>
                  </a:extLst>
                </a:gridCol>
                <a:gridCol w="2221992">
                  <a:extLst>
                    <a:ext uri="{9D8B030D-6E8A-4147-A177-3AD203B41FA5}">
                      <a16:colId xmlns:a16="http://schemas.microsoft.com/office/drawing/2014/main" val="798756891"/>
                    </a:ext>
                  </a:extLst>
                </a:gridCol>
                <a:gridCol w="1481328">
                  <a:extLst>
                    <a:ext uri="{9D8B030D-6E8A-4147-A177-3AD203B41FA5}">
                      <a16:colId xmlns:a16="http://schemas.microsoft.com/office/drawing/2014/main" val="3254630416"/>
                    </a:ext>
                  </a:extLst>
                </a:gridCol>
              </a:tblGrid>
              <a:tr h="370840">
                <a:tc>
                  <a:txBody>
                    <a:bodyPr/>
                    <a:lstStyle/>
                    <a:p>
                      <a:r>
                        <a:rPr lang="en-US" sz="1000"/>
                        <a:t>Video Views</a:t>
                      </a:r>
                    </a:p>
                  </a:txBody>
                  <a:tcPr/>
                </a:tc>
                <a:tc>
                  <a:txBody>
                    <a:bodyPr/>
                    <a:lstStyle/>
                    <a:p>
                      <a:r>
                        <a:rPr lang="en-US" sz="1000"/>
                        <a:t>Ansichtsdauer in Minuten</a:t>
                      </a:r>
                    </a:p>
                  </a:txBody>
                  <a:tcPr/>
                </a:tc>
                <a:tc>
                  <a:txBody>
                    <a:bodyPr/>
                    <a:lstStyle/>
                    <a:p>
                      <a:r>
                        <a:rPr lang="en-US" sz="1000"/>
                        <a:t>Klicks auf Bilder</a:t>
                      </a:r>
                    </a:p>
                  </a:txBody>
                  <a:tcPr/>
                </a:tc>
                <a:tc>
                  <a:txBody>
                    <a:bodyPr/>
                    <a:lstStyle/>
                    <a:p>
                      <a:r>
                        <a:rPr lang="en-US" sz="1000"/>
                        <a:t>Link-Klicks</a:t>
                      </a:r>
                    </a:p>
                  </a:txBody>
                  <a:tcPr/>
                </a:tc>
                <a:tc>
                  <a:txBody>
                    <a:bodyPr/>
                    <a:lstStyle/>
                    <a:p>
                      <a:r>
                        <a:rPr lang="en-US" sz="1000"/>
                        <a:t>Interaktionen mit Posts</a:t>
                      </a:r>
                    </a:p>
                  </a:txBody>
                  <a:tcPr/>
                </a:tc>
                <a:extLst>
                  <a:ext uri="{0D108BD9-81ED-4DB2-BD59-A6C34878D82A}">
                    <a16:rowId xmlns:a16="http://schemas.microsoft.com/office/drawing/2014/main" val="339527553"/>
                  </a:ext>
                </a:extLst>
              </a:tr>
              <a:tr h="370840">
                <a:tc>
                  <a:txBody>
                    <a:bodyPr/>
                    <a:lstStyle/>
                    <a:p>
                      <a:r>
                        <a:rPr lang="en-US" sz="1000"/>
                        <a:t>25191</a:t>
                      </a:r>
                    </a:p>
                  </a:txBody>
                  <a:tcPr/>
                </a:tc>
                <a:tc>
                  <a:txBody>
                    <a:bodyPr/>
                    <a:lstStyle/>
                    <a:p>
                      <a:r>
                        <a:rPr lang="en-US" sz="1000"/>
                        <a:t>7034</a:t>
                      </a:r>
                    </a:p>
                  </a:txBody>
                  <a:tcPr/>
                </a:tc>
                <a:tc>
                  <a:txBody>
                    <a:bodyPr/>
                    <a:lstStyle/>
                    <a:p>
                      <a:r>
                        <a:rPr lang="en-US" sz="1000"/>
                        <a:t>1863</a:t>
                      </a:r>
                    </a:p>
                  </a:txBody>
                  <a:tcPr/>
                </a:tc>
                <a:tc>
                  <a:txBody>
                    <a:bodyPr/>
                    <a:lstStyle/>
                    <a:p>
                      <a:r>
                        <a:rPr lang="en-US" sz="1000"/>
                        <a:t>5956</a:t>
                      </a:r>
                    </a:p>
                  </a:txBody>
                  <a:tcPr/>
                </a:tc>
                <a:tc>
                  <a:txBody>
                    <a:bodyPr/>
                    <a:lstStyle/>
                    <a:p>
                      <a:r>
                        <a:rPr lang="en-US" sz="1000"/>
                        <a:t>46381</a:t>
                      </a:r>
                    </a:p>
                  </a:txBody>
                  <a:tcPr/>
                </a:tc>
                <a:extLst>
                  <a:ext uri="{0D108BD9-81ED-4DB2-BD59-A6C34878D82A}">
                    <a16:rowId xmlns:a16="http://schemas.microsoft.com/office/drawing/2014/main" val="1435301794"/>
                  </a:ext>
                </a:extLst>
              </a:tr>
            </a:tbl>
          </a:graphicData>
        </a:graphic>
      </p:graphicFrame>
      <p:sp>
        <p:nvSpPr>
          <p:cNvPr id="4" name="Text Placeholder 3">
            <a:extLst>
              <a:ext uri="{FF2B5EF4-FFF2-40B4-BE49-F238E27FC236}">
                <a16:creationId xmlns:a16="http://schemas.microsoft.com/office/drawing/2014/main" id="{66FF0CD6-511A-423E-B114-E06F2B1CDCE2}"/>
              </a:ext>
            </a:extLst>
          </p:cNvPr>
          <p:cNvSpPr>
            <a:spLocks noGrp="1"/>
          </p:cNvSpPr>
          <p:nvPr>
            <p:ph type="body" sz="quarter" idx="14"/>
          </p:nvPr>
        </p:nvSpPr>
        <p:spPr/>
        <p:txBody>
          <a:bodyPr/>
          <a:lstStyle/>
          <a:p>
            <a:r>
              <a:rPr lang="en-US"/>
              <a:t>01/01/2020 - 12/31/2020</a:t>
            </a:r>
          </a:p>
        </p:txBody>
      </p:sp>
    </p:spTree>
    <p:extLst>
      <p:ext uri="{BB962C8B-B14F-4D97-AF65-F5344CB8AC3E}">
        <p14:creationId xmlns:p14="http://schemas.microsoft.com/office/powerpoint/2010/main" val="31153387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653</Words>
  <Application>Microsoft Office PowerPoint</Application>
  <PresentationFormat>On-screen Show (4:3)</PresentationFormat>
  <Paragraphs>155</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Quartalsreport Facebook</vt:lpstr>
      <vt:lpstr>Facebook Entwicklung der Follower | All Pages</vt:lpstr>
      <vt:lpstr>Facebook Facebook KPIs Reichweite | All Pages</vt:lpstr>
      <vt:lpstr>Facebook Reichweite organisch, viral und bezahlt | All Pages</vt:lpstr>
      <vt:lpstr>Facebook Organische und Virale Reichweite Facebook | All Pages</vt:lpstr>
      <vt:lpstr>Facebook Übersicht redaktionelle Inhalte | All Pages</vt:lpstr>
      <vt:lpstr>Facebook Postings mit den meisten Interaktionen | All Pages - 1 of 5</vt:lpstr>
      <vt:lpstr>Facebook Postings mit den meisten Interaktionen | All Pages - 2 of 5</vt:lpstr>
      <vt:lpstr>Facebook Postings mit den meisten Interaktionen | All Pages - 3 of 5</vt:lpstr>
      <vt:lpstr>Facebook Postings mit den meisten Interaktionen | All Pages - 4 of 5</vt:lpstr>
      <vt:lpstr>Facebook Postings mit den meisten Interaktionen | All Pages - 5 of 5</vt:lpstr>
      <vt:lpstr>Facebook Engagement &amp; Medien Übersicht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Quartalsreport Facebook</dc:title>
  <dc:creator>Frederik Peiniger</dc:creator>
  <cp:lastModifiedBy>Frederik Peiniger</cp:lastModifiedBy>
  <cp:revision>1</cp:revision>
  <dcterms:created xsi:type="dcterms:W3CDTF">2021-03-01T15:45:37Z</dcterms:created>
  <dcterms:modified xsi:type="dcterms:W3CDTF">2021-03-01T15:45:54Z</dcterms:modified>
</cp:coreProperties>
</file>