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8B19-749A-482B-A23C-1EF20D892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02EDB-B8CD-490F-A3D8-0DFD9306E4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442926"/>
              </p:ext>
            </p:extLst>
          </p:nvPr>
        </p:nvGraphicFramePr>
        <p:xfrm>
          <a:off x="457200" y="1731963"/>
          <a:ext cx="781812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60814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35861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7866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3284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03419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64950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0939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92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- 2020-10-21 13:53:46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Jahr besonders wichtig:
Grippeschutzimpfung!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10/22/2020 13:31:38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6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- 2020-10-21 13:58:10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unsere Versicherten und unser Kollegium übernehmen wir die Kosten für die Vierfach-Impfung.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10/22/2020 13:31:38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3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- 2020-10-21 14:01:57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 auch gar nicht weh!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10/22/2020 13:31:38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95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- 2020-10-21 14:05:00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seid ihr dran:
Informiert euch bei eurer Ärztin oder eurem Arzt über die Grippeimpfung.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10/22/2020 13:31:38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5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14:05:41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13:32:04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37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14:06:23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13:32:04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9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14:10:36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4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14:15:25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57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9D210-B60C-495B-9116-918BF282A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166058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91A8-C4C8-4E78-BF77-60D5CE79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E50A9-3B6E-4F1A-8B84-E61713D82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453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8341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7022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98818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2968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19573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541990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4934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57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14:15:34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1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14:17:31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4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14:18:04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47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14:24:41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80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14:30:06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SOZIALVERSICHERUNGS
FACHANGESTELLTE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7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14:24:59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37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16:57:28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bist du dran. Wir freuen uns darauf, von dir zu hören.
#linkinbio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10/29/2020 16:30:56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085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DC132-3CFE-4119-B372-6325AEB15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355727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211</Words>
  <Application>Microsoft Office PowerPoint</Application>
  <PresentationFormat>On-screen Show (4:3)</PresentationFormat>
  <Paragraphs>123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Stories Table  | All Pages - 1 of 2</vt:lpstr>
      <vt:lpstr>Instagram Stories Table 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Pages - 1 of 2</dc:title>
  <dc:creator>Frederik Peiniger</dc:creator>
  <cp:lastModifiedBy>Frederik Peiniger</cp:lastModifiedBy>
  <cp:revision>1</cp:revision>
  <dcterms:created xsi:type="dcterms:W3CDTF">2021-02-01T10:58:32Z</dcterms:created>
  <dcterms:modified xsi:type="dcterms:W3CDTF">2021-02-01T10:59:16Z</dcterms:modified>
</cp:coreProperties>
</file>