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2055</c:v>
                </c:pt>
                <c:pt idx="1">
                  <c:v>2055</c:v>
                </c:pt>
                <c:pt idx="2">
                  <c:v>2054</c:v>
                </c:pt>
                <c:pt idx="3">
                  <c:v>2053</c:v>
                </c:pt>
                <c:pt idx="4">
                  <c:v>2055</c:v>
                </c:pt>
                <c:pt idx="5">
                  <c:v>2054</c:v>
                </c:pt>
                <c:pt idx="6">
                  <c:v>2056</c:v>
                </c:pt>
                <c:pt idx="7">
                  <c:v>2056</c:v>
                </c:pt>
                <c:pt idx="8">
                  <c:v>2056</c:v>
                </c:pt>
                <c:pt idx="9">
                  <c:v>2056</c:v>
                </c:pt>
                <c:pt idx="10">
                  <c:v>2057</c:v>
                </c:pt>
                <c:pt idx="11">
                  <c:v>2059</c:v>
                </c:pt>
                <c:pt idx="12">
                  <c:v>2058</c:v>
                </c:pt>
                <c:pt idx="13">
                  <c:v>2057</c:v>
                </c:pt>
                <c:pt idx="14">
                  <c:v>2056</c:v>
                </c:pt>
                <c:pt idx="15">
                  <c:v>2057</c:v>
                </c:pt>
                <c:pt idx="16">
                  <c:v>2057</c:v>
                </c:pt>
                <c:pt idx="17">
                  <c:v>2057</c:v>
                </c:pt>
                <c:pt idx="18">
                  <c:v>2056</c:v>
                </c:pt>
                <c:pt idx="19">
                  <c:v>2055</c:v>
                </c:pt>
                <c:pt idx="20">
                  <c:v>2054</c:v>
                </c:pt>
                <c:pt idx="21">
                  <c:v>2057</c:v>
                </c:pt>
                <c:pt idx="22">
                  <c:v>2058</c:v>
                </c:pt>
                <c:pt idx="23">
                  <c:v>2057</c:v>
                </c:pt>
                <c:pt idx="24">
                  <c:v>2058</c:v>
                </c:pt>
                <c:pt idx="25">
                  <c:v>2058</c:v>
                </c:pt>
                <c:pt idx="26">
                  <c:v>2058</c:v>
                </c:pt>
                <c:pt idx="27">
                  <c:v>2059</c:v>
                </c:pt>
                <c:pt idx="28">
                  <c:v>2059</c:v>
                </c:pt>
                <c:pt idx="29">
                  <c:v>2058</c:v>
                </c:pt>
                <c:pt idx="30">
                  <c:v>2059</c:v>
                </c:pt>
                <c:pt idx="31">
                  <c:v>2061</c:v>
                </c:pt>
                <c:pt idx="32">
                  <c:v>2060</c:v>
                </c:pt>
                <c:pt idx="33">
                  <c:v>2061</c:v>
                </c:pt>
                <c:pt idx="34">
                  <c:v>2060</c:v>
                </c:pt>
                <c:pt idx="35">
                  <c:v>2059</c:v>
                </c:pt>
                <c:pt idx="36">
                  <c:v>2059</c:v>
                </c:pt>
                <c:pt idx="37">
                  <c:v>2060</c:v>
                </c:pt>
                <c:pt idx="38">
                  <c:v>2059</c:v>
                </c:pt>
                <c:pt idx="39">
                  <c:v>2059</c:v>
                </c:pt>
                <c:pt idx="40">
                  <c:v>2060</c:v>
                </c:pt>
                <c:pt idx="41">
                  <c:v>2060</c:v>
                </c:pt>
                <c:pt idx="42">
                  <c:v>2060</c:v>
                </c:pt>
                <c:pt idx="43">
                  <c:v>2060</c:v>
                </c:pt>
                <c:pt idx="44">
                  <c:v>2060</c:v>
                </c:pt>
                <c:pt idx="45">
                  <c:v>2060</c:v>
                </c:pt>
                <c:pt idx="46">
                  <c:v>2060</c:v>
                </c:pt>
                <c:pt idx="47">
                  <c:v>2060</c:v>
                </c:pt>
                <c:pt idx="48">
                  <c:v>2061</c:v>
                </c:pt>
                <c:pt idx="49">
                  <c:v>2060</c:v>
                </c:pt>
                <c:pt idx="50">
                  <c:v>2059</c:v>
                </c:pt>
                <c:pt idx="51">
                  <c:v>2059</c:v>
                </c:pt>
                <c:pt idx="52">
                  <c:v>2060</c:v>
                </c:pt>
                <c:pt idx="53">
                  <c:v>2060</c:v>
                </c:pt>
                <c:pt idx="54">
                  <c:v>2060</c:v>
                </c:pt>
                <c:pt idx="55">
                  <c:v>2060</c:v>
                </c:pt>
                <c:pt idx="56">
                  <c:v>2059</c:v>
                </c:pt>
                <c:pt idx="57">
                  <c:v>2059</c:v>
                </c:pt>
                <c:pt idx="58">
                  <c:v>2059</c:v>
                </c:pt>
                <c:pt idx="59">
                  <c:v>2059</c:v>
                </c:pt>
                <c:pt idx="60">
                  <c:v>2058</c:v>
                </c:pt>
                <c:pt idx="61">
                  <c:v>2057</c:v>
                </c:pt>
                <c:pt idx="62">
                  <c:v>2057</c:v>
                </c:pt>
                <c:pt idx="63">
                  <c:v>2057</c:v>
                </c:pt>
                <c:pt idx="64">
                  <c:v>2057</c:v>
                </c:pt>
                <c:pt idx="65">
                  <c:v>2057</c:v>
                </c:pt>
                <c:pt idx="66">
                  <c:v>2057</c:v>
                </c:pt>
                <c:pt idx="67">
                  <c:v>2057</c:v>
                </c:pt>
                <c:pt idx="68">
                  <c:v>2057</c:v>
                </c:pt>
                <c:pt idx="69">
                  <c:v>2055</c:v>
                </c:pt>
                <c:pt idx="70">
                  <c:v>2054</c:v>
                </c:pt>
                <c:pt idx="71">
                  <c:v>2052</c:v>
                </c:pt>
                <c:pt idx="72">
                  <c:v>2052</c:v>
                </c:pt>
                <c:pt idx="73">
                  <c:v>2051</c:v>
                </c:pt>
                <c:pt idx="74">
                  <c:v>2051</c:v>
                </c:pt>
                <c:pt idx="75">
                  <c:v>2049</c:v>
                </c:pt>
                <c:pt idx="76">
                  <c:v>2051</c:v>
                </c:pt>
                <c:pt idx="77">
                  <c:v>2051</c:v>
                </c:pt>
                <c:pt idx="78">
                  <c:v>2051</c:v>
                </c:pt>
                <c:pt idx="79">
                  <c:v>2051</c:v>
                </c:pt>
                <c:pt idx="80">
                  <c:v>2052</c:v>
                </c:pt>
                <c:pt idx="81">
                  <c:v>2052</c:v>
                </c:pt>
                <c:pt idx="82">
                  <c:v>2051</c:v>
                </c:pt>
                <c:pt idx="83">
                  <c:v>2051</c:v>
                </c:pt>
                <c:pt idx="84">
                  <c:v>2051</c:v>
                </c:pt>
                <c:pt idx="85">
                  <c:v>2051</c:v>
                </c:pt>
                <c:pt idx="86">
                  <c:v>2051</c:v>
                </c:pt>
                <c:pt idx="87">
                  <c:v>2051</c:v>
                </c:pt>
                <c:pt idx="88">
                  <c:v>2051</c:v>
                </c:pt>
                <c:pt idx="89">
                  <c:v>2051</c:v>
                </c:pt>
                <c:pt idx="90">
                  <c:v>2051</c:v>
                </c:pt>
                <c:pt idx="91">
                  <c:v>2051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39-458D-B4DD-40831AF3E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843408"/>
        <c:axId val="333844720"/>
      </c:lineChart>
      <c:dateAx>
        <c:axId val="33384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44720"/>
        <c:crosses val="autoZero"/>
        <c:auto val="1"/>
        <c:lblOffset val="100"/>
        <c:baseTimeUnit val="days"/>
      </c:dateAx>
      <c:valAx>
        <c:axId val="33384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4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D6-4F1E-A3A8-89794822C0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06560"/>
        <c:axId val="334308200"/>
      </c:lineChart>
      <c:dateAx>
        <c:axId val="33430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08200"/>
        <c:crosses val="autoZero"/>
        <c:auto val="1"/>
        <c:lblOffset val="100"/>
        <c:baseTimeUnit val="days"/>
      </c:dateAx>
      <c:valAx>
        <c:axId val="33430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0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44105</c:v>
                </c:pt>
                <c:pt idx="1">
                  <c:v>44106</c:v>
                </c:pt>
                <c:pt idx="2">
                  <c:v>44107</c:v>
                </c:pt>
                <c:pt idx="3">
                  <c:v>44108</c:v>
                </c:pt>
                <c:pt idx="4">
                  <c:v>44109</c:v>
                </c:pt>
                <c:pt idx="5">
                  <c:v>44110</c:v>
                </c:pt>
                <c:pt idx="6">
                  <c:v>44111</c:v>
                </c:pt>
                <c:pt idx="7">
                  <c:v>44112</c:v>
                </c:pt>
                <c:pt idx="8">
                  <c:v>44113</c:v>
                </c:pt>
                <c:pt idx="9">
                  <c:v>44114</c:v>
                </c:pt>
                <c:pt idx="10">
                  <c:v>44115</c:v>
                </c:pt>
                <c:pt idx="11">
                  <c:v>44116</c:v>
                </c:pt>
                <c:pt idx="12">
                  <c:v>44117</c:v>
                </c:pt>
                <c:pt idx="13">
                  <c:v>44118</c:v>
                </c:pt>
                <c:pt idx="14">
                  <c:v>44119</c:v>
                </c:pt>
                <c:pt idx="15">
                  <c:v>44120</c:v>
                </c:pt>
                <c:pt idx="16">
                  <c:v>44121</c:v>
                </c:pt>
                <c:pt idx="17">
                  <c:v>44122</c:v>
                </c:pt>
                <c:pt idx="18">
                  <c:v>44123</c:v>
                </c:pt>
                <c:pt idx="19">
                  <c:v>44124</c:v>
                </c:pt>
                <c:pt idx="20">
                  <c:v>44125</c:v>
                </c:pt>
                <c:pt idx="21">
                  <c:v>44126</c:v>
                </c:pt>
                <c:pt idx="22">
                  <c:v>44127</c:v>
                </c:pt>
                <c:pt idx="23">
                  <c:v>44128</c:v>
                </c:pt>
                <c:pt idx="24">
                  <c:v>44129</c:v>
                </c:pt>
                <c:pt idx="25">
                  <c:v>44130</c:v>
                </c:pt>
                <c:pt idx="26">
                  <c:v>44131</c:v>
                </c:pt>
                <c:pt idx="27">
                  <c:v>44132</c:v>
                </c:pt>
                <c:pt idx="28">
                  <c:v>44133</c:v>
                </c:pt>
                <c:pt idx="29">
                  <c:v>44134</c:v>
                </c:pt>
                <c:pt idx="30">
                  <c:v>44135</c:v>
                </c:pt>
                <c:pt idx="31">
                  <c:v>44136</c:v>
                </c:pt>
                <c:pt idx="32">
                  <c:v>44137</c:v>
                </c:pt>
                <c:pt idx="33">
                  <c:v>44138</c:v>
                </c:pt>
                <c:pt idx="34">
                  <c:v>44139</c:v>
                </c:pt>
                <c:pt idx="35">
                  <c:v>44140</c:v>
                </c:pt>
                <c:pt idx="36">
                  <c:v>44141</c:v>
                </c:pt>
                <c:pt idx="37">
                  <c:v>44142</c:v>
                </c:pt>
                <c:pt idx="38">
                  <c:v>44143</c:v>
                </c:pt>
                <c:pt idx="39">
                  <c:v>44144</c:v>
                </c:pt>
                <c:pt idx="40">
                  <c:v>44145</c:v>
                </c:pt>
                <c:pt idx="41">
                  <c:v>44146</c:v>
                </c:pt>
                <c:pt idx="42">
                  <c:v>44147</c:v>
                </c:pt>
                <c:pt idx="43">
                  <c:v>44148</c:v>
                </c:pt>
                <c:pt idx="44">
                  <c:v>44149</c:v>
                </c:pt>
                <c:pt idx="45">
                  <c:v>44150</c:v>
                </c:pt>
                <c:pt idx="46">
                  <c:v>44151</c:v>
                </c:pt>
                <c:pt idx="47">
                  <c:v>44152</c:v>
                </c:pt>
                <c:pt idx="48">
                  <c:v>44153</c:v>
                </c:pt>
                <c:pt idx="49">
                  <c:v>44154</c:v>
                </c:pt>
                <c:pt idx="50">
                  <c:v>44155</c:v>
                </c:pt>
                <c:pt idx="51">
                  <c:v>44156</c:v>
                </c:pt>
                <c:pt idx="52">
                  <c:v>44157</c:v>
                </c:pt>
                <c:pt idx="53">
                  <c:v>44158</c:v>
                </c:pt>
                <c:pt idx="54">
                  <c:v>44159</c:v>
                </c:pt>
                <c:pt idx="55">
                  <c:v>44160</c:v>
                </c:pt>
                <c:pt idx="56">
                  <c:v>44161</c:v>
                </c:pt>
                <c:pt idx="57">
                  <c:v>44162</c:v>
                </c:pt>
                <c:pt idx="58">
                  <c:v>44163</c:v>
                </c:pt>
                <c:pt idx="59">
                  <c:v>44164</c:v>
                </c:pt>
                <c:pt idx="60">
                  <c:v>44165</c:v>
                </c:pt>
                <c:pt idx="61">
                  <c:v>44166</c:v>
                </c:pt>
                <c:pt idx="62">
                  <c:v>44167</c:v>
                </c:pt>
                <c:pt idx="63">
                  <c:v>44168</c:v>
                </c:pt>
                <c:pt idx="64">
                  <c:v>44169</c:v>
                </c:pt>
                <c:pt idx="65">
                  <c:v>44170</c:v>
                </c:pt>
                <c:pt idx="66">
                  <c:v>44171</c:v>
                </c:pt>
                <c:pt idx="67">
                  <c:v>44172</c:v>
                </c:pt>
                <c:pt idx="68">
                  <c:v>44173</c:v>
                </c:pt>
                <c:pt idx="69">
                  <c:v>44174</c:v>
                </c:pt>
                <c:pt idx="70">
                  <c:v>44175</c:v>
                </c:pt>
                <c:pt idx="71">
                  <c:v>44176</c:v>
                </c:pt>
                <c:pt idx="72">
                  <c:v>44177</c:v>
                </c:pt>
                <c:pt idx="73">
                  <c:v>44178</c:v>
                </c:pt>
                <c:pt idx="74">
                  <c:v>44179</c:v>
                </c:pt>
                <c:pt idx="75">
                  <c:v>44180</c:v>
                </c:pt>
                <c:pt idx="76">
                  <c:v>44181</c:v>
                </c:pt>
                <c:pt idx="77">
                  <c:v>44182</c:v>
                </c:pt>
                <c:pt idx="78">
                  <c:v>44183</c:v>
                </c:pt>
                <c:pt idx="79">
                  <c:v>44184</c:v>
                </c:pt>
                <c:pt idx="80">
                  <c:v>44185</c:v>
                </c:pt>
                <c:pt idx="81">
                  <c:v>44186</c:v>
                </c:pt>
                <c:pt idx="82">
                  <c:v>44187</c:v>
                </c:pt>
                <c:pt idx="83">
                  <c:v>44188</c:v>
                </c:pt>
                <c:pt idx="84">
                  <c:v>44189</c:v>
                </c:pt>
                <c:pt idx="85">
                  <c:v>44190</c:v>
                </c:pt>
                <c:pt idx="86">
                  <c:v>44191</c:v>
                </c:pt>
                <c:pt idx="87">
                  <c:v>44192</c:v>
                </c:pt>
                <c:pt idx="88">
                  <c:v>44193</c:v>
                </c:pt>
                <c:pt idx="89">
                  <c:v>44194</c:v>
                </c:pt>
                <c:pt idx="90">
                  <c:v>44195</c:v>
                </c:pt>
                <c:pt idx="91">
                  <c:v>44196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9.7418412079883096E-2</c:v>
                </c:pt>
                <c:pt idx="1">
                  <c:v>0</c:v>
                </c:pt>
                <c:pt idx="2">
                  <c:v>-4.8661800486618001E-2</c:v>
                </c:pt>
                <c:pt idx="3">
                  <c:v>-4.8685491723466402E-2</c:v>
                </c:pt>
                <c:pt idx="4">
                  <c:v>9.7418412079883096E-2</c:v>
                </c:pt>
                <c:pt idx="5">
                  <c:v>-4.8661800486618001E-2</c:v>
                </c:pt>
                <c:pt idx="6">
                  <c:v>9.7370983446932804E-2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4.8638132295719803E-2</c:v>
                </c:pt>
                <c:pt idx="11">
                  <c:v>9.7228974234321794E-2</c:v>
                </c:pt>
                <c:pt idx="12">
                  <c:v>-4.8567265662943199E-2</c:v>
                </c:pt>
                <c:pt idx="13">
                  <c:v>-4.8590864917395497E-2</c:v>
                </c:pt>
                <c:pt idx="14">
                  <c:v>-4.8614487117160897E-2</c:v>
                </c:pt>
                <c:pt idx="15">
                  <c:v>4.8638132295719803E-2</c:v>
                </c:pt>
                <c:pt idx="16">
                  <c:v>0</c:v>
                </c:pt>
                <c:pt idx="17">
                  <c:v>0</c:v>
                </c:pt>
                <c:pt idx="18">
                  <c:v>-4.8614487117160897E-2</c:v>
                </c:pt>
                <c:pt idx="19">
                  <c:v>-4.8638132295719803E-2</c:v>
                </c:pt>
                <c:pt idx="20">
                  <c:v>-4.8661800486618001E-2</c:v>
                </c:pt>
                <c:pt idx="21">
                  <c:v>0.14605647517039899</c:v>
                </c:pt>
                <c:pt idx="22">
                  <c:v>4.8614487117160897E-2</c:v>
                </c:pt>
                <c:pt idx="23">
                  <c:v>-4.8590864917395497E-2</c:v>
                </c:pt>
                <c:pt idx="24">
                  <c:v>4.8614487117160897E-2</c:v>
                </c:pt>
                <c:pt idx="25">
                  <c:v>0</c:v>
                </c:pt>
                <c:pt idx="26">
                  <c:v>0</c:v>
                </c:pt>
                <c:pt idx="27">
                  <c:v>4.8590864917395497E-2</c:v>
                </c:pt>
                <c:pt idx="28">
                  <c:v>0</c:v>
                </c:pt>
                <c:pt idx="29">
                  <c:v>-4.8567265662943199E-2</c:v>
                </c:pt>
                <c:pt idx="30">
                  <c:v>4.8590864917395497E-2</c:v>
                </c:pt>
                <c:pt idx="31">
                  <c:v>9.71345313258863E-2</c:v>
                </c:pt>
                <c:pt idx="32">
                  <c:v>-4.8520135856380403E-2</c:v>
                </c:pt>
                <c:pt idx="33">
                  <c:v>4.85436893203883E-2</c:v>
                </c:pt>
                <c:pt idx="34">
                  <c:v>-4.8520135856380403E-2</c:v>
                </c:pt>
                <c:pt idx="35">
                  <c:v>-4.85436893203883E-2</c:v>
                </c:pt>
                <c:pt idx="36">
                  <c:v>0</c:v>
                </c:pt>
                <c:pt idx="37">
                  <c:v>4.8567265662943199E-2</c:v>
                </c:pt>
                <c:pt idx="38">
                  <c:v>-4.85436893203883E-2</c:v>
                </c:pt>
                <c:pt idx="39">
                  <c:v>0</c:v>
                </c:pt>
                <c:pt idx="40">
                  <c:v>4.8567265662943199E-2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4.85436893203883E-2</c:v>
                </c:pt>
                <c:pt idx="49">
                  <c:v>-4.8520135856380403E-2</c:v>
                </c:pt>
                <c:pt idx="50">
                  <c:v>-4.85436893203883E-2</c:v>
                </c:pt>
                <c:pt idx="51">
                  <c:v>0</c:v>
                </c:pt>
                <c:pt idx="52">
                  <c:v>4.8567265662943199E-2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-4.85436893203883E-2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-4.8567265662943199E-2</c:v>
                </c:pt>
                <c:pt idx="61">
                  <c:v>-4.8590864917395497E-2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-9.7228974234321794E-2</c:v>
                </c:pt>
                <c:pt idx="70">
                  <c:v>-4.8661800486618001E-2</c:v>
                </c:pt>
                <c:pt idx="71">
                  <c:v>-9.7370983446932804E-2</c:v>
                </c:pt>
                <c:pt idx="72">
                  <c:v>0</c:v>
                </c:pt>
                <c:pt idx="73">
                  <c:v>-4.87329434697856E-2</c:v>
                </c:pt>
                <c:pt idx="74">
                  <c:v>0</c:v>
                </c:pt>
                <c:pt idx="75">
                  <c:v>-9.7513408093612905E-2</c:v>
                </c:pt>
                <c:pt idx="76">
                  <c:v>9.7608589555880906E-2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4.8756704046806397E-2</c:v>
                </c:pt>
                <c:pt idx="81">
                  <c:v>0</c:v>
                </c:pt>
                <c:pt idx="82">
                  <c:v>-4.87329434697856E-2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10-4ACA-9E94-0F892EFC3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311480"/>
        <c:axId val="334311808"/>
      </c:lineChart>
      <c:dateAx>
        <c:axId val="33431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11808"/>
        <c:crosses val="autoZero"/>
        <c:auto val="1"/>
        <c:lblOffset val="100"/>
        <c:baseTimeUnit val="days"/>
      </c:dateAx>
      <c:valAx>
        <c:axId val="33431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1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F3577-EF26-4B83-AA7B-C447C19555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Übersicht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311449-1631-4F5D-A791-89689759CB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Pronovabkk</a:t>
            </a:r>
          </a:p>
        </p:txBody>
      </p:sp>
    </p:spTree>
    <p:extLst>
      <p:ext uri="{BB962C8B-B14F-4D97-AF65-F5344CB8AC3E}">
        <p14:creationId xmlns:p14="http://schemas.microsoft.com/office/powerpoint/2010/main" val="151769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F0E3-64A9-4655-BEE3-7040D38D5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77B817-921C-4F57-A264-3848BCC30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963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082047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047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164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452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468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46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04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70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985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097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64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2670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76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14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E9C6D-24ED-4BB9-980A-887A1B99F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90485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99306-B71F-42A1-B8F6-7386BCBC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AEA10F-F14D-4468-80CB-45C6121E5B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9312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82833-5BA9-4A46-9565-5371465D9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3E209-A5AD-4D40-A9C2-0022960F7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212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65055-DBCB-4D92-8C17-D29B0EA2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F3B999-91B6-4969-AEDA-C974B93D32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5444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3B800-8852-4C5D-A79A-B542B9AEE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83131-30AE-4D37-969B-B3AA80A04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344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B1653-D9C2-4E7F-B1E6-C8966AB8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72F7DC-4A22-4D33-A8CC-BFA7B657BE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246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2F058-DD57-4A09-AF8F-4F6FAA43B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D521E-ABBE-4EDC-99FD-E94817279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40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Übersicht</vt:lpstr>
      <vt:lpstr>Twitter Key Metrics Table | All Pages</vt:lpstr>
      <vt:lpstr>Twitter Followers Total | All Pages</vt:lpstr>
      <vt:lpstr>Twitter Interaction Rate | All Pages</vt:lpstr>
      <vt:lpstr>Twitter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Übersicht</dc:title>
  <dc:creator>Frederik Peiniger</dc:creator>
  <cp:lastModifiedBy>Frederik Peiniger</cp:lastModifiedBy>
  <cp:revision>1</cp:revision>
  <dcterms:created xsi:type="dcterms:W3CDTF">2021-01-11T15:59:51Z</dcterms:created>
  <dcterms:modified xsi:type="dcterms:W3CDTF">2021-01-11T16:00:02Z</dcterms:modified>
</cp:coreProperties>
</file>