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pronova BKK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Sheet1!$A$2:$A$123</c:f>
              <c:numCache>
                <c:formatCode>m/d/yyyy</c:formatCode>
                <c:ptCount val="122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  <c:pt idx="16">
                  <c:v>44091</c:v>
                </c:pt>
                <c:pt idx="17">
                  <c:v>44092</c:v>
                </c:pt>
                <c:pt idx="18">
                  <c:v>44093</c:v>
                </c:pt>
                <c:pt idx="19">
                  <c:v>44094</c:v>
                </c:pt>
                <c:pt idx="20">
                  <c:v>44095</c:v>
                </c:pt>
                <c:pt idx="21">
                  <c:v>44096</c:v>
                </c:pt>
                <c:pt idx="22">
                  <c:v>44097</c:v>
                </c:pt>
                <c:pt idx="23">
                  <c:v>44098</c:v>
                </c:pt>
                <c:pt idx="24">
                  <c:v>44099</c:v>
                </c:pt>
                <c:pt idx="25">
                  <c:v>44100</c:v>
                </c:pt>
                <c:pt idx="26">
                  <c:v>44101</c:v>
                </c:pt>
                <c:pt idx="27">
                  <c:v>44102</c:v>
                </c:pt>
                <c:pt idx="28">
                  <c:v>44103</c:v>
                </c:pt>
                <c:pt idx="29">
                  <c:v>44104</c:v>
                </c:pt>
                <c:pt idx="30">
                  <c:v>44105</c:v>
                </c:pt>
                <c:pt idx="31">
                  <c:v>44106</c:v>
                </c:pt>
                <c:pt idx="32">
                  <c:v>44107</c:v>
                </c:pt>
                <c:pt idx="33">
                  <c:v>44108</c:v>
                </c:pt>
                <c:pt idx="34">
                  <c:v>44109</c:v>
                </c:pt>
                <c:pt idx="35">
                  <c:v>44110</c:v>
                </c:pt>
                <c:pt idx="36">
                  <c:v>44111</c:v>
                </c:pt>
                <c:pt idx="37">
                  <c:v>44112</c:v>
                </c:pt>
                <c:pt idx="38">
                  <c:v>44113</c:v>
                </c:pt>
                <c:pt idx="39">
                  <c:v>44114</c:v>
                </c:pt>
                <c:pt idx="40">
                  <c:v>44115</c:v>
                </c:pt>
                <c:pt idx="41">
                  <c:v>44116</c:v>
                </c:pt>
                <c:pt idx="42">
                  <c:v>44117</c:v>
                </c:pt>
                <c:pt idx="43">
                  <c:v>44118</c:v>
                </c:pt>
                <c:pt idx="44">
                  <c:v>44119</c:v>
                </c:pt>
                <c:pt idx="45">
                  <c:v>44120</c:v>
                </c:pt>
                <c:pt idx="46">
                  <c:v>44121</c:v>
                </c:pt>
                <c:pt idx="47">
                  <c:v>44122</c:v>
                </c:pt>
                <c:pt idx="48">
                  <c:v>44123</c:v>
                </c:pt>
                <c:pt idx="49">
                  <c:v>44124</c:v>
                </c:pt>
                <c:pt idx="50">
                  <c:v>44125</c:v>
                </c:pt>
                <c:pt idx="51">
                  <c:v>44126</c:v>
                </c:pt>
                <c:pt idx="52">
                  <c:v>44127</c:v>
                </c:pt>
                <c:pt idx="53">
                  <c:v>44128</c:v>
                </c:pt>
                <c:pt idx="54">
                  <c:v>44129</c:v>
                </c:pt>
                <c:pt idx="55">
                  <c:v>44130</c:v>
                </c:pt>
                <c:pt idx="56">
                  <c:v>44131</c:v>
                </c:pt>
                <c:pt idx="57">
                  <c:v>44132</c:v>
                </c:pt>
                <c:pt idx="58">
                  <c:v>44133</c:v>
                </c:pt>
                <c:pt idx="59">
                  <c:v>44134</c:v>
                </c:pt>
                <c:pt idx="60">
                  <c:v>44135</c:v>
                </c:pt>
                <c:pt idx="61">
                  <c:v>44136</c:v>
                </c:pt>
                <c:pt idx="62">
                  <c:v>44137</c:v>
                </c:pt>
                <c:pt idx="63">
                  <c:v>44138</c:v>
                </c:pt>
                <c:pt idx="64">
                  <c:v>44139</c:v>
                </c:pt>
                <c:pt idx="65">
                  <c:v>44140</c:v>
                </c:pt>
                <c:pt idx="66">
                  <c:v>44141</c:v>
                </c:pt>
                <c:pt idx="67">
                  <c:v>44142</c:v>
                </c:pt>
                <c:pt idx="68">
                  <c:v>44143</c:v>
                </c:pt>
                <c:pt idx="69">
                  <c:v>44144</c:v>
                </c:pt>
                <c:pt idx="70">
                  <c:v>44145</c:v>
                </c:pt>
                <c:pt idx="71">
                  <c:v>44146</c:v>
                </c:pt>
                <c:pt idx="72">
                  <c:v>44147</c:v>
                </c:pt>
                <c:pt idx="73">
                  <c:v>44148</c:v>
                </c:pt>
                <c:pt idx="74">
                  <c:v>44149</c:v>
                </c:pt>
                <c:pt idx="75">
                  <c:v>44150</c:v>
                </c:pt>
                <c:pt idx="76">
                  <c:v>44151</c:v>
                </c:pt>
                <c:pt idx="77">
                  <c:v>44152</c:v>
                </c:pt>
                <c:pt idx="78">
                  <c:v>44153</c:v>
                </c:pt>
                <c:pt idx="79">
                  <c:v>44154</c:v>
                </c:pt>
                <c:pt idx="80">
                  <c:v>44155</c:v>
                </c:pt>
                <c:pt idx="81">
                  <c:v>44156</c:v>
                </c:pt>
                <c:pt idx="82">
                  <c:v>44157</c:v>
                </c:pt>
                <c:pt idx="83">
                  <c:v>44158</c:v>
                </c:pt>
                <c:pt idx="84">
                  <c:v>44159</c:v>
                </c:pt>
                <c:pt idx="85">
                  <c:v>44160</c:v>
                </c:pt>
                <c:pt idx="86">
                  <c:v>44161</c:v>
                </c:pt>
                <c:pt idx="87">
                  <c:v>44162</c:v>
                </c:pt>
                <c:pt idx="88">
                  <c:v>44163</c:v>
                </c:pt>
                <c:pt idx="89">
                  <c:v>44164</c:v>
                </c:pt>
                <c:pt idx="90">
                  <c:v>44165</c:v>
                </c:pt>
                <c:pt idx="91">
                  <c:v>44166</c:v>
                </c:pt>
                <c:pt idx="92">
                  <c:v>44167</c:v>
                </c:pt>
                <c:pt idx="93">
                  <c:v>44168</c:v>
                </c:pt>
                <c:pt idx="94">
                  <c:v>44169</c:v>
                </c:pt>
                <c:pt idx="95">
                  <c:v>44170</c:v>
                </c:pt>
                <c:pt idx="96">
                  <c:v>44171</c:v>
                </c:pt>
                <c:pt idx="97">
                  <c:v>44172</c:v>
                </c:pt>
                <c:pt idx="98">
                  <c:v>44173</c:v>
                </c:pt>
                <c:pt idx="99">
                  <c:v>44174</c:v>
                </c:pt>
                <c:pt idx="100">
                  <c:v>44175</c:v>
                </c:pt>
                <c:pt idx="101">
                  <c:v>44176</c:v>
                </c:pt>
                <c:pt idx="102">
                  <c:v>44177</c:v>
                </c:pt>
                <c:pt idx="103">
                  <c:v>44178</c:v>
                </c:pt>
                <c:pt idx="104">
                  <c:v>44179</c:v>
                </c:pt>
                <c:pt idx="105">
                  <c:v>44180</c:v>
                </c:pt>
                <c:pt idx="106">
                  <c:v>44181</c:v>
                </c:pt>
                <c:pt idx="107">
                  <c:v>44182</c:v>
                </c:pt>
                <c:pt idx="108">
                  <c:v>44183</c:v>
                </c:pt>
                <c:pt idx="109">
                  <c:v>44184</c:v>
                </c:pt>
                <c:pt idx="110">
                  <c:v>44185</c:v>
                </c:pt>
                <c:pt idx="111">
                  <c:v>44186</c:v>
                </c:pt>
                <c:pt idx="112">
                  <c:v>44187</c:v>
                </c:pt>
                <c:pt idx="113">
                  <c:v>44188</c:v>
                </c:pt>
                <c:pt idx="114">
                  <c:v>44189</c:v>
                </c:pt>
                <c:pt idx="115">
                  <c:v>44190</c:v>
                </c:pt>
                <c:pt idx="116">
                  <c:v>44191</c:v>
                </c:pt>
                <c:pt idx="117">
                  <c:v>44192</c:v>
                </c:pt>
                <c:pt idx="118">
                  <c:v>44193</c:v>
                </c:pt>
                <c:pt idx="119">
                  <c:v>44194</c:v>
                </c:pt>
                <c:pt idx="120">
                  <c:v>44195</c:v>
                </c:pt>
                <c:pt idx="121">
                  <c:v>44196</c:v>
                </c:pt>
              </c:numCache>
            </c:numRef>
          </c:cat>
          <c:val>
            <c:numRef>
              <c:f>Sheet1!$B$2:$B$123</c:f>
              <c:numCache>
                <c:formatCode>General</c:formatCode>
                <c:ptCount val="122"/>
                <c:pt idx="0">
                  <c:v>2050</c:v>
                </c:pt>
                <c:pt idx="1">
                  <c:v>2051</c:v>
                </c:pt>
                <c:pt idx="2">
                  <c:v>2051</c:v>
                </c:pt>
                <c:pt idx="3">
                  <c:v>2049</c:v>
                </c:pt>
                <c:pt idx="4">
                  <c:v>2049</c:v>
                </c:pt>
                <c:pt idx="5">
                  <c:v>2049</c:v>
                </c:pt>
                <c:pt idx="6">
                  <c:v>2048</c:v>
                </c:pt>
                <c:pt idx="7">
                  <c:v>2049</c:v>
                </c:pt>
                <c:pt idx="8">
                  <c:v>2048</c:v>
                </c:pt>
                <c:pt idx="9">
                  <c:v>2051</c:v>
                </c:pt>
                <c:pt idx="10">
                  <c:v>2052</c:v>
                </c:pt>
                <c:pt idx="11">
                  <c:v>2052</c:v>
                </c:pt>
                <c:pt idx="12">
                  <c:v>2052</c:v>
                </c:pt>
                <c:pt idx="13">
                  <c:v>2052</c:v>
                </c:pt>
                <c:pt idx="14">
                  <c:v>2051</c:v>
                </c:pt>
                <c:pt idx="15">
                  <c:v>2053</c:v>
                </c:pt>
                <c:pt idx="16">
                  <c:v>2053</c:v>
                </c:pt>
                <c:pt idx="17">
                  <c:v>2053</c:v>
                </c:pt>
                <c:pt idx="18">
                  <c:v>2054</c:v>
                </c:pt>
                <c:pt idx="19">
                  <c:v>2053</c:v>
                </c:pt>
                <c:pt idx="20">
                  <c:v>2053</c:v>
                </c:pt>
                <c:pt idx="21">
                  <c:v>2053</c:v>
                </c:pt>
                <c:pt idx="22">
                  <c:v>2053</c:v>
                </c:pt>
                <c:pt idx="23">
                  <c:v>2052</c:v>
                </c:pt>
                <c:pt idx="24">
                  <c:v>2054</c:v>
                </c:pt>
                <c:pt idx="25">
                  <c:v>2055</c:v>
                </c:pt>
                <c:pt idx="26">
                  <c:v>2055</c:v>
                </c:pt>
                <c:pt idx="27">
                  <c:v>2055</c:v>
                </c:pt>
                <c:pt idx="28">
                  <c:v>2056</c:v>
                </c:pt>
                <c:pt idx="29">
                  <c:v>2053</c:v>
                </c:pt>
                <c:pt idx="30">
                  <c:v>2055</c:v>
                </c:pt>
                <c:pt idx="31">
                  <c:v>2055</c:v>
                </c:pt>
                <c:pt idx="32">
                  <c:v>2054</c:v>
                </c:pt>
                <c:pt idx="33">
                  <c:v>2053</c:v>
                </c:pt>
                <c:pt idx="34">
                  <c:v>2055</c:v>
                </c:pt>
                <c:pt idx="35">
                  <c:v>2054</c:v>
                </c:pt>
                <c:pt idx="36">
                  <c:v>2056</c:v>
                </c:pt>
                <c:pt idx="37">
                  <c:v>2056</c:v>
                </c:pt>
                <c:pt idx="38">
                  <c:v>2056</c:v>
                </c:pt>
                <c:pt idx="39">
                  <c:v>2056</c:v>
                </c:pt>
                <c:pt idx="40">
                  <c:v>2057</c:v>
                </c:pt>
                <c:pt idx="41">
                  <c:v>2059</c:v>
                </c:pt>
                <c:pt idx="42">
                  <c:v>2058</c:v>
                </c:pt>
                <c:pt idx="43">
                  <c:v>2057</c:v>
                </c:pt>
                <c:pt idx="44">
                  <c:v>2056</c:v>
                </c:pt>
                <c:pt idx="45">
                  <c:v>2057</c:v>
                </c:pt>
                <c:pt idx="46">
                  <c:v>2057</c:v>
                </c:pt>
                <c:pt idx="47">
                  <c:v>2057</c:v>
                </c:pt>
                <c:pt idx="48">
                  <c:v>2056</c:v>
                </c:pt>
                <c:pt idx="49">
                  <c:v>2055</c:v>
                </c:pt>
                <c:pt idx="50">
                  <c:v>2054</c:v>
                </c:pt>
                <c:pt idx="51">
                  <c:v>2057</c:v>
                </c:pt>
                <c:pt idx="52">
                  <c:v>2058</c:v>
                </c:pt>
                <c:pt idx="53">
                  <c:v>2057</c:v>
                </c:pt>
                <c:pt idx="54">
                  <c:v>2058</c:v>
                </c:pt>
                <c:pt idx="55">
                  <c:v>2058</c:v>
                </c:pt>
                <c:pt idx="56">
                  <c:v>2058</c:v>
                </c:pt>
                <c:pt idx="57">
                  <c:v>2059</c:v>
                </c:pt>
                <c:pt idx="58">
                  <c:v>2059</c:v>
                </c:pt>
                <c:pt idx="59">
                  <c:v>2058</c:v>
                </c:pt>
                <c:pt idx="60">
                  <c:v>2059</c:v>
                </c:pt>
                <c:pt idx="61">
                  <c:v>2061</c:v>
                </c:pt>
                <c:pt idx="62">
                  <c:v>2060</c:v>
                </c:pt>
                <c:pt idx="63">
                  <c:v>2061</c:v>
                </c:pt>
                <c:pt idx="64">
                  <c:v>2060</c:v>
                </c:pt>
                <c:pt idx="65">
                  <c:v>2059</c:v>
                </c:pt>
                <c:pt idx="66">
                  <c:v>2059</c:v>
                </c:pt>
                <c:pt idx="67">
                  <c:v>2060</c:v>
                </c:pt>
                <c:pt idx="68">
                  <c:v>2059</c:v>
                </c:pt>
                <c:pt idx="69">
                  <c:v>2059</c:v>
                </c:pt>
                <c:pt idx="70">
                  <c:v>2060</c:v>
                </c:pt>
                <c:pt idx="71">
                  <c:v>2060</c:v>
                </c:pt>
                <c:pt idx="72">
                  <c:v>2060</c:v>
                </c:pt>
                <c:pt idx="73">
                  <c:v>2060</c:v>
                </c:pt>
                <c:pt idx="74">
                  <c:v>2060</c:v>
                </c:pt>
                <c:pt idx="75">
                  <c:v>2060</c:v>
                </c:pt>
                <c:pt idx="76">
                  <c:v>2060</c:v>
                </c:pt>
                <c:pt idx="77">
                  <c:v>2060</c:v>
                </c:pt>
                <c:pt idx="78">
                  <c:v>2061</c:v>
                </c:pt>
                <c:pt idx="79">
                  <c:v>2060</c:v>
                </c:pt>
                <c:pt idx="80">
                  <c:v>2059</c:v>
                </c:pt>
                <c:pt idx="81">
                  <c:v>2059</c:v>
                </c:pt>
                <c:pt idx="82">
                  <c:v>2060</c:v>
                </c:pt>
                <c:pt idx="83">
                  <c:v>2060</c:v>
                </c:pt>
                <c:pt idx="84">
                  <c:v>2060</c:v>
                </c:pt>
                <c:pt idx="85">
                  <c:v>2060</c:v>
                </c:pt>
                <c:pt idx="86">
                  <c:v>2059</c:v>
                </c:pt>
                <c:pt idx="87">
                  <c:v>2059</c:v>
                </c:pt>
                <c:pt idx="88">
                  <c:v>2059</c:v>
                </c:pt>
                <c:pt idx="89">
                  <c:v>2059</c:v>
                </c:pt>
                <c:pt idx="90">
                  <c:v>2058</c:v>
                </c:pt>
                <c:pt idx="91">
                  <c:v>2057</c:v>
                </c:pt>
                <c:pt idx="92">
                  <c:v>2057</c:v>
                </c:pt>
                <c:pt idx="93">
                  <c:v>2057</c:v>
                </c:pt>
                <c:pt idx="94">
                  <c:v>2057</c:v>
                </c:pt>
                <c:pt idx="95">
                  <c:v>2057</c:v>
                </c:pt>
                <c:pt idx="96">
                  <c:v>2057</c:v>
                </c:pt>
                <c:pt idx="97">
                  <c:v>2057</c:v>
                </c:pt>
                <c:pt idx="98">
                  <c:v>2057</c:v>
                </c:pt>
                <c:pt idx="99">
                  <c:v>2055</c:v>
                </c:pt>
                <c:pt idx="100">
                  <c:v>2054</c:v>
                </c:pt>
                <c:pt idx="101">
                  <c:v>2052</c:v>
                </c:pt>
                <c:pt idx="102">
                  <c:v>2052</c:v>
                </c:pt>
                <c:pt idx="103">
                  <c:v>2051</c:v>
                </c:pt>
                <c:pt idx="104">
                  <c:v>2051</c:v>
                </c:pt>
                <c:pt idx="105">
                  <c:v>2049</c:v>
                </c:pt>
                <c:pt idx="106">
                  <c:v>2051</c:v>
                </c:pt>
                <c:pt idx="107">
                  <c:v>2051</c:v>
                </c:pt>
                <c:pt idx="108">
                  <c:v>2051</c:v>
                </c:pt>
                <c:pt idx="109">
                  <c:v>2051</c:v>
                </c:pt>
                <c:pt idx="110">
                  <c:v>2052</c:v>
                </c:pt>
                <c:pt idx="111">
                  <c:v>2052</c:v>
                </c:pt>
                <c:pt idx="112">
                  <c:v>2051</c:v>
                </c:pt>
                <c:pt idx="113">
                  <c:v>2051</c:v>
                </c:pt>
                <c:pt idx="114">
                  <c:v>2051</c:v>
                </c:pt>
                <c:pt idx="115">
                  <c:v>2051</c:v>
                </c:pt>
                <c:pt idx="116">
                  <c:v>2051</c:v>
                </c:pt>
                <c:pt idx="117">
                  <c:v>2051</c:v>
                </c:pt>
                <c:pt idx="118">
                  <c:v>2051</c:v>
                </c:pt>
                <c:pt idx="119">
                  <c:v>2051</c:v>
                </c:pt>
                <c:pt idx="120">
                  <c:v>2051</c:v>
                </c:pt>
                <c:pt idx="121">
                  <c:v>2051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A5-4605-9589-B4015976D1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057712"/>
        <c:axId val="323053776"/>
      </c:lineChart>
      <c:dateAx>
        <c:axId val="323057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53776"/>
        <c:crosses val="autoZero"/>
        <c:auto val="1"/>
        <c:lblOffset val="100"/>
        <c:baseTimeUnit val="days"/>
      </c:dateAx>
      <c:valAx>
        <c:axId val="32305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5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pronova BKK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Sheet1!$A$2:$A$123</c:f>
              <c:numCache>
                <c:formatCode>m/d/yyyy</c:formatCode>
                <c:ptCount val="122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  <c:pt idx="16">
                  <c:v>44091</c:v>
                </c:pt>
                <c:pt idx="17">
                  <c:v>44092</c:v>
                </c:pt>
                <c:pt idx="18">
                  <c:v>44093</c:v>
                </c:pt>
                <c:pt idx="19">
                  <c:v>44094</c:v>
                </c:pt>
                <c:pt idx="20">
                  <c:v>44095</c:v>
                </c:pt>
                <c:pt idx="21">
                  <c:v>44096</c:v>
                </c:pt>
                <c:pt idx="22">
                  <c:v>44097</c:v>
                </c:pt>
                <c:pt idx="23">
                  <c:v>44098</c:v>
                </c:pt>
                <c:pt idx="24">
                  <c:v>44099</c:v>
                </c:pt>
                <c:pt idx="25">
                  <c:v>44100</c:v>
                </c:pt>
                <c:pt idx="26">
                  <c:v>44101</c:v>
                </c:pt>
                <c:pt idx="27">
                  <c:v>44102</c:v>
                </c:pt>
                <c:pt idx="28">
                  <c:v>44103</c:v>
                </c:pt>
                <c:pt idx="29">
                  <c:v>44104</c:v>
                </c:pt>
                <c:pt idx="30">
                  <c:v>44105</c:v>
                </c:pt>
                <c:pt idx="31">
                  <c:v>44106</c:v>
                </c:pt>
                <c:pt idx="32">
                  <c:v>44107</c:v>
                </c:pt>
                <c:pt idx="33">
                  <c:v>44108</c:v>
                </c:pt>
                <c:pt idx="34">
                  <c:v>44109</c:v>
                </c:pt>
                <c:pt idx="35">
                  <c:v>44110</c:v>
                </c:pt>
                <c:pt idx="36">
                  <c:v>44111</c:v>
                </c:pt>
                <c:pt idx="37">
                  <c:v>44112</c:v>
                </c:pt>
                <c:pt idx="38">
                  <c:v>44113</c:v>
                </c:pt>
                <c:pt idx="39">
                  <c:v>44114</c:v>
                </c:pt>
                <c:pt idx="40">
                  <c:v>44115</c:v>
                </c:pt>
                <c:pt idx="41">
                  <c:v>44116</c:v>
                </c:pt>
                <c:pt idx="42">
                  <c:v>44117</c:v>
                </c:pt>
                <c:pt idx="43">
                  <c:v>44118</c:v>
                </c:pt>
                <c:pt idx="44">
                  <c:v>44119</c:v>
                </c:pt>
                <c:pt idx="45">
                  <c:v>44120</c:v>
                </c:pt>
                <c:pt idx="46">
                  <c:v>44121</c:v>
                </c:pt>
                <c:pt idx="47">
                  <c:v>44122</c:v>
                </c:pt>
                <c:pt idx="48">
                  <c:v>44123</c:v>
                </c:pt>
                <c:pt idx="49">
                  <c:v>44124</c:v>
                </c:pt>
                <c:pt idx="50">
                  <c:v>44125</c:v>
                </c:pt>
                <c:pt idx="51">
                  <c:v>44126</c:v>
                </c:pt>
                <c:pt idx="52">
                  <c:v>44127</c:v>
                </c:pt>
                <c:pt idx="53">
                  <c:v>44128</c:v>
                </c:pt>
                <c:pt idx="54">
                  <c:v>44129</c:v>
                </c:pt>
                <c:pt idx="55">
                  <c:v>44130</c:v>
                </c:pt>
                <c:pt idx="56">
                  <c:v>44131</c:v>
                </c:pt>
                <c:pt idx="57">
                  <c:v>44132</c:v>
                </c:pt>
                <c:pt idx="58">
                  <c:v>44133</c:v>
                </c:pt>
                <c:pt idx="59">
                  <c:v>44134</c:v>
                </c:pt>
                <c:pt idx="60">
                  <c:v>44135</c:v>
                </c:pt>
                <c:pt idx="61">
                  <c:v>44136</c:v>
                </c:pt>
                <c:pt idx="62">
                  <c:v>44137</c:v>
                </c:pt>
                <c:pt idx="63">
                  <c:v>44138</c:v>
                </c:pt>
                <c:pt idx="64">
                  <c:v>44139</c:v>
                </c:pt>
                <c:pt idx="65">
                  <c:v>44140</c:v>
                </c:pt>
                <c:pt idx="66">
                  <c:v>44141</c:v>
                </c:pt>
                <c:pt idx="67">
                  <c:v>44142</c:v>
                </c:pt>
                <c:pt idx="68">
                  <c:v>44143</c:v>
                </c:pt>
                <c:pt idx="69">
                  <c:v>44144</c:v>
                </c:pt>
                <c:pt idx="70">
                  <c:v>44145</c:v>
                </c:pt>
                <c:pt idx="71">
                  <c:v>44146</c:v>
                </c:pt>
                <c:pt idx="72">
                  <c:v>44147</c:v>
                </c:pt>
                <c:pt idx="73">
                  <c:v>44148</c:v>
                </c:pt>
                <c:pt idx="74">
                  <c:v>44149</c:v>
                </c:pt>
                <c:pt idx="75">
                  <c:v>44150</c:v>
                </c:pt>
                <c:pt idx="76">
                  <c:v>44151</c:v>
                </c:pt>
                <c:pt idx="77">
                  <c:v>44152</c:v>
                </c:pt>
                <c:pt idx="78">
                  <c:v>44153</c:v>
                </c:pt>
                <c:pt idx="79">
                  <c:v>44154</c:v>
                </c:pt>
                <c:pt idx="80">
                  <c:v>44155</c:v>
                </c:pt>
                <c:pt idx="81">
                  <c:v>44156</c:v>
                </c:pt>
                <c:pt idx="82">
                  <c:v>44157</c:v>
                </c:pt>
                <c:pt idx="83">
                  <c:v>44158</c:v>
                </c:pt>
                <c:pt idx="84">
                  <c:v>44159</c:v>
                </c:pt>
                <c:pt idx="85">
                  <c:v>44160</c:v>
                </c:pt>
                <c:pt idx="86">
                  <c:v>44161</c:v>
                </c:pt>
                <c:pt idx="87">
                  <c:v>44162</c:v>
                </c:pt>
                <c:pt idx="88">
                  <c:v>44163</c:v>
                </c:pt>
                <c:pt idx="89">
                  <c:v>44164</c:v>
                </c:pt>
                <c:pt idx="90">
                  <c:v>44165</c:v>
                </c:pt>
                <c:pt idx="91">
                  <c:v>44166</c:v>
                </c:pt>
                <c:pt idx="92">
                  <c:v>44167</c:v>
                </c:pt>
                <c:pt idx="93">
                  <c:v>44168</c:v>
                </c:pt>
                <c:pt idx="94">
                  <c:v>44169</c:v>
                </c:pt>
                <c:pt idx="95">
                  <c:v>44170</c:v>
                </c:pt>
                <c:pt idx="96">
                  <c:v>44171</c:v>
                </c:pt>
                <c:pt idx="97">
                  <c:v>44172</c:v>
                </c:pt>
                <c:pt idx="98">
                  <c:v>44173</c:v>
                </c:pt>
                <c:pt idx="99">
                  <c:v>44174</c:v>
                </c:pt>
                <c:pt idx="100">
                  <c:v>44175</c:v>
                </c:pt>
                <c:pt idx="101">
                  <c:v>44176</c:v>
                </c:pt>
                <c:pt idx="102">
                  <c:v>44177</c:v>
                </c:pt>
                <c:pt idx="103">
                  <c:v>44178</c:v>
                </c:pt>
                <c:pt idx="104">
                  <c:v>44179</c:v>
                </c:pt>
                <c:pt idx="105">
                  <c:v>44180</c:v>
                </c:pt>
                <c:pt idx="106">
                  <c:v>44181</c:v>
                </c:pt>
                <c:pt idx="107">
                  <c:v>44182</c:v>
                </c:pt>
                <c:pt idx="108">
                  <c:v>44183</c:v>
                </c:pt>
                <c:pt idx="109">
                  <c:v>44184</c:v>
                </c:pt>
                <c:pt idx="110">
                  <c:v>44185</c:v>
                </c:pt>
                <c:pt idx="111">
                  <c:v>44186</c:v>
                </c:pt>
                <c:pt idx="112">
                  <c:v>44187</c:v>
                </c:pt>
                <c:pt idx="113">
                  <c:v>44188</c:v>
                </c:pt>
                <c:pt idx="114">
                  <c:v>44189</c:v>
                </c:pt>
                <c:pt idx="115">
                  <c:v>44190</c:v>
                </c:pt>
                <c:pt idx="116">
                  <c:v>44191</c:v>
                </c:pt>
                <c:pt idx="117">
                  <c:v>44192</c:v>
                </c:pt>
                <c:pt idx="118">
                  <c:v>44193</c:v>
                </c:pt>
                <c:pt idx="119">
                  <c:v>44194</c:v>
                </c:pt>
                <c:pt idx="120">
                  <c:v>44195</c:v>
                </c:pt>
                <c:pt idx="121">
                  <c:v>44196</c:v>
                </c:pt>
              </c:numCache>
            </c:numRef>
          </c:cat>
          <c:val>
            <c:numRef>
              <c:f>Sheet1!$B$2:$B$123</c:f>
              <c:numCache>
                <c:formatCode>General</c:formatCode>
                <c:ptCount val="1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C6-4961-9DCE-CB8D058CB7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792344"/>
        <c:axId val="326788080"/>
      </c:lineChart>
      <c:dateAx>
        <c:axId val="326792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88080"/>
        <c:crosses val="autoZero"/>
        <c:auto val="1"/>
        <c:lblOffset val="100"/>
        <c:baseTimeUnit val="days"/>
      </c:dateAx>
      <c:valAx>
        <c:axId val="32678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9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pronova BKK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Sheet1!$A$2:$A$123</c:f>
              <c:numCache>
                <c:formatCode>m/d/yyyy</c:formatCode>
                <c:ptCount val="122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  <c:pt idx="16">
                  <c:v>44091</c:v>
                </c:pt>
                <c:pt idx="17">
                  <c:v>44092</c:v>
                </c:pt>
                <c:pt idx="18">
                  <c:v>44093</c:v>
                </c:pt>
                <c:pt idx="19">
                  <c:v>44094</c:v>
                </c:pt>
                <c:pt idx="20">
                  <c:v>44095</c:v>
                </c:pt>
                <c:pt idx="21">
                  <c:v>44096</c:v>
                </c:pt>
                <c:pt idx="22">
                  <c:v>44097</c:v>
                </c:pt>
                <c:pt idx="23">
                  <c:v>44098</c:v>
                </c:pt>
                <c:pt idx="24">
                  <c:v>44099</c:v>
                </c:pt>
                <c:pt idx="25">
                  <c:v>44100</c:v>
                </c:pt>
                <c:pt idx="26">
                  <c:v>44101</c:v>
                </c:pt>
                <c:pt idx="27">
                  <c:v>44102</c:v>
                </c:pt>
                <c:pt idx="28">
                  <c:v>44103</c:v>
                </c:pt>
                <c:pt idx="29">
                  <c:v>44104</c:v>
                </c:pt>
                <c:pt idx="30">
                  <c:v>44105</c:v>
                </c:pt>
                <c:pt idx="31">
                  <c:v>44106</c:v>
                </c:pt>
                <c:pt idx="32">
                  <c:v>44107</c:v>
                </c:pt>
                <c:pt idx="33">
                  <c:v>44108</c:v>
                </c:pt>
                <c:pt idx="34">
                  <c:v>44109</c:v>
                </c:pt>
                <c:pt idx="35">
                  <c:v>44110</c:v>
                </c:pt>
                <c:pt idx="36">
                  <c:v>44111</c:v>
                </c:pt>
                <c:pt idx="37">
                  <c:v>44112</c:v>
                </c:pt>
                <c:pt idx="38">
                  <c:v>44113</c:v>
                </c:pt>
                <c:pt idx="39">
                  <c:v>44114</c:v>
                </c:pt>
                <c:pt idx="40">
                  <c:v>44115</c:v>
                </c:pt>
                <c:pt idx="41">
                  <c:v>44116</c:v>
                </c:pt>
                <c:pt idx="42">
                  <c:v>44117</c:v>
                </c:pt>
                <c:pt idx="43">
                  <c:v>44118</c:v>
                </c:pt>
                <c:pt idx="44">
                  <c:v>44119</c:v>
                </c:pt>
                <c:pt idx="45">
                  <c:v>44120</c:v>
                </c:pt>
                <c:pt idx="46">
                  <c:v>44121</c:v>
                </c:pt>
                <c:pt idx="47">
                  <c:v>44122</c:v>
                </c:pt>
                <c:pt idx="48">
                  <c:v>44123</c:v>
                </c:pt>
                <c:pt idx="49">
                  <c:v>44124</c:v>
                </c:pt>
                <c:pt idx="50">
                  <c:v>44125</c:v>
                </c:pt>
                <c:pt idx="51">
                  <c:v>44126</c:v>
                </c:pt>
                <c:pt idx="52">
                  <c:v>44127</c:v>
                </c:pt>
                <c:pt idx="53">
                  <c:v>44128</c:v>
                </c:pt>
                <c:pt idx="54">
                  <c:v>44129</c:v>
                </c:pt>
                <c:pt idx="55">
                  <c:v>44130</c:v>
                </c:pt>
                <c:pt idx="56">
                  <c:v>44131</c:v>
                </c:pt>
                <c:pt idx="57">
                  <c:v>44132</c:v>
                </c:pt>
                <c:pt idx="58">
                  <c:v>44133</c:v>
                </c:pt>
                <c:pt idx="59">
                  <c:v>44134</c:v>
                </c:pt>
                <c:pt idx="60">
                  <c:v>44135</c:v>
                </c:pt>
                <c:pt idx="61">
                  <c:v>44136</c:v>
                </c:pt>
                <c:pt idx="62">
                  <c:v>44137</c:v>
                </c:pt>
                <c:pt idx="63">
                  <c:v>44138</c:v>
                </c:pt>
                <c:pt idx="64">
                  <c:v>44139</c:v>
                </c:pt>
                <c:pt idx="65">
                  <c:v>44140</c:v>
                </c:pt>
                <c:pt idx="66">
                  <c:v>44141</c:v>
                </c:pt>
                <c:pt idx="67">
                  <c:v>44142</c:v>
                </c:pt>
                <c:pt idx="68">
                  <c:v>44143</c:v>
                </c:pt>
                <c:pt idx="69">
                  <c:v>44144</c:v>
                </c:pt>
                <c:pt idx="70">
                  <c:v>44145</c:v>
                </c:pt>
                <c:pt idx="71">
                  <c:v>44146</c:v>
                </c:pt>
                <c:pt idx="72">
                  <c:v>44147</c:v>
                </c:pt>
                <c:pt idx="73">
                  <c:v>44148</c:v>
                </c:pt>
                <c:pt idx="74">
                  <c:v>44149</c:v>
                </c:pt>
                <c:pt idx="75">
                  <c:v>44150</c:v>
                </c:pt>
                <c:pt idx="76">
                  <c:v>44151</c:v>
                </c:pt>
                <c:pt idx="77">
                  <c:v>44152</c:v>
                </c:pt>
                <c:pt idx="78">
                  <c:v>44153</c:v>
                </c:pt>
                <c:pt idx="79">
                  <c:v>44154</c:v>
                </c:pt>
                <c:pt idx="80">
                  <c:v>44155</c:v>
                </c:pt>
                <c:pt idx="81">
                  <c:v>44156</c:v>
                </c:pt>
                <c:pt idx="82">
                  <c:v>44157</c:v>
                </c:pt>
                <c:pt idx="83">
                  <c:v>44158</c:v>
                </c:pt>
                <c:pt idx="84">
                  <c:v>44159</c:v>
                </c:pt>
                <c:pt idx="85">
                  <c:v>44160</c:v>
                </c:pt>
                <c:pt idx="86">
                  <c:v>44161</c:v>
                </c:pt>
                <c:pt idx="87">
                  <c:v>44162</c:v>
                </c:pt>
                <c:pt idx="88">
                  <c:v>44163</c:v>
                </c:pt>
                <c:pt idx="89">
                  <c:v>44164</c:v>
                </c:pt>
                <c:pt idx="90">
                  <c:v>44165</c:v>
                </c:pt>
                <c:pt idx="91">
                  <c:v>44166</c:v>
                </c:pt>
                <c:pt idx="92">
                  <c:v>44167</c:v>
                </c:pt>
                <c:pt idx="93">
                  <c:v>44168</c:v>
                </c:pt>
                <c:pt idx="94">
                  <c:v>44169</c:v>
                </c:pt>
                <c:pt idx="95">
                  <c:v>44170</c:v>
                </c:pt>
                <c:pt idx="96">
                  <c:v>44171</c:v>
                </c:pt>
                <c:pt idx="97">
                  <c:v>44172</c:v>
                </c:pt>
                <c:pt idx="98">
                  <c:v>44173</c:v>
                </c:pt>
                <c:pt idx="99">
                  <c:v>44174</c:v>
                </c:pt>
                <c:pt idx="100">
                  <c:v>44175</c:v>
                </c:pt>
                <c:pt idx="101">
                  <c:v>44176</c:v>
                </c:pt>
                <c:pt idx="102">
                  <c:v>44177</c:v>
                </c:pt>
                <c:pt idx="103">
                  <c:v>44178</c:v>
                </c:pt>
                <c:pt idx="104">
                  <c:v>44179</c:v>
                </c:pt>
                <c:pt idx="105">
                  <c:v>44180</c:v>
                </c:pt>
                <c:pt idx="106">
                  <c:v>44181</c:v>
                </c:pt>
                <c:pt idx="107">
                  <c:v>44182</c:v>
                </c:pt>
                <c:pt idx="108">
                  <c:v>44183</c:v>
                </c:pt>
                <c:pt idx="109">
                  <c:v>44184</c:v>
                </c:pt>
                <c:pt idx="110">
                  <c:v>44185</c:v>
                </c:pt>
                <c:pt idx="111">
                  <c:v>44186</c:v>
                </c:pt>
                <c:pt idx="112">
                  <c:v>44187</c:v>
                </c:pt>
                <c:pt idx="113">
                  <c:v>44188</c:v>
                </c:pt>
                <c:pt idx="114">
                  <c:v>44189</c:v>
                </c:pt>
                <c:pt idx="115">
                  <c:v>44190</c:v>
                </c:pt>
                <c:pt idx="116">
                  <c:v>44191</c:v>
                </c:pt>
                <c:pt idx="117">
                  <c:v>44192</c:v>
                </c:pt>
                <c:pt idx="118">
                  <c:v>44193</c:v>
                </c:pt>
                <c:pt idx="119">
                  <c:v>44194</c:v>
                </c:pt>
                <c:pt idx="120">
                  <c:v>44195</c:v>
                </c:pt>
                <c:pt idx="121">
                  <c:v>44196</c:v>
                </c:pt>
              </c:numCache>
            </c:numRef>
          </c:cat>
          <c:val>
            <c:numRef>
              <c:f>Sheet1!$B$2:$B$123</c:f>
              <c:numCache>
                <c:formatCode>General</c:formatCode>
                <c:ptCount val="122"/>
                <c:pt idx="0">
                  <c:v>0</c:v>
                </c:pt>
                <c:pt idx="1">
                  <c:v>4.8780487804878099E-2</c:v>
                </c:pt>
                <c:pt idx="2">
                  <c:v>0</c:v>
                </c:pt>
                <c:pt idx="3">
                  <c:v>-9.7513408093612905E-2</c:v>
                </c:pt>
                <c:pt idx="4">
                  <c:v>0</c:v>
                </c:pt>
                <c:pt idx="5">
                  <c:v>0</c:v>
                </c:pt>
                <c:pt idx="6">
                  <c:v>-4.8804294777940502E-2</c:v>
                </c:pt>
                <c:pt idx="7">
                  <c:v>4.8828125E-2</c:v>
                </c:pt>
                <c:pt idx="8">
                  <c:v>-4.8804294777940502E-2</c:v>
                </c:pt>
                <c:pt idx="9">
                  <c:v>0.146484375</c:v>
                </c:pt>
                <c:pt idx="10">
                  <c:v>4.8756704046806397E-2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-4.87329434697856E-2</c:v>
                </c:pt>
                <c:pt idx="15">
                  <c:v>9.7513408093612905E-2</c:v>
                </c:pt>
                <c:pt idx="16">
                  <c:v>0</c:v>
                </c:pt>
                <c:pt idx="17">
                  <c:v>0</c:v>
                </c:pt>
                <c:pt idx="18">
                  <c:v>4.8709206039941499E-2</c:v>
                </c:pt>
                <c:pt idx="19">
                  <c:v>-4.8685491723466402E-2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-4.8709206039941499E-2</c:v>
                </c:pt>
                <c:pt idx="24">
                  <c:v>9.7465886939571103E-2</c:v>
                </c:pt>
                <c:pt idx="25">
                  <c:v>4.8685491723466402E-2</c:v>
                </c:pt>
                <c:pt idx="26">
                  <c:v>0</c:v>
                </c:pt>
                <c:pt idx="27">
                  <c:v>0</c:v>
                </c:pt>
                <c:pt idx="28">
                  <c:v>4.8661800486618001E-2</c:v>
                </c:pt>
                <c:pt idx="29">
                  <c:v>-0.14591439688715999</c:v>
                </c:pt>
                <c:pt idx="30">
                  <c:v>9.7418412079883096E-2</c:v>
                </c:pt>
                <c:pt idx="31">
                  <c:v>0</c:v>
                </c:pt>
                <c:pt idx="32">
                  <c:v>-4.8661800486618001E-2</c:v>
                </c:pt>
                <c:pt idx="33">
                  <c:v>-4.8685491723466402E-2</c:v>
                </c:pt>
                <c:pt idx="34">
                  <c:v>9.7418412079883096E-2</c:v>
                </c:pt>
                <c:pt idx="35">
                  <c:v>-4.8661800486618001E-2</c:v>
                </c:pt>
                <c:pt idx="36">
                  <c:v>9.7370983446932804E-2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4.8638132295719803E-2</c:v>
                </c:pt>
                <c:pt idx="41">
                  <c:v>9.7228974234321794E-2</c:v>
                </c:pt>
                <c:pt idx="42">
                  <c:v>-4.8567265662943199E-2</c:v>
                </c:pt>
                <c:pt idx="43">
                  <c:v>-4.8590864917395497E-2</c:v>
                </c:pt>
                <c:pt idx="44">
                  <c:v>-4.8614487117160897E-2</c:v>
                </c:pt>
                <c:pt idx="45">
                  <c:v>4.8638132295719803E-2</c:v>
                </c:pt>
                <c:pt idx="46">
                  <c:v>0</c:v>
                </c:pt>
                <c:pt idx="47">
                  <c:v>0</c:v>
                </c:pt>
                <c:pt idx="48">
                  <c:v>-4.8614487117160897E-2</c:v>
                </c:pt>
                <c:pt idx="49">
                  <c:v>-4.8638132295719803E-2</c:v>
                </c:pt>
                <c:pt idx="50">
                  <c:v>-4.8661800486618001E-2</c:v>
                </c:pt>
                <c:pt idx="51">
                  <c:v>0.14605647517039899</c:v>
                </c:pt>
                <c:pt idx="52">
                  <c:v>4.8614487117160897E-2</c:v>
                </c:pt>
                <c:pt idx="53">
                  <c:v>-4.8590864917395497E-2</c:v>
                </c:pt>
                <c:pt idx="54">
                  <c:v>4.8614487117160897E-2</c:v>
                </c:pt>
                <c:pt idx="55">
                  <c:v>0</c:v>
                </c:pt>
                <c:pt idx="56">
                  <c:v>0</c:v>
                </c:pt>
                <c:pt idx="57">
                  <c:v>4.8590864917395497E-2</c:v>
                </c:pt>
                <c:pt idx="58">
                  <c:v>0</c:v>
                </c:pt>
                <c:pt idx="59">
                  <c:v>-4.8567265662943199E-2</c:v>
                </c:pt>
                <c:pt idx="60">
                  <c:v>4.8590864917395497E-2</c:v>
                </c:pt>
                <c:pt idx="61">
                  <c:v>9.71345313258863E-2</c:v>
                </c:pt>
                <c:pt idx="62">
                  <c:v>-4.8520135856380403E-2</c:v>
                </c:pt>
                <c:pt idx="63">
                  <c:v>4.85436893203883E-2</c:v>
                </c:pt>
                <c:pt idx="64">
                  <c:v>-4.8520135856380403E-2</c:v>
                </c:pt>
                <c:pt idx="65">
                  <c:v>-4.85436893203883E-2</c:v>
                </c:pt>
                <c:pt idx="66">
                  <c:v>0</c:v>
                </c:pt>
                <c:pt idx="67">
                  <c:v>4.8567265662943199E-2</c:v>
                </c:pt>
                <c:pt idx="68">
                  <c:v>-4.85436893203883E-2</c:v>
                </c:pt>
                <c:pt idx="69">
                  <c:v>0</c:v>
                </c:pt>
                <c:pt idx="70">
                  <c:v>4.8567265662943199E-2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4.85436893203883E-2</c:v>
                </c:pt>
                <c:pt idx="79">
                  <c:v>-4.8520135856380403E-2</c:v>
                </c:pt>
                <c:pt idx="80">
                  <c:v>-4.85436893203883E-2</c:v>
                </c:pt>
                <c:pt idx="81">
                  <c:v>0</c:v>
                </c:pt>
                <c:pt idx="82">
                  <c:v>4.8567265662943199E-2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-4.85436893203883E-2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-4.8567265662943199E-2</c:v>
                </c:pt>
                <c:pt idx="91">
                  <c:v>-4.8590864917395497E-2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-9.7228974234321794E-2</c:v>
                </c:pt>
                <c:pt idx="100">
                  <c:v>-4.8661800486618001E-2</c:v>
                </c:pt>
                <c:pt idx="101">
                  <c:v>-9.7370983446932804E-2</c:v>
                </c:pt>
                <c:pt idx="102">
                  <c:v>0</c:v>
                </c:pt>
                <c:pt idx="103">
                  <c:v>-4.87329434697856E-2</c:v>
                </c:pt>
                <c:pt idx="104">
                  <c:v>0</c:v>
                </c:pt>
                <c:pt idx="105">
                  <c:v>-9.7513408093612905E-2</c:v>
                </c:pt>
                <c:pt idx="106">
                  <c:v>9.7608589555880906E-2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4.8756704046806397E-2</c:v>
                </c:pt>
                <c:pt idx="111">
                  <c:v>0</c:v>
                </c:pt>
                <c:pt idx="112">
                  <c:v>-4.87329434697856E-2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5D-4743-B63C-34F0B207E6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789720"/>
        <c:axId val="326792016"/>
      </c:lineChart>
      <c:dateAx>
        <c:axId val="326789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92016"/>
        <c:crosses val="autoZero"/>
        <c:auto val="1"/>
        <c:lblOffset val="100"/>
        <c:baseTimeUnit val="days"/>
      </c:dateAx>
      <c:valAx>
        <c:axId val="326792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89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7A654-F084-40B5-8C4C-B7AD07B8AB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Übersicht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AEFE5D-D41D-4F00-B078-7F3CD0AD6D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Pronovabkk</a:t>
            </a:r>
          </a:p>
        </p:txBody>
      </p:sp>
    </p:spTree>
    <p:extLst>
      <p:ext uri="{BB962C8B-B14F-4D97-AF65-F5344CB8AC3E}">
        <p14:creationId xmlns:p14="http://schemas.microsoft.com/office/powerpoint/2010/main" val="821025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4747D-D4E3-4D00-82D6-74A99283F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11D1D0-B6C8-42FC-98FE-659A56570D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4508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066491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6029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9866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244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0834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8494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5391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2607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6549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5098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8629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4398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52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843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0468EA-7054-4E58-B161-3BD9B505A4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628267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55AA8-311E-4F0B-B8D0-1A49E9866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A17F51-B846-4A2B-837D-DF6BE562BA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14257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86520-9263-444A-A944-93E2312CD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7D3F6-D122-49DE-AAA1-D8B9E5245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818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84906-03E5-4D0C-8071-F03DF37FB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EA52AE-F874-4D3E-914D-FDFB9D0DBC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2915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B4FEAA-32FB-4ADA-803E-D45D6B355F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CDB58-A4A3-4D60-ADE7-AE4CFCFA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248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0526C-6D61-4531-BBFB-6AF8B41B8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B49716-1C7A-4C00-879A-4C48D1E3A5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3671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EBDA7-3BA6-494F-82C0-2BE8BBAF29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5F152-51DC-4118-9F74-F5E9D048C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6537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90</Words>
  <Application>Microsoft Office PowerPoint</Application>
  <PresentationFormat>On-screen Show (4:3)</PresentationFormat>
  <Paragraphs>37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Twitter Übersicht</vt:lpstr>
      <vt:lpstr>Twitter Key Metrics Table | All Pages</vt:lpstr>
      <vt:lpstr>Twitter Followers Total | All Pages</vt:lpstr>
      <vt:lpstr>Twitter Interaction Rate | All Pages</vt:lpstr>
      <vt:lpstr>Twitter Followers Change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Übersicht</dc:title>
  <dc:creator>Frederik Peiniger</dc:creator>
  <cp:lastModifiedBy>Frederik Peiniger</cp:lastModifiedBy>
  <cp:revision>1</cp:revision>
  <dcterms:created xsi:type="dcterms:W3CDTF">2021-01-11T15:49:14Z</dcterms:created>
  <dcterms:modified xsi:type="dcterms:W3CDTF">2021-01-11T15:49:25Z</dcterms:modified>
</cp:coreProperties>
</file>