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  <c:pt idx="31">
                  <c:v>44044</c:v>
                </c:pt>
                <c:pt idx="32">
                  <c:v>44045</c:v>
                </c:pt>
                <c:pt idx="33">
                  <c:v>44046</c:v>
                </c:pt>
                <c:pt idx="34">
                  <c:v>44047</c:v>
                </c:pt>
                <c:pt idx="35">
                  <c:v>44048</c:v>
                </c:pt>
                <c:pt idx="36">
                  <c:v>44049</c:v>
                </c:pt>
                <c:pt idx="37">
                  <c:v>44050</c:v>
                </c:pt>
                <c:pt idx="38">
                  <c:v>44051</c:v>
                </c:pt>
                <c:pt idx="39">
                  <c:v>44052</c:v>
                </c:pt>
                <c:pt idx="40">
                  <c:v>44053</c:v>
                </c:pt>
                <c:pt idx="41">
                  <c:v>44054</c:v>
                </c:pt>
                <c:pt idx="42">
                  <c:v>44055</c:v>
                </c:pt>
                <c:pt idx="43">
                  <c:v>44056</c:v>
                </c:pt>
                <c:pt idx="44">
                  <c:v>44057</c:v>
                </c:pt>
                <c:pt idx="45">
                  <c:v>44058</c:v>
                </c:pt>
                <c:pt idx="46">
                  <c:v>44059</c:v>
                </c:pt>
                <c:pt idx="47">
                  <c:v>44060</c:v>
                </c:pt>
                <c:pt idx="48">
                  <c:v>44061</c:v>
                </c:pt>
                <c:pt idx="49">
                  <c:v>44062</c:v>
                </c:pt>
                <c:pt idx="50">
                  <c:v>44063</c:v>
                </c:pt>
                <c:pt idx="51">
                  <c:v>44064</c:v>
                </c:pt>
                <c:pt idx="52">
                  <c:v>44065</c:v>
                </c:pt>
                <c:pt idx="53">
                  <c:v>44066</c:v>
                </c:pt>
                <c:pt idx="54">
                  <c:v>44067</c:v>
                </c:pt>
                <c:pt idx="55">
                  <c:v>44068</c:v>
                </c:pt>
                <c:pt idx="56">
                  <c:v>44069</c:v>
                </c:pt>
                <c:pt idx="57">
                  <c:v>44070</c:v>
                </c:pt>
                <c:pt idx="58">
                  <c:v>44071</c:v>
                </c:pt>
                <c:pt idx="59">
                  <c:v>44072</c:v>
                </c:pt>
                <c:pt idx="60">
                  <c:v>44073</c:v>
                </c:pt>
                <c:pt idx="61">
                  <c:v>44074</c:v>
                </c:pt>
                <c:pt idx="62">
                  <c:v>44075</c:v>
                </c:pt>
                <c:pt idx="63">
                  <c:v>44076</c:v>
                </c:pt>
                <c:pt idx="64">
                  <c:v>44077</c:v>
                </c:pt>
                <c:pt idx="65">
                  <c:v>44078</c:v>
                </c:pt>
                <c:pt idx="66">
                  <c:v>44079</c:v>
                </c:pt>
                <c:pt idx="67">
                  <c:v>44080</c:v>
                </c:pt>
                <c:pt idx="68">
                  <c:v>44081</c:v>
                </c:pt>
                <c:pt idx="69">
                  <c:v>44082</c:v>
                </c:pt>
                <c:pt idx="70">
                  <c:v>44083</c:v>
                </c:pt>
                <c:pt idx="71">
                  <c:v>44084</c:v>
                </c:pt>
                <c:pt idx="72">
                  <c:v>44085</c:v>
                </c:pt>
                <c:pt idx="73">
                  <c:v>44086</c:v>
                </c:pt>
                <c:pt idx="74">
                  <c:v>44087</c:v>
                </c:pt>
                <c:pt idx="75">
                  <c:v>44088</c:v>
                </c:pt>
                <c:pt idx="76">
                  <c:v>44089</c:v>
                </c:pt>
                <c:pt idx="77">
                  <c:v>44090</c:v>
                </c:pt>
                <c:pt idx="78">
                  <c:v>44091</c:v>
                </c:pt>
                <c:pt idx="79">
                  <c:v>44092</c:v>
                </c:pt>
                <c:pt idx="80">
                  <c:v>44093</c:v>
                </c:pt>
                <c:pt idx="81">
                  <c:v>44094</c:v>
                </c:pt>
                <c:pt idx="82">
                  <c:v>44095</c:v>
                </c:pt>
                <c:pt idx="83">
                  <c:v>44096</c:v>
                </c:pt>
                <c:pt idx="84">
                  <c:v>44097</c:v>
                </c:pt>
                <c:pt idx="85">
                  <c:v>44098</c:v>
                </c:pt>
                <c:pt idx="86">
                  <c:v>44099</c:v>
                </c:pt>
                <c:pt idx="87">
                  <c:v>44100</c:v>
                </c:pt>
                <c:pt idx="88">
                  <c:v>44101</c:v>
                </c:pt>
                <c:pt idx="89">
                  <c:v>44102</c:v>
                </c:pt>
                <c:pt idx="90">
                  <c:v>44103</c:v>
                </c:pt>
                <c:pt idx="91">
                  <c:v>44104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2055</c:v>
                </c:pt>
                <c:pt idx="1">
                  <c:v>2054</c:v>
                </c:pt>
                <c:pt idx="2">
                  <c:v>2053</c:v>
                </c:pt>
                <c:pt idx="3">
                  <c:v>2053</c:v>
                </c:pt>
                <c:pt idx="4">
                  <c:v>2053</c:v>
                </c:pt>
                <c:pt idx="5">
                  <c:v>2053</c:v>
                </c:pt>
                <c:pt idx="6">
                  <c:v>2053</c:v>
                </c:pt>
                <c:pt idx="7">
                  <c:v>2053</c:v>
                </c:pt>
                <c:pt idx="8">
                  <c:v>2051</c:v>
                </c:pt>
                <c:pt idx="9">
                  <c:v>2051</c:v>
                </c:pt>
                <c:pt idx="10">
                  <c:v>2053</c:v>
                </c:pt>
                <c:pt idx="11">
                  <c:v>2053</c:v>
                </c:pt>
                <c:pt idx="12">
                  <c:v>2053</c:v>
                </c:pt>
                <c:pt idx="13">
                  <c:v>2053</c:v>
                </c:pt>
                <c:pt idx="14">
                  <c:v>2052</c:v>
                </c:pt>
                <c:pt idx="15">
                  <c:v>2052</c:v>
                </c:pt>
                <c:pt idx="16">
                  <c:v>2052</c:v>
                </c:pt>
                <c:pt idx="17">
                  <c:v>2051</c:v>
                </c:pt>
                <c:pt idx="18">
                  <c:v>2051</c:v>
                </c:pt>
                <c:pt idx="19">
                  <c:v>2051</c:v>
                </c:pt>
                <c:pt idx="20">
                  <c:v>2050</c:v>
                </c:pt>
                <c:pt idx="21">
                  <c:v>2050</c:v>
                </c:pt>
                <c:pt idx="22">
                  <c:v>2050</c:v>
                </c:pt>
                <c:pt idx="23">
                  <c:v>2050</c:v>
                </c:pt>
                <c:pt idx="24">
                  <c:v>2050</c:v>
                </c:pt>
                <c:pt idx="25">
                  <c:v>2050</c:v>
                </c:pt>
                <c:pt idx="26">
                  <c:v>2050</c:v>
                </c:pt>
                <c:pt idx="27">
                  <c:v>2050</c:v>
                </c:pt>
                <c:pt idx="28">
                  <c:v>2047</c:v>
                </c:pt>
                <c:pt idx="29">
                  <c:v>2050</c:v>
                </c:pt>
                <c:pt idx="30">
                  <c:v>2050</c:v>
                </c:pt>
                <c:pt idx="31">
                  <c:v>2050</c:v>
                </c:pt>
                <c:pt idx="32">
                  <c:v>2050</c:v>
                </c:pt>
                <c:pt idx="33">
                  <c:v>2049</c:v>
                </c:pt>
                <c:pt idx="34">
                  <c:v>2049</c:v>
                </c:pt>
                <c:pt idx="35">
                  <c:v>2049</c:v>
                </c:pt>
                <c:pt idx="36">
                  <c:v>2050</c:v>
                </c:pt>
                <c:pt idx="37">
                  <c:v>2048</c:v>
                </c:pt>
                <c:pt idx="38">
                  <c:v>2048</c:v>
                </c:pt>
                <c:pt idx="39">
                  <c:v>2048</c:v>
                </c:pt>
                <c:pt idx="40">
                  <c:v>2048</c:v>
                </c:pt>
                <c:pt idx="41">
                  <c:v>2050</c:v>
                </c:pt>
                <c:pt idx="42">
                  <c:v>2050</c:v>
                </c:pt>
                <c:pt idx="43">
                  <c:v>2050</c:v>
                </c:pt>
                <c:pt idx="44">
                  <c:v>2049</c:v>
                </c:pt>
                <c:pt idx="45">
                  <c:v>2050</c:v>
                </c:pt>
                <c:pt idx="46">
                  <c:v>2050</c:v>
                </c:pt>
                <c:pt idx="47">
                  <c:v>2051</c:v>
                </c:pt>
                <c:pt idx="48">
                  <c:v>2051</c:v>
                </c:pt>
                <c:pt idx="49">
                  <c:v>2052</c:v>
                </c:pt>
                <c:pt idx="50">
                  <c:v>2052</c:v>
                </c:pt>
                <c:pt idx="51">
                  <c:v>2050</c:v>
                </c:pt>
                <c:pt idx="52">
                  <c:v>2048</c:v>
                </c:pt>
                <c:pt idx="53">
                  <c:v>2053</c:v>
                </c:pt>
                <c:pt idx="54">
                  <c:v>2053</c:v>
                </c:pt>
                <c:pt idx="55">
                  <c:v>2054</c:v>
                </c:pt>
                <c:pt idx="56">
                  <c:v>2053</c:v>
                </c:pt>
                <c:pt idx="57">
                  <c:v>2050</c:v>
                </c:pt>
                <c:pt idx="58">
                  <c:v>2051</c:v>
                </c:pt>
                <c:pt idx="59">
                  <c:v>2051</c:v>
                </c:pt>
                <c:pt idx="60">
                  <c:v>2051</c:v>
                </c:pt>
                <c:pt idx="61">
                  <c:v>2050</c:v>
                </c:pt>
                <c:pt idx="62">
                  <c:v>2050</c:v>
                </c:pt>
                <c:pt idx="63">
                  <c:v>2051</c:v>
                </c:pt>
                <c:pt idx="64">
                  <c:v>2051</c:v>
                </c:pt>
                <c:pt idx="65">
                  <c:v>2049</c:v>
                </c:pt>
                <c:pt idx="66">
                  <c:v>2049</c:v>
                </c:pt>
                <c:pt idx="67">
                  <c:v>2049</c:v>
                </c:pt>
                <c:pt idx="68">
                  <c:v>2048</c:v>
                </c:pt>
                <c:pt idx="69">
                  <c:v>2049</c:v>
                </c:pt>
                <c:pt idx="70">
                  <c:v>2048</c:v>
                </c:pt>
                <c:pt idx="71">
                  <c:v>2051</c:v>
                </c:pt>
                <c:pt idx="72">
                  <c:v>2052</c:v>
                </c:pt>
                <c:pt idx="73">
                  <c:v>2052</c:v>
                </c:pt>
                <c:pt idx="74">
                  <c:v>2052</c:v>
                </c:pt>
                <c:pt idx="75">
                  <c:v>2052</c:v>
                </c:pt>
                <c:pt idx="76">
                  <c:v>2051</c:v>
                </c:pt>
                <c:pt idx="77">
                  <c:v>2053</c:v>
                </c:pt>
                <c:pt idx="78">
                  <c:v>2053</c:v>
                </c:pt>
                <c:pt idx="79">
                  <c:v>2053</c:v>
                </c:pt>
                <c:pt idx="80">
                  <c:v>2054</c:v>
                </c:pt>
                <c:pt idx="81">
                  <c:v>2053</c:v>
                </c:pt>
                <c:pt idx="82">
                  <c:v>2053</c:v>
                </c:pt>
                <c:pt idx="83">
                  <c:v>2053</c:v>
                </c:pt>
                <c:pt idx="84">
                  <c:v>2053</c:v>
                </c:pt>
                <c:pt idx="85">
                  <c:v>2052</c:v>
                </c:pt>
                <c:pt idx="86">
                  <c:v>2054</c:v>
                </c:pt>
                <c:pt idx="87">
                  <c:v>2055</c:v>
                </c:pt>
                <c:pt idx="88">
                  <c:v>2055</c:v>
                </c:pt>
                <c:pt idx="89">
                  <c:v>2055</c:v>
                </c:pt>
                <c:pt idx="90">
                  <c:v>2056</c:v>
                </c:pt>
                <c:pt idx="91">
                  <c:v>2053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78-431D-82B5-808165579B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3969880"/>
        <c:axId val="303970208"/>
      </c:lineChart>
      <c:dateAx>
        <c:axId val="303969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70208"/>
        <c:crosses val="autoZero"/>
        <c:auto val="1"/>
        <c:lblOffset val="100"/>
        <c:baseTimeUnit val="days"/>
      </c:dateAx>
      <c:valAx>
        <c:axId val="303970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969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  <c:pt idx="31">
                  <c:v>44044</c:v>
                </c:pt>
                <c:pt idx="32">
                  <c:v>44045</c:v>
                </c:pt>
                <c:pt idx="33">
                  <c:v>44046</c:v>
                </c:pt>
                <c:pt idx="34">
                  <c:v>44047</c:v>
                </c:pt>
                <c:pt idx="35">
                  <c:v>44048</c:v>
                </c:pt>
                <c:pt idx="36">
                  <c:v>44049</c:v>
                </c:pt>
                <c:pt idx="37">
                  <c:v>44050</c:v>
                </c:pt>
                <c:pt idx="38">
                  <c:v>44051</c:v>
                </c:pt>
                <c:pt idx="39">
                  <c:v>44052</c:v>
                </c:pt>
                <c:pt idx="40">
                  <c:v>44053</c:v>
                </c:pt>
                <c:pt idx="41">
                  <c:v>44054</c:v>
                </c:pt>
                <c:pt idx="42">
                  <c:v>44055</c:v>
                </c:pt>
                <c:pt idx="43">
                  <c:v>44056</c:v>
                </c:pt>
                <c:pt idx="44">
                  <c:v>44057</c:v>
                </c:pt>
                <c:pt idx="45">
                  <c:v>44058</c:v>
                </c:pt>
                <c:pt idx="46">
                  <c:v>44059</c:v>
                </c:pt>
                <c:pt idx="47">
                  <c:v>44060</c:v>
                </c:pt>
                <c:pt idx="48">
                  <c:v>44061</c:v>
                </c:pt>
                <c:pt idx="49">
                  <c:v>44062</c:v>
                </c:pt>
                <c:pt idx="50">
                  <c:v>44063</c:v>
                </c:pt>
                <c:pt idx="51">
                  <c:v>44064</c:v>
                </c:pt>
                <c:pt idx="52">
                  <c:v>44065</c:v>
                </c:pt>
                <c:pt idx="53">
                  <c:v>44066</c:v>
                </c:pt>
                <c:pt idx="54">
                  <c:v>44067</c:v>
                </c:pt>
                <c:pt idx="55">
                  <c:v>44068</c:v>
                </c:pt>
                <c:pt idx="56">
                  <c:v>44069</c:v>
                </c:pt>
                <c:pt idx="57">
                  <c:v>44070</c:v>
                </c:pt>
                <c:pt idx="58">
                  <c:v>44071</c:v>
                </c:pt>
                <c:pt idx="59">
                  <c:v>44072</c:v>
                </c:pt>
                <c:pt idx="60">
                  <c:v>44073</c:v>
                </c:pt>
                <c:pt idx="61">
                  <c:v>44074</c:v>
                </c:pt>
                <c:pt idx="62">
                  <c:v>44075</c:v>
                </c:pt>
                <c:pt idx="63">
                  <c:v>44076</c:v>
                </c:pt>
                <c:pt idx="64">
                  <c:v>44077</c:v>
                </c:pt>
                <c:pt idx="65">
                  <c:v>44078</c:v>
                </c:pt>
                <c:pt idx="66">
                  <c:v>44079</c:v>
                </c:pt>
                <c:pt idx="67">
                  <c:v>44080</c:v>
                </c:pt>
                <c:pt idx="68">
                  <c:v>44081</c:v>
                </c:pt>
                <c:pt idx="69">
                  <c:v>44082</c:v>
                </c:pt>
                <c:pt idx="70">
                  <c:v>44083</c:v>
                </c:pt>
                <c:pt idx="71">
                  <c:v>44084</c:v>
                </c:pt>
                <c:pt idx="72">
                  <c:v>44085</c:v>
                </c:pt>
                <c:pt idx="73">
                  <c:v>44086</c:v>
                </c:pt>
                <c:pt idx="74">
                  <c:v>44087</c:v>
                </c:pt>
                <c:pt idx="75">
                  <c:v>44088</c:v>
                </c:pt>
                <c:pt idx="76">
                  <c:v>44089</c:v>
                </c:pt>
                <c:pt idx="77">
                  <c:v>44090</c:v>
                </c:pt>
                <c:pt idx="78">
                  <c:v>44091</c:v>
                </c:pt>
                <c:pt idx="79">
                  <c:v>44092</c:v>
                </c:pt>
                <c:pt idx="80">
                  <c:v>44093</c:v>
                </c:pt>
                <c:pt idx="81">
                  <c:v>44094</c:v>
                </c:pt>
                <c:pt idx="82">
                  <c:v>44095</c:v>
                </c:pt>
                <c:pt idx="83">
                  <c:v>44096</c:v>
                </c:pt>
                <c:pt idx="84">
                  <c:v>44097</c:v>
                </c:pt>
                <c:pt idx="85">
                  <c:v>44098</c:v>
                </c:pt>
                <c:pt idx="86">
                  <c:v>44099</c:v>
                </c:pt>
                <c:pt idx="87">
                  <c:v>44100</c:v>
                </c:pt>
                <c:pt idx="88">
                  <c:v>44101</c:v>
                </c:pt>
                <c:pt idx="89">
                  <c:v>44102</c:v>
                </c:pt>
                <c:pt idx="90">
                  <c:v>44103</c:v>
                </c:pt>
                <c:pt idx="91">
                  <c:v>44104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58-4FBF-A947-50CB960B7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985928"/>
        <c:axId val="307981992"/>
      </c:lineChart>
      <c:dateAx>
        <c:axId val="307985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81992"/>
        <c:crosses val="autoZero"/>
        <c:auto val="1"/>
        <c:lblOffset val="100"/>
        <c:baseTimeUnit val="days"/>
      </c:dateAx>
      <c:valAx>
        <c:axId val="307981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985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pronova BKK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44013</c:v>
                </c:pt>
                <c:pt idx="1">
                  <c:v>44014</c:v>
                </c:pt>
                <c:pt idx="2">
                  <c:v>44015</c:v>
                </c:pt>
                <c:pt idx="3">
                  <c:v>44016</c:v>
                </c:pt>
                <c:pt idx="4">
                  <c:v>44017</c:v>
                </c:pt>
                <c:pt idx="5">
                  <c:v>44018</c:v>
                </c:pt>
                <c:pt idx="6">
                  <c:v>44019</c:v>
                </c:pt>
                <c:pt idx="7">
                  <c:v>44020</c:v>
                </c:pt>
                <c:pt idx="8">
                  <c:v>44021</c:v>
                </c:pt>
                <c:pt idx="9">
                  <c:v>44022</c:v>
                </c:pt>
                <c:pt idx="10">
                  <c:v>44023</c:v>
                </c:pt>
                <c:pt idx="11">
                  <c:v>44024</c:v>
                </c:pt>
                <c:pt idx="12">
                  <c:v>44025</c:v>
                </c:pt>
                <c:pt idx="13">
                  <c:v>44026</c:v>
                </c:pt>
                <c:pt idx="14">
                  <c:v>44027</c:v>
                </c:pt>
                <c:pt idx="15">
                  <c:v>44028</c:v>
                </c:pt>
                <c:pt idx="16">
                  <c:v>44029</c:v>
                </c:pt>
                <c:pt idx="17">
                  <c:v>44030</c:v>
                </c:pt>
                <c:pt idx="18">
                  <c:v>44031</c:v>
                </c:pt>
                <c:pt idx="19">
                  <c:v>44032</c:v>
                </c:pt>
                <c:pt idx="20">
                  <c:v>44033</c:v>
                </c:pt>
                <c:pt idx="21">
                  <c:v>44034</c:v>
                </c:pt>
                <c:pt idx="22">
                  <c:v>44035</c:v>
                </c:pt>
                <c:pt idx="23">
                  <c:v>44036</c:v>
                </c:pt>
                <c:pt idx="24">
                  <c:v>44037</c:v>
                </c:pt>
                <c:pt idx="25">
                  <c:v>44038</c:v>
                </c:pt>
                <c:pt idx="26">
                  <c:v>44039</c:v>
                </c:pt>
                <c:pt idx="27">
                  <c:v>44040</c:v>
                </c:pt>
                <c:pt idx="28">
                  <c:v>44041</c:v>
                </c:pt>
                <c:pt idx="29">
                  <c:v>44042</c:v>
                </c:pt>
                <c:pt idx="30">
                  <c:v>44043</c:v>
                </c:pt>
                <c:pt idx="31">
                  <c:v>44044</c:v>
                </c:pt>
                <c:pt idx="32">
                  <c:v>44045</c:v>
                </c:pt>
                <c:pt idx="33">
                  <c:v>44046</c:v>
                </c:pt>
                <c:pt idx="34">
                  <c:v>44047</c:v>
                </c:pt>
                <c:pt idx="35">
                  <c:v>44048</c:v>
                </c:pt>
                <c:pt idx="36">
                  <c:v>44049</c:v>
                </c:pt>
                <c:pt idx="37">
                  <c:v>44050</c:v>
                </c:pt>
                <c:pt idx="38">
                  <c:v>44051</c:v>
                </c:pt>
                <c:pt idx="39">
                  <c:v>44052</c:v>
                </c:pt>
                <c:pt idx="40">
                  <c:v>44053</c:v>
                </c:pt>
                <c:pt idx="41">
                  <c:v>44054</c:v>
                </c:pt>
                <c:pt idx="42">
                  <c:v>44055</c:v>
                </c:pt>
                <c:pt idx="43">
                  <c:v>44056</c:v>
                </c:pt>
                <c:pt idx="44">
                  <c:v>44057</c:v>
                </c:pt>
                <c:pt idx="45">
                  <c:v>44058</c:v>
                </c:pt>
                <c:pt idx="46">
                  <c:v>44059</c:v>
                </c:pt>
                <c:pt idx="47">
                  <c:v>44060</c:v>
                </c:pt>
                <c:pt idx="48">
                  <c:v>44061</c:v>
                </c:pt>
                <c:pt idx="49">
                  <c:v>44062</c:v>
                </c:pt>
                <c:pt idx="50">
                  <c:v>44063</c:v>
                </c:pt>
                <c:pt idx="51">
                  <c:v>44064</c:v>
                </c:pt>
                <c:pt idx="52">
                  <c:v>44065</c:v>
                </c:pt>
                <c:pt idx="53">
                  <c:v>44066</c:v>
                </c:pt>
                <c:pt idx="54">
                  <c:v>44067</c:v>
                </c:pt>
                <c:pt idx="55">
                  <c:v>44068</c:v>
                </c:pt>
                <c:pt idx="56">
                  <c:v>44069</c:v>
                </c:pt>
                <c:pt idx="57">
                  <c:v>44070</c:v>
                </c:pt>
                <c:pt idx="58">
                  <c:v>44071</c:v>
                </c:pt>
                <c:pt idx="59">
                  <c:v>44072</c:v>
                </c:pt>
                <c:pt idx="60">
                  <c:v>44073</c:v>
                </c:pt>
                <c:pt idx="61">
                  <c:v>44074</c:v>
                </c:pt>
                <c:pt idx="62">
                  <c:v>44075</c:v>
                </c:pt>
                <c:pt idx="63">
                  <c:v>44076</c:v>
                </c:pt>
                <c:pt idx="64">
                  <c:v>44077</c:v>
                </c:pt>
                <c:pt idx="65">
                  <c:v>44078</c:v>
                </c:pt>
                <c:pt idx="66">
                  <c:v>44079</c:v>
                </c:pt>
                <c:pt idx="67">
                  <c:v>44080</c:v>
                </c:pt>
                <c:pt idx="68">
                  <c:v>44081</c:v>
                </c:pt>
                <c:pt idx="69">
                  <c:v>44082</c:v>
                </c:pt>
                <c:pt idx="70">
                  <c:v>44083</c:v>
                </c:pt>
                <c:pt idx="71">
                  <c:v>44084</c:v>
                </c:pt>
                <c:pt idx="72">
                  <c:v>44085</c:v>
                </c:pt>
                <c:pt idx="73">
                  <c:v>44086</c:v>
                </c:pt>
                <c:pt idx="74">
                  <c:v>44087</c:v>
                </c:pt>
                <c:pt idx="75">
                  <c:v>44088</c:v>
                </c:pt>
                <c:pt idx="76">
                  <c:v>44089</c:v>
                </c:pt>
                <c:pt idx="77">
                  <c:v>44090</c:v>
                </c:pt>
                <c:pt idx="78">
                  <c:v>44091</c:v>
                </c:pt>
                <c:pt idx="79">
                  <c:v>44092</c:v>
                </c:pt>
                <c:pt idx="80">
                  <c:v>44093</c:v>
                </c:pt>
                <c:pt idx="81">
                  <c:v>44094</c:v>
                </c:pt>
                <c:pt idx="82">
                  <c:v>44095</c:v>
                </c:pt>
                <c:pt idx="83">
                  <c:v>44096</c:v>
                </c:pt>
                <c:pt idx="84">
                  <c:v>44097</c:v>
                </c:pt>
                <c:pt idx="85">
                  <c:v>44098</c:v>
                </c:pt>
                <c:pt idx="86">
                  <c:v>44099</c:v>
                </c:pt>
                <c:pt idx="87">
                  <c:v>44100</c:v>
                </c:pt>
                <c:pt idx="88">
                  <c:v>44101</c:v>
                </c:pt>
                <c:pt idx="89">
                  <c:v>44102</c:v>
                </c:pt>
                <c:pt idx="90">
                  <c:v>44103</c:v>
                </c:pt>
                <c:pt idx="91">
                  <c:v>44104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-4.8661800486618001E-2</c:v>
                </c:pt>
                <c:pt idx="2">
                  <c:v>-4.8685491723466402E-2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-9.7418412079883096E-2</c:v>
                </c:pt>
                <c:pt idx="9">
                  <c:v>0</c:v>
                </c:pt>
                <c:pt idx="10">
                  <c:v>9.7513408093612905E-2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-4.8709206039941499E-2</c:v>
                </c:pt>
                <c:pt idx="15">
                  <c:v>0</c:v>
                </c:pt>
                <c:pt idx="16">
                  <c:v>0</c:v>
                </c:pt>
                <c:pt idx="17">
                  <c:v>-4.87329434697856E-2</c:v>
                </c:pt>
                <c:pt idx="18">
                  <c:v>0</c:v>
                </c:pt>
                <c:pt idx="19">
                  <c:v>0</c:v>
                </c:pt>
                <c:pt idx="20">
                  <c:v>-4.8756704046806397E-2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-0.146341463414634</c:v>
                </c:pt>
                <c:pt idx="29">
                  <c:v>0.14655593551538801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-4.8780487804878099E-2</c:v>
                </c:pt>
                <c:pt idx="34">
                  <c:v>0</c:v>
                </c:pt>
                <c:pt idx="35">
                  <c:v>0</c:v>
                </c:pt>
                <c:pt idx="36">
                  <c:v>4.8804294777940502E-2</c:v>
                </c:pt>
                <c:pt idx="37">
                  <c:v>-9.7560975609756101E-2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9.765625E-2</c:v>
                </c:pt>
                <c:pt idx="42">
                  <c:v>0</c:v>
                </c:pt>
                <c:pt idx="43">
                  <c:v>0</c:v>
                </c:pt>
                <c:pt idx="44">
                  <c:v>-4.8780487804878099E-2</c:v>
                </c:pt>
                <c:pt idx="45">
                  <c:v>4.8804294777940502E-2</c:v>
                </c:pt>
                <c:pt idx="46">
                  <c:v>0</c:v>
                </c:pt>
                <c:pt idx="47">
                  <c:v>4.8780487804878099E-2</c:v>
                </c:pt>
                <c:pt idx="48">
                  <c:v>0</c:v>
                </c:pt>
                <c:pt idx="49">
                  <c:v>4.8756704046806397E-2</c:v>
                </c:pt>
                <c:pt idx="50">
                  <c:v>0</c:v>
                </c:pt>
                <c:pt idx="51">
                  <c:v>-9.7465886939571103E-2</c:v>
                </c:pt>
                <c:pt idx="52">
                  <c:v>-9.7560975609756101E-2</c:v>
                </c:pt>
                <c:pt idx="53">
                  <c:v>0.244140625</c:v>
                </c:pt>
                <c:pt idx="54">
                  <c:v>0</c:v>
                </c:pt>
                <c:pt idx="55">
                  <c:v>4.8709206039941499E-2</c:v>
                </c:pt>
                <c:pt idx="56">
                  <c:v>-4.8685491723466402E-2</c:v>
                </c:pt>
                <c:pt idx="57">
                  <c:v>-0.146127618119825</c:v>
                </c:pt>
                <c:pt idx="58">
                  <c:v>4.8780487804878099E-2</c:v>
                </c:pt>
                <c:pt idx="59">
                  <c:v>0</c:v>
                </c:pt>
                <c:pt idx="60">
                  <c:v>0</c:v>
                </c:pt>
                <c:pt idx="61">
                  <c:v>-4.8756704046806397E-2</c:v>
                </c:pt>
                <c:pt idx="62">
                  <c:v>0</c:v>
                </c:pt>
                <c:pt idx="63">
                  <c:v>4.8780487804878099E-2</c:v>
                </c:pt>
                <c:pt idx="64">
                  <c:v>0</c:v>
                </c:pt>
                <c:pt idx="65">
                  <c:v>-9.7513408093612905E-2</c:v>
                </c:pt>
                <c:pt idx="66">
                  <c:v>0</c:v>
                </c:pt>
                <c:pt idx="67">
                  <c:v>0</c:v>
                </c:pt>
                <c:pt idx="68">
                  <c:v>-4.8804294777940502E-2</c:v>
                </c:pt>
                <c:pt idx="69">
                  <c:v>4.8828125E-2</c:v>
                </c:pt>
                <c:pt idx="70">
                  <c:v>-4.8804294777940502E-2</c:v>
                </c:pt>
                <c:pt idx="71">
                  <c:v>0.146484375</c:v>
                </c:pt>
                <c:pt idx="72">
                  <c:v>4.8756704046806397E-2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-4.87329434697856E-2</c:v>
                </c:pt>
                <c:pt idx="77">
                  <c:v>9.7513408093612905E-2</c:v>
                </c:pt>
                <c:pt idx="78">
                  <c:v>0</c:v>
                </c:pt>
                <c:pt idx="79">
                  <c:v>0</c:v>
                </c:pt>
                <c:pt idx="80">
                  <c:v>4.8709206039941499E-2</c:v>
                </c:pt>
                <c:pt idx="81">
                  <c:v>-4.8685491723466402E-2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-4.8709206039941499E-2</c:v>
                </c:pt>
                <c:pt idx="86">
                  <c:v>9.7465886939571103E-2</c:v>
                </c:pt>
                <c:pt idx="87">
                  <c:v>4.8685491723466402E-2</c:v>
                </c:pt>
                <c:pt idx="88">
                  <c:v>0</c:v>
                </c:pt>
                <c:pt idx="89">
                  <c:v>0</c:v>
                </c:pt>
                <c:pt idx="90">
                  <c:v>4.8661800486618001E-2</c:v>
                </c:pt>
                <c:pt idx="91">
                  <c:v>-0.14591439688715999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34-43FC-8516-44A52F1F41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023376"/>
        <c:axId val="306020752"/>
      </c:lineChart>
      <c:dateAx>
        <c:axId val="306023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20752"/>
        <c:crosses val="autoZero"/>
        <c:auto val="1"/>
        <c:lblOffset val="100"/>
        <c:baseTimeUnit val="days"/>
      </c:dateAx>
      <c:valAx>
        <c:axId val="306020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2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92999-A9D4-4E8B-AEBC-29672A9727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Übersicht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77C283-90FD-4090-804D-262ECA85A2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Pronovabkk</a:t>
            </a:r>
          </a:p>
        </p:txBody>
      </p:sp>
    </p:spTree>
    <p:extLst>
      <p:ext uri="{BB962C8B-B14F-4D97-AF65-F5344CB8AC3E}">
        <p14:creationId xmlns:p14="http://schemas.microsoft.com/office/powerpoint/2010/main" val="2940789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0E221-F5FC-40D0-AD1F-9BFB015C9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4BCE5-2DBA-4F93-A159-DA756A47A6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334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220435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990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8770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12089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56954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8666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86138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84831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70891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17540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99406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8771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9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7887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469F9-0141-4649-B55A-82AE944BBC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07/01/2020 - 09/30/2020</a:t>
            </a:r>
          </a:p>
        </p:txBody>
      </p:sp>
    </p:spTree>
    <p:extLst>
      <p:ext uri="{BB962C8B-B14F-4D97-AF65-F5344CB8AC3E}">
        <p14:creationId xmlns:p14="http://schemas.microsoft.com/office/powerpoint/2010/main" val="2270657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8C1F4-7143-4D04-962B-7932F444F2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904191-0C88-47F0-8B3C-F4B4D0FB8DC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464122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50DA08-389B-419C-863D-E2824A7FA9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67E466-F9D4-4BBF-B503-94EAFFE49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2142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670CA-1F43-4CDE-85EE-232D85738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FB7D7E-F2D6-40FE-95F8-1315E19008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6322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B3B75-5554-4A9D-A49C-4CC3AB19F2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C50763-C670-491B-891A-FEF69B96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643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EF081-84AF-4881-BE77-549D218F9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EB1BE2-F083-424D-B862-CE9D2731EF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9893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96BBF-E42B-4897-9A07-44EACF993A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07/01/2020 - 09/30/2020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51FFE9-4DEC-445D-9E32-89C5AD0D6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5696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</Words>
  <Application>Microsoft Office PowerPoint</Application>
  <PresentationFormat>On-screen Show (4:3)</PresentationFormat>
  <Paragraphs>37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Übersicht</vt:lpstr>
      <vt:lpstr>Twitter Key Metrics Table | All Pages</vt:lpstr>
      <vt:lpstr>Twitter Followers Total | All Pages</vt:lpstr>
      <vt:lpstr>Twitter Interaction Rate | All Pages</vt:lpstr>
      <vt:lpstr>Twitter Followers Change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Übersicht</dc:title>
  <dc:creator>Frederik Peiniger</dc:creator>
  <cp:lastModifiedBy>Frederik Peiniger</cp:lastModifiedBy>
  <cp:revision>1</cp:revision>
  <dcterms:created xsi:type="dcterms:W3CDTF">2021-01-11T14:56:11Z</dcterms:created>
  <dcterms:modified xsi:type="dcterms:W3CDTF">2021-01-11T14:56:19Z</dcterms:modified>
</cp:coreProperties>
</file>