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 Facebook Organische Reichweite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222</c:v>
                </c:pt>
                <c:pt idx="1">
                  <c:v>1003</c:v>
                </c:pt>
                <c:pt idx="2">
                  <c:v>2424</c:v>
                </c:pt>
                <c:pt idx="3">
                  <c:v>1420</c:v>
                </c:pt>
                <c:pt idx="4">
                  <c:v>642</c:v>
                </c:pt>
                <c:pt idx="5">
                  <c:v>4291</c:v>
                </c:pt>
                <c:pt idx="6">
                  <c:v>720</c:v>
                </c:pt>
                <c:pt idx="7">
                  <c:v>215</c:v>
                </c:pt>
                <c:pt idx="8">
                  <c:v>227</c:v>
                </c:pt>
                <c:pt idx="9">
                  <c:v>3601</c:v>
                </c:pt>
                <c:pt idx="10">
                  <c:v>730</c:v>
                </c:pt>
                <c:pt idx="11">
                  <c:v>404</c:v>
                </c:pt>
                <c:pt idx="12">
                  <c:v>310</c:v>
                </c:pt>
                <c:pt idx="13">
                  <c:v>1450</c:v>
                </c:pt>
                <c:pt idx="14">
                  <c:v>493</c:v>
                </c:pt>
                <c:pt idx="15">
                  <c:v>198</c:v>
                </c:pt>
                <c:pt idx="16">
                  <c:v>143</c:v>
                </c:pt>
                <c:pt idx="17">
                  <c:v>213</c:v>
                </c:pt>
                <c:pt idx="18">
                  <c:v>153</c:v>
                </c:pt>
                <c:pt idx="19">
                  <c:v>82</c:v>
                </c:pt>
                <c:pt idx="20">
                  <c:v>91</c:v>
                </c:pt>
                <c:pt idx="21">
                  <c:v>84</c:v>
                </c:pt>
                <c:pt idx="22">
                  <c:v>1034</c:v>
                </c:pt>
                <c:pt idx="23">
                  <c:v>328</c:v>
                </c:pt>
                <c:pt idx="24">
                  <c:v>194</c:v>
                </c:pt>
                <c:pt idx="25">
                  <c:v>1732</c:v>
                </c:pt>
                <c:pt idx="26">
                  <c:v>518</c:v>
                </c:pt>
                <c:pt idx="27">
                  <c:v>1390</c:v>
                </c:pt>
                <c:pt idx="28">
                  <c:v>522</c:v>
                </c:pt>
                <c:pt idx="29">
                  <c:v>217</c:v>
                </c:pt>
                <c:pt idx="30">
                  <c:v>145</c:v>
                </c:pt>
                <c:pt idx="31">
                  <c:v>108</c:v>
                </c:pt>
                <c:pt idx="32">
                  <c:v>141</c:v>
                </c:pt>
                <c:pt idx="33">
                  <c:v>1721</c:v>
                </c:pt>
                <c:pt idx="34">
                  <c:v>465</c:v>
                </c:pt>
                <c:pt idx="35">
                  <c:v>1286</c:v>
                </c:pt>
                <c:pt idx="36">
                  <c:v>336</c:v>
                </c:pt>
                <c:pt idx="37">
                  <c:v>365</c:v>
                </c:pt>
                <c:pt idx="38">
                  <c:v>301</c:v>
                </c:pt>
                <c:pt idx="39">
                  <c:v>158</c:v>
                </c:pt>
                <c:pt idx="40">
                  <c:v>1646</c:v>
                </c:pt>
                <c:pt idx="41">
                  <c:v>1507</c:v>
                </c:pt>
                <c:pt idx="42">
                  <c:v>387</c:v>
                </c:pt>
                <c:pt idx="43">
                  <c:v>390</c:v>
                </c:pt>
                <c:pt idx="44">
                  <c:v>1031</c:v>
                </c:pt>
                <c:pt idx="45">
                  <c:v>98</c:v>
                </c:pt>
                <c:pt idx="46">
                  <c:v>89</c:v>
                </c:pt>
                <c:pt idx="47">
                  <c:v>95</c:v>
                </c:pt>
                <c:pt idx="48">
                  <c:v>66</c:v>
                </c:pt>
                <c:pt idx="49">
                  <c:v>62</c:v>
                </c:pt>
                <c:pt idx="50">
                  <c:v>2552</c:v>
                </c:pt>
                <c:pt idx="51">
                  <c:v>542</c:v>
                </c:pt>
                <c:pt idx="52">
                  <c:v>217</c:v>
                </c:pt>
                <c:pt idx="53">
                  <c:v>352</c:v>
                </c:pt>
                <c:pt idx="54">
                  <c:v>278</c:v>
                </c:pt>
                <c:pt idx="55">
                  <c:v>96</c:v>
                </c:pt>
                <c:pt idx="56">
                  <c:v>93</c:v>
                </c:pt>
                <c:pt idx="57">
                  <c:v>74</c:v>
                </c:pt>
                <c:pt idx="58">
                  <c:v>1366</c:v>
                </c:pt>
                <c:pt idx="59">
                  <c:v>628</c:v>
                </c:pt>
                <c:pt idx="60">
                  <c:v>168</c:v>
                </c:pt>
                <c:pt idx="61">
                  <c:v>130</c:v>
                </c:pt>
                <c:pt idx="62">
                  <c:v>131</c:v>
                </c:pt>
                <c:pt idx="63">
                  <c:v>70</c:v>
                </c:pt>
                <c:pt idx="64">
                  <c:v>74</c:v>
                </c:pt>
                <c:pt idx="65">
                  <c:v>2017</c:v>
                </c:pt>
                <c:pt idx="66">
                  <c:v>737</c:v>
                </c:pt>
                <c:pt idx="67">
                  <c:v>233</c:v>
                </c:pt>
                <c:pt idx="68">
                  <c:v>1666</c:v>
                </c:pt>
                <c:pt idx="69">
                  <c:v>414</c:v>
                </c:pt>
                <c:pt idx="70">
                  <c:v>143</c:v>
                </c:pt>
                <c:pt idx="71">
                  <c:v>220</c:v>
                </c:pt>
                <c:pt idx="72">
                  <c:v>1059</c:v>
                </c:pt>
                <c:pt idx="73">
                  <c:v>317</c:v>
                </c:pt>
                <c:pt idx="74">
                  <c:v>216</c:v>
                </c:pt>
                <c:pt idx="75">
                  <c:v>135</c:v>
                </c:pt>
                <c:pt idx="76">
                  <c:v>110</c:v>
                </c:pt>
                <c:pt idx="77">
                  <c:v>73</c:v>
                </c:pt>
                <c:pt idx="78">
                  <c:v>320</c:v>
                </c:pt>
                <c:pt idx="79">
                  <c:v>1069</c:v>
                </c:pt>
                <c:pt idx="80">
                  <c:v>1414</c:v>
                </c:pt>
                <c:pt idx="81">
                  <c:v>829</c:v>
                </c:pt>
                <c:pt idx="82">
                  <c:v>1977</c:v>
                </c:pt>
                <c:pt idx="83">
                  <c:v>371</c:v>
                </c:pt>
                <c:pt idx="84">
                  <c:v>475</c:v>
                </c:pt>
                <c:pt idx="85">
                  <c:v>1100</c:v>
                </c:pt>
                <c:pt idx="86">
                  <c:v>440</c:v>
                </c:pt>
                <c:pt idx="87">
                  <c:v>1242</c:v>
                </c:pt>
                <c:pt idx="88">
                  <c:v>357</c:v>
                </c:pt>
                <c:pt idx="89">
                  <c:v>191</c:v>
                </c:pt>
                <c:pt idx="90">
                  <c:v>130</c:v>
                </c:pt>
                <c:pt idx="91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2-4790-ADE2-970F7F68CD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pronova BKK Facebook Virale reichweite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105</c:v>
                </c:pt>
                <c:pt idx="1">
                  <c:v>150</c:v>
                </c:pt>
                <c:pt idx="2">
                  <c:v>1184</c:v>
                </c:pt>
                <c:pt idx="3">
                  <c:v>1196</c:v>
                </c:pt>
                <c:pt idx="4">
                  <c:v>507</c:v>
                </c:pt>
                <c:pt idx="5">
                  <c:v>2663</c:v>
                </c:pt>
                <c:pt idx="6">
                  <c:v>556</c:v>
                </c:pt>
                <c:pt idx="7">
                  <c:v>167</c:v>
                </c:pt>
                <c:pt idx="8">
                  <c:v>171</c:v>
                </c:pt>
                <c:pt idx="9">
                  <c:v>2193</c:v>
                </c:pt>
                <c:pt idx="10">
                  <c:v>499</c:v>
                </c:pt>
                <c:pt idx="11">
                  <c:v>308</c:v>
                </c:pt>
                <c:pt idx="12">
                  <c:v>238</c:v>
                </c:pt>
                <c:pt idx="13">
                  <c:v>484</c:v>
                </c:pt>
                <c:pt idx="14">
                  <c:v>312</c:v>
                </c:pt>
                <c:pt idx="15">
                  <c:v>157</c:v>
                </c:pt>
                <c:pt idx="16">
                  <c:v>106</c:v>
                </c:pt>
                <c:pt idx="17">
                  <c:v>193</c:v>
                </c:pt>
                <c:pt idx="18">
                  <c:v>143</c:v>
                </c:pt>
                <c:pt idx="19">
                  <c:v>71</c:v>
                </c:pt>
                <c:pt idx="20">
                  <c:v>78</c:v>
                </c:pt>
                <c:pt idx="21">
                  <c:v>73</c:v>
                </c:pt>
                <c:pt idx="22">
                  <c:v>270</c:v>
                </c:pt>
                <c:pt idx="23">
                  <c:v>129</c:v>
                </c:pt>
                <c:pt idx="24">
                  <c:v>133</c:v>
                </c:pt>
                <c:pt idx="25">
                  <c:v>682</c:v>
                </c:pt>
                <c:pt idx="26">
                  <c:v>344</c:v>
                </c:pt>
                <c:pt idx="27">
                  <c:v>457</c:v>
                </c:pt>
                <c:pt idx="28">
                  <c:v>362</c:v>
                </c:pt>
                <c:pt idx="29">
                  <c:v>154</c:v>
                </c:pt>
                <c:pt idx="30">
                  <c:v>106</c:v>
                </c:pt>
                <c:pt idx="31">
                  <c:v>92</c:v>
                </c:pt>
                <c:pt idx="32">
                  <c:v>135</c:v>
                </c:pt>
                <c:pt idx="33">
                  <c:v>498</c:v>
                </c:pt>
                <c:pt idx="34">
                  <c:v>284</c:v>
                </c:pt>
                <c:pt idx="35">
                  <c:v>531</c:v>
                </c:pt>
                <c:pt idx="36">
                  <c:v>187</c:v>
                </c:pt>
                <c:pt idx="37">
                  <c:v>321</c:v>
                </c:pt>
                <c:pt idx="38">
                  <c:v>241</c:v>
                </c:pt>
                <c:pt idx="39">
                  <c:v>132</c:v>
                </c:pt>
                <c:pt idx="40">
                  <c:v>640</c:v>
                </c:pt>
                <c:pt idx="41">
                  <c:v>699</c:v>
                </c:pt>
                <c:pt idx="42">
                  <c:v>324</c:v>
                </c:pt>
                <c:pt idx="43">
                  <c:v>338</c:v>
                </c:pt>
                <c:pt idx="44">
                  <c:v>386</c:v>
                </c:pt>
                <c:pt idx="45">
                  <c:v>95</c:v>
                </c:pt>
                <c:pt idx="46">
                  <c:v>84</c:v>
                </c:pt>
                <c:pt idx="47">
                  <c:v>84</c:v>
                </c:pt>
                <c:pt idx="48">
                  <c:v>60</c:v>
                </c:pt>
                <c:pt idx="49">
                  <c:v>57</c:v>
                </c:pt>
                <c:pt idx="50">
                  <c:v>1256</c:v>
                </c:pt>
                <c:pt idx="51">
                  <c:v>428</c:v>
                </c:pt>
                <c:pt idx="52">
                  <c:v>153</c:v>
                </c:pt>
                <c:pt idx="53">
                  <c:v>291</c:v>
                </c:pt>
                <c:pt idx="54">
                  <c:v>254</c:v>
                </c:pt>
                <c:pt idx="55">
                  <c:v>85</c:v>
                </c:pt>
                <c:pt idx="56">
                  <c:v>80</c:v>
                </c:pt>
                <c:pt idx="57">
                  <c:v>69</c:v>
                </c:pt>
                <c:pt idx="58">
                  <c:v>430</c:v>
                </c:pt>
                <c:pt idx="59">
                  <c:v>375</c:v>
                </c:pt>
                <c:pt idx="60">
                  <c:v>113</c:v>
                </c:pt>
                <c:pt idx="61">
                  <c:v>91</c:v>
                </c:pt>
                <c:pt idx="62">
                  <c:v>101</c:v>
                </c:pt>
                <c:pt idx="63">
                  <c:v>58</c:v>
                </c:pt>
                <c:pt idx="64">
                  <c:v>66</c:v>
                </c:pt>
                <c:pt idx="65">
                  <c:v>738</c:v>
                </c:pt>
                <c:pt idx="66">
                  <c:v>443</c:v>
                </c:pt>
                <c:pt idx="67">
                  <c:v>148</c:v>
                </c:pt>
                <c:pt idx="68">
                  <c:v>517</c:v>
                </c:pt>
                <c:pt idx="69">
                  <c:v>243</c:v>
                </c:pt>
                <c:pt idx="70">
                  <c:v>85</c:v>
                </c:pt>
                <c:pt idx="71">
                  <c:v>185</c:v>
                </c:pt>
                <c:pt idx="72">
                  <c:v>265</c:v>
                </c:pt>
                <c:pt idx="73">
                  <c:v>166</c:v>
                </c:pt>
                <c:pt idx="74">
                  <c:v>160</c:v>
                </c:pt>
                <c:pt idx="75">
                  <c:v>92</c:v>
                </c:pt>
                <c:pt idx="76">
                  <c:v>90</c:v>
                </c:pt>
                <c:pt idx="77">
                  <c:v>64</c:v>
                </c:pt>
                <c:pt idx="78">
                  <c:v>105</c:v>
                </c:pt>
                <c:pt idx="79">
                  <c:v>511</c:v>
                </c:pt>
                <c:pt idx="80">
                  <c:v>461</c:v>
                </c:pt>
                <c:pt idx="81">
                  <c:v>224</c:v>
                </c:pt>
                <c:pt idx="82">
                  <c:v>943</c:v>
                </c:pt>
                <c:pt idx="83">
                  <c:v>234</c:v>
                </c:pt>
                <c:pt idx="84">
                  <c:v>149</c:v>
                </c:pt>
                <c:pt idx="85">
                  <c:v>521</c:v>
                </c:pt>
                <c:pt idx="86">
                  <c:v>219</c:v>
                </c:pt>
                <c:pt idx="87">
                  <c:v>455</c:v>
                </c:pt>
                <c:pt idx="88">
                  <c:v>201</c:v>
                </c:pt>
                <c:pt idx="89">
                  <c:v>129</c:v>
                </c:pt>
                <c:pt idx="90">
                  <c:v>88</c:v>
                </c:pt>
                <c:pt idx="9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2-4790-ADE2-970F7F68C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130112"/>
        <c:axId val="324131424"/>
      </c:lineChart>
      <c:dateAx>
        <c:axId val="32413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31424"/>
        <c:crosses val="autoZero"/>
        <c:auto val="1"/>
        <c:lblOffset val="100"/>
        <c:baseTimeUnit val="days"/>
      </c:dateAx>
      <c:valAx>
        <c:axId val="32413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3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7A5A-8705-4D7B-9E1C-686E442F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Organische und Virale Reichweite Facebook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75F151-F703-4B5C-8443-345F19C905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557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858BB-CE4C-479B-9341-77BCCEA69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DD027-26A3-4EF0-90C0-7FF7C15B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98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Organische und Virale Reichweite Facebook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Organische und Virale Reichweite Facebook | All Pages</dc:title>
  <dc:creator>Frederik Peiniger</dc:creator>
  <cp:lastModifiedBy>Frederik Peiniger</cp:lastModifiedBy>
  <cp:revision>1</cp:revision>
  <dcterms:created xsi:type="dcterms:W3CDTF">2021-01-06T14:38:49Z</dcterms:created>
  <dcterms:modified xsi:type="dcterms:W3CDTF">2021-01-06T14:38:56Z</dcterms:modified>
</cp:coreProperties>
</file>