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5CEE-4F69-AE7B-0D0FE9E3667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Sheet1!$C$2:$C$93</c:f>
            </c:numRef>
          </c:val>
          <c:smooth val="0"/>
          <c:extLst>
            <c:ext xmlns:c16="http://schemas.microsoft.com/office/drawing/2014/chart" uri="{C3380CC4-5D6E-409C-BE32-E72D297353CC}">
              <c16:uniqueId val="{00000001-5CEE-4F69-AE7B-0D0FE9E36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585272"/>
        <c:axId val="275482080"/>
      </c:lineChart>
      <c:catAx>
        <c:axId val="7158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82080"/>
        <c:crosses val="autoZero"/>
        <c:auto val="1"/>
        <c:lblAlgn val="ctr"/>
        <c:lblOffset val="100"/>
        <c:noMultiLvlLbl val="0"/>
      </c:catAx>
      <c:valAx>
        <c:axId val="27548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8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E84B-645B-4609-B13A-2FEB798A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Organische und Virale Reichweite Facebook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5F9082-A63F-4C27-B93A-D228D1B1C8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7156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D1430-7CD1-44D2-8CD8-ADF296088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DE35D-1E52-4F26-83B4-47C2251BC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26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Organische und Virale Reichweite Facebook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Organische und Virale Reichweite Facebook | All Pages</dc:title>
  <dc:creator>Frederik Peiniger</dc:creator>
  <cp:lastModifiedBy>Frederik Peiniger</cp:lastModifiedBy>
  <cp:revision>1</cp:revision>
  <dcterms:created xsi:type="dcterms:W3CDTF">2021-01-06T13:59:42Z</dcterms:created>
  <dcterms:modified xsi:type="dcterms:W3CDTF">2021-01-06T13:59:49Z</dcterms:modified>
</cp:coreProperties>
</file>