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C6F46-A988-4C19-92FA-09A748A7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Andrej Instagram Post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CD29F7-8ADA-43DD-AFC4-4B76A8C647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663868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301872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89883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42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561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978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419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226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Veröffentlicht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99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06/28/2019 11:59:08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https://www.instagram.com/p/BzP81OjIxVU/media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06/28/2019 11:59:08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06/24/2019 13:05:52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https://www.instagram.com/p/BzFxQizoXgb/media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06/24/2019 13:05:52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07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06/18/2019 12:30:15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https://www.instagram.com/p/By2QcSUoz7Z/media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06/18/2019 12:30:15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9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06/17/2019 11:22:29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https://www.instagram.com/p/Byzj6vaoKkG/media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06/17/2019 11:22:29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29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06/01/2019 09:11:59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https://www.instagram.com/p/ByKIWLwI0vj/media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06/01/2019 09:11:59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3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05/30/2019 11:57:10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https://www.instagram.com/p/ByFRq2PIIvX/media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05/30/2019 11:57:10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71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13:47:28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https://www.instagram.com/p/BxzczD7gj57/media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13:47:28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6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05/17/2019 15:19:58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https://www.instagram.com/p/BxkKjP0oaUY/media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05/17/2019 15:19:58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3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05/13/2019 16:47:21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https://www.instagram.com/p/BxaBbyonnyx/media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05/13/2019 16:47:21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84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10:11:53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https://www.instagram.com/p/BxMcM8pH720/media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05/08/2019 10:11:53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235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A5E39-DA35-43C4-9D85-0D0AB788D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64720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400BD-EBCD-4C9C-82D1-DC6FE6E4C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Andrej Instagram Post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F48B2F-0BAE-419A-8313-405E1BB6C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206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451245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47272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82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754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388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52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68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Veröffentlicht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8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12:10:00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https://www.instagram.com/p/BxHgIWrHtk1/media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05/06/2019 12:10:00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1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05/02/2019 14:16:59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https://www.instagram.com/p/Bw9baSwIa3O/media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05/02/2019 14:16:59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5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04/29/2019 10:20:26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https://www.instagram.com/p/Bw1R-WqofYH/media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04/29/2019 10:20:26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72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14:17:09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https://www.instagram.com/p/BwRp_L5HOUV/media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04/15/2019 14:17:09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1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10:36:37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https://www.instagram.com/p/Bv3gpD3IlU1/media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10:36:37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4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04/03/2019 11:14:57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https://www.instagram.com/p/BvybOjSo9xJ/media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04/03/2019 11:14:57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8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14:02:57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https://www.instagram.com/p/BveOaxhIU7q/media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03/26/2019 14:02:57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08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03/22/2019 10:32:42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https://www.instagram.com/p/BvTkFwZneQQ/media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03/22/2019 10:32:42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8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03/01/2019 11:48:34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https://www.instagram.com/p/BudjV-LIpXx/media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03/01/2019 11:48:34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56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BF11E-7693-4CF9-A822-38046F8AD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7470224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479</Words>
  <Application>Microsoft Office PowerPoint</Application>
  <PresentationFormat>On-screen Show (4:3)</PresentationFormat>
  <Paragraphs>151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Andrej Instagram Post Table | All Pages - 1 of 2</vt:lpstr>
      <vt:lpstr>Instagram Andrej Instagram Post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Andrej Instagram Post Table | All Pages - 1 of 2</dc:title>
  <dc:creator>Frederik Peiniger</dc:creator>
  <cp:lastModifiedBy>Frederik Peiniger</cp:lastModifiedBy>
  <cp:revision>1</cp:revision>
  <dcterms:created xsi:type="dcterms:W3CDTF">2019-07-19T16:32:50Z</dcterms:created>
  <dcterms:modified xsi:type="dcterms:W3CDTF">2019-07-19T16:33:44Z</dcterms:modified>
</cp:coreProperties>
</file>