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B4566-362D-4277-9036-0E3126B8C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81156-B5FB-46AF-9359-B3F618792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383869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272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78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445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97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713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6215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467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25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- 2019-06-04 13:08:36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Kundang Estates - Here's what our buyers have to say!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71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- 2019-06-03 10:48:19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Rumah Happy Aidilfitri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4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16:34:24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Has Gotten Johan So Inspired?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16:31:44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Jane’s Greatest Discovery?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10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16:26:46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Bothering Uncle Lim?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93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 Sing Group - 2019-05-30 03:25:49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 Teka Kuih Game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8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- 2019-05-29 14:29:56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EcoWorld BERGAYA RAYA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9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Sunway Property - 2019-05-29 10:48:04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 5 Like &amp; Win!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06/12/2019 05:00:09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3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SetiaToday - 2019-05-28 09:33:03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Setia Raya TVC 2019 | Setia Sepakat, Ikatan Erat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66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E88A0-53A9-4EEC-B651-29B435E69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3292990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ABF8A-43F4-45B4-9146-80A1212C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05A6E-76AA-4778-9A21-4205947F84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902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6629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94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042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424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445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585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430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5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Sunway Property - 2019-05-28 07:00:27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Sunway Onsen Suites Exclusive Sales Preview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82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Sime Darby Property - 2019-05-27 12:07:30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Unwrapping #PopRaya Sampul Raya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15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- 2019-05-27 05:14:25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Raya 2019 -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6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- 2019-05-27 05:05:28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'Balik Rumah' Raya Music Video 2019 by IJM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90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- 2019-05-24 11:57:15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Terraces - Wellness Teaser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7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- 2019-05-23 06:33:53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Raya 2019 - EID (Teaser)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8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- 2019-05-20 17:02:47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LIGHTIVAL 2019 - QRiosity Is Rewarding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2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- 2019-05-18 20:08:13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LIGHTIVAL 2019 - QRiosity Is Rewarding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05:32:01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49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Bloom -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6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Horizon -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75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13A1D-B1A2-4986-A2C7-27A816BBE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319046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C0A2-2D97-41BA-81B7-B25D34C5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2A5EB8-2348-48F2-B3AF-5D718C643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7492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5424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75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248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930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687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770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994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9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成为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Eco Meadows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成员之一，尽情享受所有设备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37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 Sing Group - 2019-05-16 10:00:04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Christmas Gift (2017)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5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- 2019-05-16 05:46:31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BBCC Time Lapse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28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56035-EF01-4B3E-864C-1DE51E8D2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1627667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360</Words>
  <Application>Microsoft Office PowerPoint</Application>
  <PresentationFormat>On-screen Show (4:3)</PresentationFormat>
  <Paragraphs>181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All Pages - 1 of 3</vt:lpstr>
      <vt:lpstr>Youtube Videos Table | All Pages - 2 of 3</vt:lpstr>
      <vt:lpstr>Youtube Videos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3</dc:title>
  <dc:creator>Frederik Peiniger</dc:creator>
  <cp:lastModifiedBy>Frederik Peiniger</cp:lastModifiedBy>
  <cp:revision>1</cp:revision>
  <dcterms:created xsi:type="dcterms:W3CDTF">2019-06-14T01:50:58Z</dcterms:created>
  <dcterms:modified xsi:type="dcterms:W3CDTF">2019-06-14T01:52:17Z</dcterms:modified>
</cp:coreProperties>
</file>