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56D69-327D-42BC-8114-965F902C4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DE51B8-9F91-4FA3-B0DC-F8CF091299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265076"/>
              </p:ext>
            </p:extLst>
          </p:nvPr>
        </p:nvGraphicFramePr>
        <p:xfrm>
          <a:off x="457200" y="1731963"/>
          <a:ext cx="8229600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97721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40148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70808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74371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9085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0106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53006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203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Gamuda Land - 2019-06-04 13:08:36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#GamudaLand Kundang Estates - Here's what our buyers have to say!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05:04:10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947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UEM Sunrise - 2019-06-03 10:48:19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Rumah Happy Aidilfitri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524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UEM Sunrise - 2019-05-31 16:34:24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Has Gotten Johan So Inspired?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092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UEM Sunrise - 2019-05-31 16:31:44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 This Jane’s Greatest Discovery?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0848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UEM Sunrise - 2019-05-31 16:26:46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What’s Bothering Uncle Lim?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05:01:14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6101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Mah Sing Group - 2019-05-30 03:25:49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Ce Teka Kuih Game Show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103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EcoWorld - 2019-05-29 14:29:56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EcoWorld BERGAYA RAYA 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06/14/2019 03:27:22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051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Sunway Property - 2019-05-29 10:48:04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Super 5 Like &amp; Win!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06/12/2019 05:00:09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1830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SetiaToday - 2019-05-28 09:33:03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Setia Raya TVC 2019 | Setia Sepakat, Ikatan Erat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05:05:32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1495142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89972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3F75E9-332D-4A91-973A-48A3F820BD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05/15/2019 - 06/14/2019</a:t>
            </a:r>
          </a:p>
        </p:txBody>
      </p:sp>
    </p:spTree>
    <p:extLst>
      <p:ext uri="{BB962C8B-B14F-4D97-AF65-F5344CB8AC3E}">
        <p14:creationId xmlns:p14="http://schemas.microsoft.com/office/powerpoint/2010/main" val="4172077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76B459-7237-42A2-AA3F-70E014C7A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0AE1CF-E8C2-4EB2-B28E-D6F633F365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7652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877776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4783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7056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55309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2081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8222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8329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568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Sunway Property - 2019-05-28 07:00:27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Sunway Onsen Suites Exclusive Sales Preview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997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Sime Darby Property - 2019-05-27 12:07:30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Unwrapping #PopRaya Sampul Raya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05:05:27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6355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Gamuda Land - 2019-05-27 05:14:25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#GamudaLand Raya 2019 - EID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05:04:10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212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IJM Land - 2019-05-27 05:05:28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'Balik Rumah' Raya Music Video 2019 by IJM 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958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EcoWorld - 2019-05-24 11:57:15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Eco Terraces - Wellness Teaser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06/14/2019 03:27:22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529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Gamuda Land - 2019-05-23 06:33:53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#GamudaLand Raya 2019 - EID (Teaser)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05:04:10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675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IJM Land - 2019-05-20 17:02:47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LIGHTIVAL 2019 - QRiosity Is Rewarding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762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IJM Land - 2019-05-18 20:08:13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LIGHTIVAL 2019 - QRiosity Is Rewarding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05/19/2019 05:32:01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30505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EcoWorld - 2019-05-17 04:09:30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Eco Bloom - HOPE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06/14/2019 03:27:22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389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EcoWorld - 2019-05-17 04:09:28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Eco Horizon - HOPE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06/14/2019 03:27:22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63310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C77CA8-FEED-460E-AF65-21510668E6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05/15/2019 - 06/14/2019</a:t>
            </a:r>
          </a:p>
        </p:txBody>
      </p:sp>
    </p:spTree>
    <p:extLst>
      <p:ext uri="{BB962C8B-B14F-4D97-AF65-F5344CB8AC3E}">
        <p14:creationId xmlns:p14="http://schemas.microsoft.com/office/powerpoint/2010/main" val="3699775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04FB7-069E-43C8-927B-01CA39AC54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B803A2-C3FD-46B5-9333-795B0B0A916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7420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582735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3150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3362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9597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97315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05567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0127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Duration [mm:ss]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019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EcoWorld - 2019-05-17 04:09:27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成为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Eco Meadows </a:t>
                      </a:r>
                      <a:r>
                        <a:rPr kumimoji="0" lang="ja-JP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成员之一，尽情享受所有设备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06/14/2019 03:27:22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498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Mah Sing Group - 2019-05-16 10:00:04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Perfect Christmas Gift (2017)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06/13/2019 05:03:05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2169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EcoWorld - 2019-05-16 05:46:31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BBCC Time Lapse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06/14/2019 03:27:22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621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1AD6F8-9B83-4D56-953B-9BBACACAFE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05/15/2019 - 06/14/2019</a:t>
            </a:r>
          </a:p>
        </p:txBody>
      </p:sp>
    </p:spTree>
    <p:extLst>
      <p:ext uri="{BB962C8B-B14F-4D97-AF65-F5344CB8AC3E}">
        <p14:creationId xmlns:p14="http://schemas.microsoft.com/office/powerpoint/2010/main" val="26030883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360</Words>
  <Application>Microsoft Office PowerPoint</Application>
  <PresentationFormat>On-screen Show (4:3)</PresentationFormat>
  <Paragraphs>181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Youtube Videos Table | All Pages - 1 of 3</vt:lpstr>
      <vt:lpstr>Youtube Videos Table | All Pages - 2 of 3</vt:lpstr>
      <vt:lpstr>Youtube Videos Table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Videos Table | All Pages - 1 of 3</dc:title>
  <dc:creator>Frederik Peiniger</dc:creator>
  <cp:lastModifiedBy>Frederik Peiniger</cp:lastModifiedBy>
  <cp:revision>1</cp:revision>
  <dcterms:created xsi:type="dcterms:W3CDTF">2019-06-14T01:49:20Z</dcterms:created>
  <dcterms:modified xsi:type="dcterms:W3CDTF">2019-06-14T01:50:40Z</dcterms:modified>
</cp:coreProperties>
</file>