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8.5954999999999995</c:v>
                </c:pt>
                <c:pt idx="1">
                  <c:v>37.809199999999997</c:v>
                </c:pt>
                <c:pt idx="2">
                  <c:v>4.1353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1-4C78-9A2E-FE7264C076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9.9892000000000003</c:v>
                </c:pt>
                <c:pt idx="1">
                  <c:v>51.236699999999999</c:v>
                </c:pt>
                <c:pt idx="2">
                  <c:v>2.6171000000000002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91-4C78-9A2E-FE7264C076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81.724100000000007</c:v>
                </c:pt>
                <c:pt idx="1">
                  <c:v>43.462899999999998</c:v>
                </c:pt>
                <c:pt idx="2">
                  <c:v>18.048200000000001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91-4C78-9A2E-FE7264C076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94.15</c:v>
                </c:pt>
                <c:pt idx="1">
                  <c:v>48.763300000000001</c:v>
                </c:pt>
                <c:pt idx="2">
                  <c:v>62.350099999999998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91-4C78-9A2E-FE7264C076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3.4382000000000001</c:v>
                </c:pt>
                <c:pt idx="1">
                  <c:v>31.448799999999999</c:v>
                </c:pt>
                <c:pt idx="2">
                  <c:v>0.38250000000000001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91-4C78-9A2E-FE7264C076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3.5716999999999999</c:v>
                </c:pt>
                <c:pt idx="1">
                  <c:v>14.1343</c:v>
                </c:pt>
                <c:pt idx="2">
                  <c:v>0.88800000000000001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91-4C78-9A2E-FE7264C076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15.9011</c:v>
                </c:pt>
                <c:pt idx="2">
                  <c:v>1.367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91-4C78-9A2E-FE7264C076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21.555499999999999</c:v>
                </c:pt>
                <c:pt idx="1">
                  <c:v>20.141300000000001</c:v>
                </c:pt>
                <c:pt idx="2">
                  <c:v>19.085100000000001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91-4C78-9A2E-FE7264C0763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4.0140000000000002</c:v>
                </c:pt>
                <c:pt idx="1">
                  <c:v>26.148399999999999</c:v>
                </c:pt>
                <c:pt idx="2">
                  <c:v>4.0923999999999996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91-4C78-9A2E-FE7264C0763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Sheet1!$K$2:$K$4</c:f>
              <c:numCache>
                <c:formatCode>General</c:formatCode>
                <c:ptCount val="3"/>
                <c:pt idx="0">
                  <c:v>0.81779999999999997</c:v>
                </c:pt>
                <c:pt idx="1">
                  <c:v>11.6608</c:v>
                </c:pt>
                <c:pt idx="2">
                  <c:v>0.113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091-4C78-9A2E-FE7264C0763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EcoWorld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Sheet1!$L$2:$L$4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091-4C78-9A2E-FE7264C07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258040"/>
        <c:axId val="300164312"/>
      </c:radarChart>
      <c:catAx>
        <c:axId val="30125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64312"/>
        <c:crosses val="autoZero"/>
        <c:auto val="1"/>
        <c:lblAlgn val="ctr"/>
        <c:lblOffset val="100"/>
        <c:noMultiLvlLbl val="0"/>
      </c:catAx>
      <c:valAx>
        <c:axId val="30016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1018</c:v>
                </c:pt>
                <c:pt idx="1">
                  <c:v>1030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11-475A-A57C-794528AF08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1169</c:v>
                </c:pt>
                <c:pt idx="1">
                  <c:v>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11-475A-A57C-794528AF08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9790</c:v>
                </c:pt>
                <c:pt idx="1">
                  <c:v>9793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11-475A-A57C-794528AF08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1">
                  <c:v>11282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11-475A-A57C-794528AF08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1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11-475A-A57C-794528AF08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1">
                  <c:v>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11-475A-A57C-794528AF08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F11-475A-A57C-794528AF080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1">
                  <c:v>2583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F11-475A-A57C-794528AF080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1">
                  <c:v>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F11-475A-A57C-794528AF080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1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F11-475A-A57C-794528AF080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EcoWorld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1">
                  <c:v>11983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F11-475A-A57C-794528AF0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04016"/>
        <c:axId val="309406312"/>
      </c:lineChart>
      <c:dateAx>
        <c:axId val="30940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06312"/>
        <c:crosses val="autoZero"/>
        <c:auto val="1"/>
        <c:lblOffset val="100"/>
        <c:baseTimeUnit val="months"/>
      </c:dateAx>
      <c:valAx>
        <c:axId val="30940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0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107</c:v>
                </c:pt>
                <c:pt idx="1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EF-47B5-BC86-B1012DDAD0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145</c:v>
                </c:pt>
                <c:pt idx="1">
                  <c:v>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EF-47B5-BC86-B1012DDAD0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123</c:v>
                </c:pt>
                <c:pt idx="1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EF-47B5-BC86-B1012DDAD0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1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EF-47B5-BC86-B1012DDAD0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1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EF-47B5-BC86-B1012DDAD0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1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EF-47B5-BC86-B1012DDAD0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DEF-47B5-BC86-B1012DDAD0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DEF-47B5-BC86-B1012DDAD01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1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DEF-47B5-BC86-B1012DDAD01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1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DEF-47B5-BC86-B1012DDAD01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EcoWorld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1">
                  <c:v>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DEF-47B5-BC86-B1012DDAD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08280"/>
        <c:axId val="300553272"/>
      </c:lineChart>
      <c:dateAx>
        <c:axId val="309408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53272"/>
        <c:crosses val="autoZero"/>
        <c:auto val="1"/>
        <c:lblOffset val="100"/>
        <c:baseTimeUnit val="months"/>
      </c:dateAx>
      <c:valAx>
        <c:axId val="30055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0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Mah Sing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2403207</c:v>
                </c:pt>
                <c:pt idx="1">
                  <c:v>2404540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94-4595-B12E-F2F76CD8E9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IJM 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1490657</c:v>
                </c:pt>
                <c:pt idx="1">
                  <c:v>1521730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94-4595-B12E-F2F76CD8E9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Sime Darby Property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10491133</c:v>
                </c:pt>
                <c:pt idx="1">
                  <c:v>10494421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94-4595-B12E-F2F76CD8E9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SetiaToday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1">
                  <c:v>36254444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94-4595-B12E-F2F76CD8E9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Sunway Property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1">
                  <c:v>222386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94-4595-B12E-F2F76CD8E9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IOI Properties Group Berhad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1">
                  <c:v>516330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894-4595-B12E-F2F76CD8E9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UEM Sunrise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1">
                  <c:v>794879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894-4595-B12E-F2F76CD8E98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Gamuda Land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1">
                  <c:v>11097359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894-4595-B12E-F2F76CD8E98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Tropicana Corporation Berhad - Marketing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1">
                  <c:v>2379605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894-4595-B12E-F2F76CD8E98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Eastern &amp; Oriental Berhad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1">
                  <c:v>65696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894-4595-B12E-F2F76CD8E98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EcoWorld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43586</c:v>
                </c:pt>
                <c:pt idx="1">
                  <c:v>43617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1">
                  <c:v>58146608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894-4595-B12E-F2F76CD8E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51960"/>
        <c:axId val="300556224"/>
      </c:lineChart>
      <c:dateAx>
        <c:axId val="30055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56224"/>
        <c:crosses val="autoZero"/>
        <c:auto val="1"/>
        <c:lblOffset val="100"/>
        <c:baseTimeUnit val="months"/>
      </c:dateAx>
      <c:valAx>
        <c:axId val="3005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5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CB34-E819-47BB-BD26-C2D4AA865E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BA316-8716-4D2A-B64A-A42074C6E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 P Setia</a:t>
            </a:r>
          </a:p>
        </p:txBody>
      </p:sp>
    </p:spTree>
    <p:extLst>
      <p:ext uri="{BB962C8B-B14F-4D97-AF65-F5344CB8AC3E}">
        <p14:creationId xmlns:p14="http://schemas.microsoft.com/office/powerpoint/2010/main" val="143532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82A9-1F51-4885-B955-44ABEF3A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C211F-97E9-4434-A96B-52918988D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838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92433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94487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72074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8095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8040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8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Mah Sing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7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IJM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3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Sime Darby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10494421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1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SetiaToday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36254444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0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Sunway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52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IOI Properties Group Berhad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20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UEM Sunrise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38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Gamuda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11097359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Tropicana Corporation Berhad -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2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Eastern &amp; Oriental Berhad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2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EcoWorld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58146608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582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CF563-843A-4F19-B587-607A0EE05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214187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5F37-6578-44B6-B77E-ABBE3E24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257E5-7E0E-4D1C-879D-1A257586B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735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24A2C-1990-4C6D-B99D-EF219C1A9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371D3-ECDF-46A4-BB58-5D096A2C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73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BA75-BB94-4A76-A089-3819809F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2B07C-CB99-434E-8BA9-8AB796DF96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965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D43E8-D592-48E4-8FEB-1BC6EA00E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65B76-71AA-4FB4-AB24-1CE1891A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21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64CD9-FDF1-4B48-8F12-4B4F75D75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605523-5A6E-4778-BFAB-137CACF1D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065EF-216B-4EA4-A08D-522DA789B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B7A1B-E435-4549-BB21-2934162FF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75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C66EE-3FC1-4DF7-B87D-A34820CC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722DF-7EEA-418D-8777-732933373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319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A2696-9962-458F-A95C-C798D6AF8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FA86E-2E3C-429E-8CD0-646B9EDA5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15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3DD0F-FB43-4FB2-AD27-9CD26FCF9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53A3F-D7BE-4E0F-A52F-8A8FE5255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40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18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20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01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92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095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276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03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0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- 2019-06-04 13:08:36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Kundang Estates - Here's what our buyers have to say!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5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- 2019-06-03 10:48:19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Rumah Happy 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5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Has Gotten Johan So Inspired?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3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Jane’s Greatest Discovery?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16:26:46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Bothering Uncle Lim?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0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- 2019-05-30 03:25:49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 Teka Kuih Game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87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- 2019-05-29 14:29:56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EcoWorld BERGAYA RAYA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6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- 2019-05-29 10:48:04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5 Like &amp; Win!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06/12/2019 05:00:09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80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SetiaToday - 2019-05-28 09:33:03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Setia Raya TVC 2019 | Setia Sepakat, Ikatan Erat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66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48023-3120-496E-8A52-E1905F485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2060534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0D2C-5901-4C03-A04A-8294FF1D8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80F14-9005-4DF2-BFAA-DF586C594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03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509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66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79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46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998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12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401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1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- 2019-05-28 07:00:27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Sunway Onsen Suites Exclusive Sales Preview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8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Sime Darby Property - 2019-05-27 12:07:30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Unwrapping #PopRaya Sampul Raya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5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- 2019-05-27 05:14:25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35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- 2019-05-27 05:05:28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'Balik Rumah' Raya Music Video 2019 by IJM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37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- 2019-05-24 11:57:15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Terraces - Wellness Teaser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9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- 2019-05-23 06:33:53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 (Teaser)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6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- 2019-05-20 17:02:47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5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- 2019-05-18 20:08:13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05:32:01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3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Bloom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3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Horizon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511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35D2F-E18F-4FD0-A579-5AB05A596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226377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9B5F5-B643-46AE-9F01-B45C83AC8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6A339-C93E-40C9-B117-5F112E7A1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68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001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13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525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88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59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01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972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3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Eco Meadows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成员之一，尽情享受所有设备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4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- 2019-05-16 10:00:04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Christmas Gift (2017)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5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- 2019-05-16 05:46:31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BBCC Time 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07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94813-CAD3-488F-B50B-46AD544EB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1442586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506</Words>
  <Application>Microsoft Office PowerPoint</Application>
  <PresentationFormat>On-screen Show (4:3)</PresentationFormat>
  <Paragraphs>257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Youtube Key Metrics Table | All Pages</vt:lpstr>
      <vt:lpstr>Youtube Key Metrics Radar | All Pages</vt:lpstr>
      <vt:lpstr>Youtube Subscribers | All Pages</vt:lpstr>
      <vt:lpstr>Youtube Total Videos | All Pages</vt:lpstr>
      <vt:lpstr>Youtube Total Video Views | All Pages</vt:lpstr>
      <vt:lpstr>Youtube Videos Table | All Pages - 1 of 3</vt:lpstr>
      <vt:lpstr>Youtube Videos Table | All Pages - 2 of 3</vt:lpstr>
      <vt:lpstr>Youtube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2019-06-14T01:36:36Z</dcterms:created>
  <dcterms:modified xsi:type="dcterms:W3CDTF">2019-06-14T01:37:01Z</dcterms:modified>
</cp:coreProperties>
</file>