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 Sing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9.1328999999999994</c:v>
                </c:pt>
                <c:pt idx="1">
                  <c:v>73.793099999999995</c:v>
                </c:pt>
                <c:pt idx="2">
                  <c:v>6.6668000000000003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B6-401D-941F-652F8D1000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IJM 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10.6447</c:v>
                </c:pt>
                <c:pt idx="1">
                  <c:v>100</c:v>
                </c:pt>
                <c:pt idx="2">
                  <c:v>4.2183000000000002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B6-401D-941F-652F8D1000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Sime Darby Property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87.078699999999998</c:v>
                </c:pt>
                <c:pt idx="1">
                  <c:v>84.827600000000004</c:v>
                </c:pt>
                <c:pt idx="2">
                  <c:v>29.098099999999999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B6-401D-941F-652F8D1000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SetiaToday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100</c:v>
                </c:pt>
                <c:pt idx="1">
                  <c:v>95.172399999999996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B6-401D-941F-652F8D1000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Sunway Property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3.6372</c:v>
                </c:pt>
                <c:pt idx="1">
                  <c:v>61.379300000000001</c:v>
                </c:pt>
                <c:pt idx="2">
                  <c:v>0.61609999999999998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B6-401D-941F-652F8D1000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IOI Properties Group Berhad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3.8060999999999998</c:v>
                </c:pt>
                <c:pt idx="1">
                  <c:v>27.586200000000002</c:v>
                </c:pt>
                <c:pt idx="2">
                  <c:v>1.4309000000000001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B6-401D-941F-652F8D1000D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UEM Sunrise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31.034500000000001</c:v>
                </c:pt>
                <c:pt idx="2">
                  <c:v>1.8318000000000001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B6-401D-941F-652F8D1000D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Gamuda 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22.7835</c:v>
                </c:pt>
                <c:pt idx="1">
                  <c:v>39.310299999999998</c:v>
                </c:pt>
                <c:pt idx="2">
                  <c:v>30.2334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FB6-401D-941F-652F8D1000D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Tropicana Corporation Berhad - Marketing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Sheet1!$J$2:$J$4</c:f>
              <c:numCache>
                <c:formatCode>General</c:formatCode>
                <c:ptCount val="3"/>
                <c:pt idx="0">
                  <c:v>4.2774999999999999</c:v>
                </c:pt>
                <c:pt idx="1">
                  <c:v>51.034500000000001</c:v>
                </c:pt>
                <c:pt idx="2">
                  <c:v>6.5979999999999999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B6-401D-941F-652F8D1000D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Eastern &amp; Oriental Berhad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Sheet1!$K$2:$K$4</c:f>
              <c:numCache>
                <c:formatCode>General</c:formatCode>
                <c:ptCount val="3"/>
                <c:pt idx="0">
                  <c:v>0.86260000000000003</c:v>
                </c:pt>
                <c:pt idx="1">
                  <c:v>22.758600000000001</c:v>
                </c:pt>
                <c:pt idx="2">
                  <c:v>0.18010000000000001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FB6-401D-941F-652F8D100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3224632"/>
        <c:axId val="303225616"/>
      </c:radarChart>
      <c:catAx>
        <c:axId val="30322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25616"/>
        <c:crosses val="autoZero"/>
        <c:auto val="1"/>
        <c:lblAlgn val="ctr"/>
        <c:lblOffset val="100"/>
        <c:noMultiLvlLbl val="0"/>
      </c:catAx>
      <c:valAx>
        <c:axId val="30322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2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 Sing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BB-4C13-A240-5DDF5A662C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IJM 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BB-4C13-A240-5DDF5A662C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Sime Darby Property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BB-4C13-A240-5DDF5A662C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SetiaToday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BB-4C13-A240-5DDF5A662C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Sunway Property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BB-4C13-A240-5DDF5A662C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IOI Properties Group Berhad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0BB-4C13-A240-5DDF5A662C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UEM Sunrise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0BB-4C13-A240-5DDF5A662CA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Gamuda 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0BB-4C13-A240-5DDF5A662CA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Tropicana Corporation Berhad - Marketing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0BB-4C13-A240-5DDF5A662CA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Eastern &amp; Oriental Berhad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0BB-4C13-A240-5DDF5A662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98608"/>
        <c:axId val="306590736"/>
      </c:lineChart>
      <c:dateAx>
        <c:axId val="30659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90736"/>
        <c:crosses val="autoZero"/>
        <c:auto val="1"/>
        <c:lblOffset val="100"/>
        <c:baseTimeUnit val="days"/>
      </c:dateAx>
      <c:valAx>
        <c:axId val="30659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9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 Sing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48-4EB0-80F3-ACB064D292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IJM 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48-4EB0-80F3-ACB064D292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Sime Darby Property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48-4EB0-80F3-ACB064D292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SetiaToday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48-4EB0-80F3-ACB064D292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Sunway Property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48-4EB0-80F3-ACB064D292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IOI Properties Group Berhad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048-4EB0-80F3-ACB064D292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UEM Sunrise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048-4EB0-80F3-ACB064D292E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Gamuda 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048-4EB0-80F3-ACB064D292E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Tropicana Corporation Berhad - Marketing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048-4EB0-80F3-ACB064D292E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Eastern &amp; Oriental Berhad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048-4EB0-80F3-ACB064D29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91064"/>
        <c:axId val="306596640"/>
      </c:lineChart>
      <c:dateAx>
        <c:axId val="30659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96640"/>
        <c:crosses val="autoZero"/>
        <c:auto val="1"/>
        <c:lblOffset val="100"/>
        <c:baseTimeUnit val="days"/>
      </c:dateAx>
      <c:valAx>
        <c:axId val="30659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9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 Sing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2404353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39-44A5-85E7-2492CE1F50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IJM 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1521317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39-44A5-85E7-2492CE1F50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Sime Darby Property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10494065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39-44A5-85E7-2492CE1F50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SetiaToday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36064429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39-44A5-85E7-2492CE1F50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Sunway Property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222179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239-44A5-85E7-2492CE1F50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IOI Properties Group Berhad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516038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39-44A5-85E7-2492CE1F509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UEM Sunrise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660641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239-44A5-85E7-2492CE1F509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Gamuda 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10903497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239-44A5-85E7-2492CE1F509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Tropicana Corporation Berhad - Marketing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2379549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239-44A5-85E7-2492CE1F509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Eastern &amp; Oriental Berhad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43617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64937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239-44A5-85E7-2492CE1F5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96312"/>
        <c:axId val="306597624"/>
      </c:lineChart>
      <c:dateAx>
        <c:axId val="306596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97624"/>
        <c:crosses val="autoZero"/>
        <c:auto val="1"/>
        <c:lblOffset val="100"/>
        <c:baseTimeUnit val="days"/>
      </c:dateAx>
      <c:valAx>
        <c:axId val="30659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9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BFE18-61F6-4B7D-8BA1-446BD3AD63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B635CB-A75E-4207-84B5-6D6E2043C0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 P Setia</a:t>
            </a:r>
          </a:p>
        </p:txBody>
      </p:sp>
    </p:spTree>
    <p:extLst>
      <p:ext uri="{BB962C8B-B14F-4D97-AF65-F5344CB8AC3E}">
        <p14:creationId xmlns:p14="http://schemas.microsoft.com/office/powerpoint/2010/main" val="3157264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8D14-F168-479D-93F9-3C64FD607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C1E033-9A78-46A7-8C7A-C339F15D3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338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8111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56865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33175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18361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9806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27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Mah Sing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57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IJM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5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Sime Darby Property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20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SetiaToday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36064429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9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Sunway Property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IOI Properties Group Berhad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5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UEM Sunrise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1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Gamuda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94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Tropicana Corporation Berhad -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2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Eastern &amp; Oriental Berhad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758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981D8-8F0D-41BF-B612-A62EB38F4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06/01/2019 - 06/12/2019</a:t>
            </a:r>
          </a:p>
        </p:txBody>
      </p:sp>
    </p:spTree>
    <p:extLst>
      <p:ext uri="{BB962C8B-B14F-4D97-AF65-F5344CB8AC3E}">
        <p14:creationId xmlns:p14="http://schemas.microsoft.com/office/powerpoint/2010/main" val="346594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6D868-5570-4BFC-87B9-64623BD35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B6B549-5936-4AAC-83BC-87B6283A5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124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FBED9-0AEE-4A9C-9216-845C334DE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5579D-12B8-4751-8F6B-AAA56DAD6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792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99D93-FDBA-4F4B-8951-7E9AED5AF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526BDE-CA97-4BC3-87CD-F72B85828B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6598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CAF1A-AFB1-4746-9117-572ED5A8E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8B32F-F03E-4EC1-8241-775A28651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834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12C6D-6616-402C-87C3-49F5EADC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91A414-1F26-4A59-B610-5F1F560109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8784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FAEC8-F8EA-4DF4-B90A-3EA344CAE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9EA0E-73A8-4264-A526-4C3B37CD4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126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7E47-181A-4573-B408-580024B3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B77D55-88C3-4FA1-A28C-1AD861B8A7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8442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5432C-61A1-4446-8D5B-8E47C9746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5C1E1-9675-4582-AB84-848EBF25D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896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2356-2225-4F9D-B5A4-EC2EEA04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74AA3-868B-4918-A2B6-D3B8D8A561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5293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6576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703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32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871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681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98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407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5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Gamuda Land - 2019-06-04 13:08:36 </a:t>
                      </a:r>
                      <a:r>
                        <a:rPr lang="en-US" sz="1000"/>
                        <a:t>
 #GamudaLand Kundang Estates - Here's what our buyers have to say!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06/12/2019 05:05:31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49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UEM Sunrise - 2019-06-03 10:48:19 </a:t>
                      </a:r>
                      <a:r>
                        <a:rPr lang="en-US" sz="1000"/>
                        <a:t>
 Rumah Happy Aidilfitri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06/12/2019 05:04:52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78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7856B-0434-4F9C-BCB3-0F91BF9A1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06/01/2019 - 06/12/2019</a:t>
            </a:r>
          </a:p>
        </p:txBody>
      </p:sp>
    </p:spTree>
    <p:extLst>
      <p:ext uri="{BB962C8B-B14F-4D97-AF65-F5344CB8AC3E}">
        <p14:creationId xmlns:p14="http://schemas.microsoft.com/office/powerpoint/2010/main" val="1041661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189</Words>
  <Application>Microsoft Office PowerPoint</Application>
  <PresentationFormat>On-screen Show (4:3)</PresentationFormat>
  <Paragraphs>94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Overview</vt:lpstr>
      <vt:lpstr>Youtube Key Metrics Table | All Pages</vt:lpstr>
      <vt:lpstr>Youtube Key Metrics Radar | All Pages</vt:lpstr>
      <vt:lpstr>Youtube Subscribers | All Pages</vt:lpstr>
      <vt:lpstr>Youtube Total Videos | All Pages</vt:lpstr>
      <vt:lpstr>Youtube Total Video Views | All Pages</vt:lpstr>
      <vt:lpstr>Youtube Videos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2019-06-12T07:09:16Z</dcterms:created>
  <dcterms:modified xsi:type="dcterms:W3CDTF">2019-06-12T07:09:28Z</dcterms:modified>
</cp:coreProperties>
</file>