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E5B6D-2163-4E29-91E4-8FA2F1BD3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BCC7A5-857E-4C22-8D6C-01990A4B6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247577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913940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8972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733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810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089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11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654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562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98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43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4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18:41:14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🔥🔥🔥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https://scontent.xx.fbcdn.net/v/t51.12442-15/68817937_2370074603111566_2735465653208666012_n.jpg?_nc_cat=104&amp;_nc_oc=AQl99n-YuSFk5aolpZNryBFqMOkZ5Eovh2X3cJuOgyCmFv-a7I7uwZAr3QZPbXgID6c&amp;_nc_ht=scontent.xx&amp;oh=ee4dc288b3e943cdd77914bab7189209&amp;oe=5E14490E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3C5AD-BED5-46ED-B50F-9649024C7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125827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B690-102F-48B0-892E-30A085BE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68499B-2B8F-41E2-BF43-5FCF8882A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74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370266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22478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266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311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465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57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14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022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488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694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2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16:19:48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IRÉ A BARCELONA 
ALGÚN LUGAR MUY COOL QUE ME RECOMIENDEN VISITAR?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https://scontent.xx.fbcdn.net/v/t51.12442-15/68704782_448756872647504_4644261353503335956_n.jpg?_nc_cat=1&amp;_nc_oc=AQlxZJMfE98SS4NNHU16fri_Og8Rh4FSKsXX4J_dU0lc-H_sh200bya8H48nsr-hrQQ&amp;_nc_ht=scontent.xx&amp;oh=fafd82dc13d36f23d1f7b6cc2adddd5e&amp;oe=5E0BD32A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2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217FC-71B6-4FE8-B990-1E2651C2D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121804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A5908-BC45-42B7-B245-B580E53D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8F6E5E-BBE3-4B87-B5D8-7524E3BEC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700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703026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8426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965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827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5125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080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94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666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623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424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6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06:37:39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se va :/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https://scontent.xx.fbcdn.net/v/t51.12442-15/69852758_164020098056571_1165205522535942891_n.jpg?_nc_cat=1&amp;_nc_oc=AQlSJ29nozYJDUp4H48KH3eW1xFYq7Apdy8qbQdR_RUQHDpOA8UUTTiF1Q8s3JVaz1Q&amp;_nc_ht=scontent.xx&amp;oh=00fe324589a232a43c3a4f0896a74ef2&amp;oe=5E00FA5A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72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57E7B-5DF3-4A26-B0E1-180CF6BD7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402333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C76F-5CDB-4C56-B425-579769120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463AD-E949-450E-98A3-ED824C7F8E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510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58237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29788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435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115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694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386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3413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243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588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226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5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06:25:27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Algo se metió a mi 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https://scontent.xx.fbcdn.net/v/t51.12442-15/67105886_657994428020392_836338448637028033_n.jpg?_nc_cat=1&amp;_nc_oc=AQnw40fXm8xEMf5AePjt8UFmrzUgF9YMR7TAw8av2LpN845eWdfDTSu2_QjtitPODrI&amp;_nc_ht=scontent.xx&amp;oh=343afc3897761787035650670e35b0a1&amp;oe=5DD02F76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059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C94BE-EDE3-4A96-A4E2-1AC1581A8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211709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08BD-29BC-4BCA-B4FC-1122C9DDD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A9A70-0DB1-41B7-BAF5-C4BD40093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544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83354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30853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378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265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140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730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2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68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53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538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3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- 2019-08-28 20:08:33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https://scontent.xx.fbcdn.net/v/t51.12442-15/69621226_2431686960441993_4728763778067213139_n.jpg?_nc_cat=1&amp;_nc_oc=AQlUsrBgFb1Zxg8NY0IVF0hNqf7NUbsvxOro1Puluum2V630ktetFMUz1ztJ29mMu7E&amp;_nc_ht=scontent.xx&amp;oh=b54fedad75a17b6db771830a8afd15b3&amp;oe=5DD40454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18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2A81A-EE01-4FE5-BE6C-CF02CAA55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3098748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425</Words>
  <Application>Microsoft Office PowerPoint</Application>
  <PresentationFormat>On-screen Show (4:3)</PresentationFormat>
  <Paragraphs>110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Instagram - 1 of 5</vt:lpstr>
      <vt:lpstr>Instagram Stories Table  | Instagram - 2 of 5</vt:lpstr>
      <vt:lpstr>Instagram Stories Table  | Instagram - 3 of 5</vt:lpstr>
      <vt:lpstr>Instagram Stories Table  | Instagram - 4 of 5</vt:lpstr>
      <vt:lpstr>Instagram Stories Table  | Instagram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Instagram - 1 of 5</dc:title>
  <dc:creator>Frederik Peiniger</dc:creator>
  <cp:lastModifiedBy>Frederik Peiniger</cp:lastModifiedBy>
  <cp:revision>1</cp:revision>
  <dcterms:created xsi:type="dcterms:W3CDTF">2019-08-29T19:54:05Z</dcterms:created>
  <dcterms:modified xsi:type="dcterms:W3CDTF">2019-08-29T19:54:26Z</dcterms:modified>
</cp:coreProperties>
</file>