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667FF-4D43-4099-83BB-14CA39314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Instagram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43F9C1-DD3F-4DD0-B547-4FA8C72F56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8505065"/>
              </p:ext>
            </p:extLst>
          </p:nvPr>
        </p:nvGraphicFramePr>
        <p:xfrm>
          <a:off x="457200" y="1731963"/>
          <a:ext cx="82296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081340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23093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4633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1274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6579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8926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5962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7246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7242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2762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107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ppteamkaren - 2019-08-29 18:41:14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🔥🔥🔥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https://scontent.xx.fbcdn.net/v/t51.12442-15/68817937_2370074603111566_2735465653208666012_n.jpg?_nc_cat=104&amp;_nc_oc=AQl99n-YuSFk5aolpZNryBFqMOkZ5Eovh2X3cJuOgyCmFv-a7I7uwZAr3QZPbXgID6c&amp;_nc_ht=scontent.xx&amp;oh=ee4dc288b3e943cdd77914bab7189209&amp;oe=5E14490E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08/29/2019 19:31:12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503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BD6FCB-7EA8-4A5F-A4EF-1E283E6C0A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04/05/2019 - 08/29/2019</a:t>
            </a:r>
          </a:p>
        </p:txBody>
      </p:sp>
    </p:spTree>
    <p:extLst>
      <p:ext uri="{BB962C8B-B14F-4D97-AF65-F5344CB8AC3E}">
        <p14:creationId xmlns:p14="http://schemas.microsoft.com/office/powerpoint/2010/main" val="2612193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07C1C-1215-4006-8FE7-8C52BBB25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Instagram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07496A-D06C-4872-B3D9-5DE699FB6E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5662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155997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93935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9034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8255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2719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348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1795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807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2027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6546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50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ppteamkaren - 2019-08-29 16:19:48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IRÉ A BARCELONA 
ALGÚN LUGAR MUY COOL QUE ME RECOMIENDEN VISITAR?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https://scontent.xx.fbcdn.net/v/t51.12442-15/68704782_448756872647504_4644261353503335956_n.jpg?_nc_cat=1&amp;_nc_oc=AQlxZJMfE98SS4NNHU16fri_Og8Rh4FSKsXX4J_dU0lc-H_sh200bya8H48nsr-hrQQ&amp;_nc_ht=scontent.xx&amp;oh=fafd82dc13d36f23d1f7b6cc2adddd5e&amp;oe=5E0BD32A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08/29/2019 19:31:12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466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5AE660-6AED-4740-B194-8250E44003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04/05/2019 - 08/29/2019</a:t>
            </a:r>
          </a:p>
        </p:txBody>
      </p:sp>
    </p:spTree>
    <p:extLst>
      <p:ext uri="{BB962C8B-B14F-4D97-AF65-F5344CB8AC3E}">
        <p14:creationId xmlns:p14="http://schemas.microsoft.com/office/powerpoint/2010/main" val="1273340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697C6-1FEA-4FFA-9BA5-2F2ACD93A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Instagram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880744-D27C-4EF8-AEF2-F4F89A259B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4197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853170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38184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281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697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3806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9718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2489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3680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2123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5443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954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ppteamkaren - 2019-08-29 06:37:39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se va :/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https://scontent.xx.fbcdn.net/v/t51.12442-15/69852758_164020098056571_1165205522535942891_n.jpg?_nc_cat=1&amp;_nc_oc=AQlSJ29nozYJDUp4H48KH3eW1xFYq7Apdy8qbQdR_RUQHDpOA8UUTTiF1Q8s3JVaz1Q&amp;_nc_ht=scontent.xx&amp;oh=00fe324589a232a43c3a4f0896a74ef2&amp;oe=5E00FA5A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08/29/2019 19:31:12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994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2FC8C-4DF7-4339-855B-EBFB071696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04/05/2019 - 08/29/2019</a:t>
            </a:r>
          </a:p>
        </p:txBody>
      </p:sp>
    </p:spTree>
    <p:extLst>
      <p:ext uri="{BB962C8B-B14F-4D97-AF65-F5344CB8AC3E}">
        <p14:creationId xmlns:p14="http://schemas.microsoft.com/office/powerpoint/2010/main" val="2254709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1AC60-F28D-4852-9A3E-7DD5A7DE4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Instagram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C6553A-6949-4905-AC73-28D763C75A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5674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393114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19338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299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8108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53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8330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5157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8027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7114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8917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92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ppteamkaren - 2019-08-29 06:25:27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Algo se metió a mi casa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https://scontent.xx.fbcdn.net/v/t51.12442-15/67105886_657994428020392_836338448637028033_n.jpg?_nc_cat=1&amp;_nc_oc=AQnw40fXm8xEMf5AePjt8UFmrzUgF9YMR7TAw8av2LpN845eWdfDTSu2_QjtitPODrI&amp;_nc_ht=scontent.xx&amp;oh=343afc3897761787035650670e35b0a1&amp;oe=5DD02F76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08/29/2019 19:31:12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50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67823-C0FE-43AB-9231-1B152C42C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04/05/2019 - 08/29/2019</a:t>
            </a:r>
          </a:p>
        </p:txBody>
      </p:sp>
    </p:spTree>
    <p:extLst>
      <p:ext uri="{BB962C8B-B14F-4D97-AF65-F5344CB8AC3E}">
        <p14:creationId xmlns:p14="http://schemas.microsoft.com/office/powerpoint/2010/main" val="3844201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E6928-F10A-4083-B11D-16B0A2070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Instagram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378DF7-5CD5-4564-9773-32EBF3CCC5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6740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12360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70708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677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6413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5362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3900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490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4066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803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700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39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ppteamkaren - 2019-08-28 20:08:33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https://scontent.xx.fbcdn.net/v/t51.12442-15/69621226_2431686960441993_4728763778067213139_n.jpg?_nc_cat=1&amp;_nc_oc=AQlUsrBgFb1Zxg8NY0IVF0hNqf7NUbsvxOro1Puluum2V630ktetFMUz1ztJ29mMu7E&amp;_nc_ht=scontent.xx&amp;oh=b54fedad75a17b6db771830a8afd15b3&amp;oe=5DD40454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08/29/2019 19:31:12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726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65DF1-666F-44F7-9A52-E35AC53C52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04/05/2019 - 08/29/2019</a:t>
            </a:r>
          </a:p>
        </p:txBody>
      </p:sp>
    </p:spTree>
    <p:extLst>
      <p:ext uri="{BB962C8B-B14F-4D97-AF65-F5344CB8AC3E}">
        <p14:creationId xmlns:p14="http://schemas.microsoft.com/office/powerpoint/2010/main" val="32171160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425</Words>
  <Application>Microsoft Office PowerPoint</Application>
  <PresentationFormat>On-screen Show (4:3)</PresentationFormat>
  <Paragraphs>110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Stories Table  | Instagram - 1 of 5</vt:lpstr>
      <vt:lpstr>Instagram Stories Table  | Instagram - 2 of 5</vt:lpstr>
      <vt:lpstr>Instagram Stories Table  | Instagram - 3 of 5</vt:lpstr>
      <vt:lpstr>Instagram Stories Table  | Instagram - 4 of 5</vt:lpstr>
      <vt:lpstr>Instagram Stories Table  | Instagram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Instagram - 1 of 5</dc:title>
  <dc:creator>Frederik Peiniger</dc:creator>
  <cp:lastModifiedBy>Frederik Peiniger</cp:lastModifiedBy>
  <cp:revision>1</cp:revision>
  <dcterms:created xsi:type="dcterms:W3CDTF">2019-08-29T19:53:41Z</dcterms:created>
  <dcterms:modified xsi:type="dcterms:W3CDTF">2019-08-29T19:54:04Z</dcterms:modified>
</cp:coreProperties>
</file>