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Sheet1!$A$2:$A$8</c:f>
              <c:numCache>
                <c:formatCode>m/d/yyyy</c:formatCode>
                <c:ptCount val="7"/>
                <c:pt idx="0">
                  <c:v>43604</c:v>
                </c:pt>
                <c:pt idx="1">
                  <c:v>43605</c:v>
                </c:pt>
                <c:pt idx="2">
                  <c:v>43606</c:v>
                </c:pt>
                <c:pt idx="3">
                  <c:v>43607</c:v>
                </c:pt>
                <c:pt idx="4">
                  <c:v>43608</c:v>
                </c:pt>
                <c:pt idx="5">
                  <c:v>43609</c:v>
                </c:pt>
                <c:pt idx="6">
                  <c:v>43610</c:v>
                </c:pt>
              </c:numCache>
            </c:numRef>
          </c:cat>
          <c:val>
            <c:numRef>
              <c:f>Sheet1!$B$2:$B$8</c:f>
              <c:numCache>
                <c:formatCode>General</c:formatCode>
                <c:ptCount val="7"/>
                <c:pt idx="0">
                  <c:v>1</c:v>
                </c:pt>
                <c:pt idx="1">
                  <c:v>2</c:v>
                </c:pt>
                <c:pt idx="2">
                  <c:v>1</c:v>
                </c:pt>
                <c:pt idx="3">
                  <c:v>3</c:v>
                </c:pt>
                <c:pt idx="4">
                  <c:v>2</c:v>
                </c:pt>
                <c:pt idx="5">
                  <c:v>0</c:v>
                </c:pt>
                <c:pt idx="6">
                  <c:v>0</c:v>
                </c:pt>
              </c:numCache>
            </c:numRef>
          </c:val>
          <c:smooth val="0"/>
          <c:extLst>
            <c:ext xmlns:c16="http://schemas.microsoft.com/office/drawing/2014/chart" uri="{C3380CC4-5D6E-409C-BE32-E72D297353CC}">
              <c16:uniqueId val="{00000000-31CB-479B-946C-B26F1D8C6C0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Sheet1!$A$2:$A$8</c:f>
              <c:numCache>
                <c:formatCode>m/d/yyyy</c:formatCode>
                <c:ptCount val="7"/>
                <c:pt idx="0">
                  <c:v>43604</c:v>
                </c:pt>
                <c:pt idx="1">
                  <c:v>43605</c:v>
                </c:pt>
                <c:pt idx="2">
                  <c:v>43606</c:v>
                </c:pt>
                <c:pt idx="3">
                  <c:v>43607</c:v>
                </c:pt>
                <c:pt idx="4">
                  <c:v>43608</c:v>
                </c:pt>
                <c:pt idx="5">
                  <c:v>43609</c:v>
                </c:pt>
                <c:pt idx="6">
                  <c:v>43610</c:v>
                </c:pt>
              </c:numCache>
            </c:numRef>
          </c:cat>
          <c:val>
            <c:numRef>
              <c:f>Sheet1!$C$2:$C$8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1-31CB-479B-946C-B26F1D8C6C0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Sheet1!$A$2:$A$8</c:f>
              <c:numCache>
                <c:formatCode>m/d/yyyy</c:formatCode>
                <c:ptCount val="7"/>
                <c:pt idx="0">
                  <c:v>43604</c:v>
                </c:pt>
                <c:pt idx="1">
                  <c:v>43605</c:v>
                </c:pt>
                <c:pt idx="2">
                  <c:v>43606</c:v>
                </c:pt>
                <c:pt idx="3">
                  <c:v>43607</c:v>
                </c:pt>
                <c:pt idx="4">
                  <c:v>43608</c:v>
                </c:pt>
                <c:pt idx="5">
                  <c:v>43609</c:v>
                </c:pt>
                <c:pt idx="6">
                  <c:v>43610</c:v>
                </c:pt>
              </c:numCache>
            </c:numRef>
          </c:cat>
          <c:val>
            <c:numRef>
              <c:f>Sheet1!$D$2:$D$8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2-31CB-479B-946C-B26F1D8C6C02}"/>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Sheet1!$A$2:$A$8</c:f>
              <c:numCache>
                <c:formatCode>m/d/yyyy</c:formatCode>
                <c:ptCount val="7"/>
                <c:pt idx="0">
                  <c:v>43604</c:v>
                </c:pt>
                <c:pt idx="1">
                  <c:v>43605</c:v>
                </c:pt>
                <c:pt idx="2">
                  <c:v>43606</c:v>
                </c:pt>
                <c:pt idx="3">
                  <c:v>43607</c:v>
                </c:pt>
                <c:pt idx="4">
                  <c:v>43608</c:v>
                </c:pt>
                <c:pt idx="5">
                  <c:v>43609</c:v>
                </c:pt>
                <c:pt idx="6">
                  <c:v>43610</c:v>
                </c:pt>
              </c:numCache>
            </c:numRef>
          </c:cat>
          <c:val>
            <c:numRef>
              <c:f>Sheet1!$E$2:$E$8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3-31CB-479B-946C-B26F1D8C6C02}"/>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Sheet1!$A$2:$A$8</c:f>
              <c:numCache>
                <c:formatCode>m/d/yyyy</c:formatCode>
                <c:ptCount val="7"/>
                <c:pt idx="0">
                  <c:v>43604</c:v>
                </c:pt>
                <c:pt idx="1">
                  <c:v>43605</c:v>
                </c:pt>
                <c:pt idx="2">
                  <c:v>43606</c:v>
                </c:pt>
                <c:pt idx="3">
                  <c:v>43607</c:v>
                </c:pt>
                <c:pt idx="4">
                  <c:v>43608</c:v>
                </c:pt>
                <c:pt idx="5">
                  <c:v>43609</c:v>
                </c:pt>
                <c:pt idx="6">
                  <c:v>43610</c:v>
                </c:pt>
              </c:numCache>
            </c:numRef>
          </c:cat>
          <c:val>
            <c:numRef>
              <c:f>Sheet1!$F$2:$F$8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4-31CB-479B-946C-B26F1D8C6C02}"/>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Sheet1!$A$2:$A$8</c:f>
              <c:numCache>
                <c:formatCode>m/d/yyyy</c:formatCode>
                <c:ptCount val="7"/>
                <c:pt idx="0">
                  <c:v>43604</c:v>
                </c:pt>
                <c:pt idx="1">
                  <c:v>43605</c:v>
                </c:pt>
                <c:pt idx="2">
                  <c:v>43606</c:v>
                </c:pt>
                <c:pt idx="3">
                  <c:v>43607</c:v>
                </c:pt>
                <c:pt idx="4">
                  <c:v>43608</c:v>
                </c:pt>
                <c:pt idx="5">
                  <c:v>43609</c:v>
                </c:pt>
                <c:pt idx="6">
                  <c:v>43610</c:v>
                </c:pt>
              </c:numCache>
            </c:numRef>
          </c:cat>
          <c:val>
            <c:numRef>
              <c:f>Sheet1!$G$2:$G$8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5-31CB-479B-946C-B26F1D8C6C02}"/>
            </c:ext>
          </c:extLst>
        </c:ser>
        <c:dLbls>
          <c:showLegendKey val="0"/>
          <c:showVal val="0"/>
          <c:showCatName val="0"/>
          <c:showSerName val="0"/>
          <c:showPercent val="0"/>
          <c:showBubbleSize val="0"/>
        </c:dLbls>
        <c:smooth val="0"/>
        <c:axId val="303576248"/>
        <c:axId val="303574936"/>
      </c:lineChart>
      <c:dateAx>
        <c:axId val="303576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74936"/>
        <c:crosses val="autoZero"/>
        <c:auto val="1"/>
        <c:lblOffset val="100"/>
        <c:baseTimeUnit val="days"/>
      </c:dateAx>
      <c:valAx>
        <c:axId val="30357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7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Honor KSA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153</c:v>
                </c:pt>
                <c:pt idx="1">
                  <c:v>5040</c:v>
                </c:pt>
                <c:pt idx="2">
                  <c:v>4299</c:v>
                </c:pt>
                <c:pt idx="3">
                  <c:v>316</c:v>
                </c:pt>
                <c:pt idx="4">
                  <c:v>0</c:v>
                </c:pt>
                <c:pt idx="5">
                  <c:v>0</c:v>
                </c:pt>
                <c:pt idx="6">
                  <c:v>1871</c:v>
                </c:pt>
              </c:numCache>
            </c:numRef>
          </c:val>
          <c:extLst>
            <c:ext xmlns:c16="http://schemas.microsoft.com/office/drawing/2014/chart" uri="{C3380CC4-5D6E-409C-BE32-E72D297353CC}">
              <c16:uniqueId val="{00000000-A41D-455C-A9DD-AA3278463349}"/>
            </c:ext>
          </c:extLst>
        </c:ser>
        <c:dLbls>
          <c:showLegendKey val="0"/>
          <c:showVal val="0"/>
          <c:showCatName val="0"/>
          <c:showSerName val="0"/>
          <c:showPercent val="0"/>
          <c:showBubbleSize val="0"/>
        </c:dLbls>
        <c:gapWidth val="219"/>
        <c:overlap val="-27"/>
        <c:axId val="303451728"/>
        <c:axId val="303449760"/>
      </c:barChart>
      <c:catAx>
        <c:axId val="303451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49760"/>
        <c:crosses val="autoZero"/>
        <c:auto val="1"/>
        <c:lblAlgn val="ctr"/>
        <c:lblOffset val="100"/>
        <c:noMultiLvlLbl val="0"/>
      </c:catAx>
      <c:valAx>
        <c:axId val="30344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5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Honor KSA</c:v>
                </c:pt>
              </c:strCache>
            </c:strRef>
          </c:tx>
          <c:spPr>
            <a:ln w="28575" cap="rnd">
              <a:solidFill>
                <a:schemeClr val="accent1"/>
              </a:solidFill>
              <a:round/>
            </a:ln>
            <a:effectLst/>
          </c:spPr>
          <c:marker>
            <c:symbol val="none"/>
          </c:marker>
          <c:cat>
            <c:numRef>
              <c:f>Sheet1!$A$2:$A$8</c:f>
              <c:numCache>
                <c:formatCode>m/d/yyyy</c:formatCode>
                <c:ptCount val="7"/>
                <c:pt idx="0">
                  <c:v>43604</c:v>
                </c:pt>
                <c:pt idx="1">
                  <c:v>43605</c:v>
                </c:pt>
                <c:pt idx="2">
                  <c:v>43606</c:v>
                </c:pt>
                <c:pt idx="3">
                  <c:v>43607</c:v>
                </c:pt>
                <c:pt idx="4">
                  <c:v>43608</c:v>
                </c:pt>
                <c:pt idx="5">
                  <c:v>43609</c:v>
                </c:pt>
                <c:pt idx="6">
                  <c:v>43610</c:v>
                </c:pt>
              </c:numCache>
            </c:numRef>
          </c:cat>
          <c:val>
            <c:numRef>
              <c:f>Sheet1!$B$2:$B$8</c:f>
              <c:numCache>
                <c:formatCode>General</c:formatCode>
                <c:ptCount val="7"/>
                <c:pt idx="0">
                  <c:v>1</c:v>
                </c:pt>
                <c:pt idx="1">
                  <c:v>2</c:v>
                </c:pt>
                <c:pt idx="2">
                  <c:v>1</c:v>
                </c:pt>
                <c:pt idx="3">
                  <c:v>3</c:v>
                </c:pt>
                <c:pt idx="4">
                  <c:v>2</c:v>
                </c:pt>
                <c:pt idx="5">
                  <c:v>0</c:v>
                </c:pt>
                <c:pt idx="6">
                  <c:v>0</c:v>
                </c:pt>
              </c:numCache>
            </c:numRef>
          </c:val>
          <c:smooth val="0"/>
          <c:extLst>
            <c:ext xmlns:c16="http://schemas.microsoft.com/office/drawing/2014/chart" uri="{C3380CC4-5D6E-409C-BE32-E72D297353CC}">
              <c16:uniqueId val="{00000000-F96F-46D1-9D3B-B9B29BD0AA7E}"/>
            </c:ext>
          </c:extLst>
        </c:ser>
        <c:dLbls>
          <c:showLegendKey val="0"/>
          <c:showVal val="0"/>
          <c:showCatName val="0"/>
          <c:showSerName val="0"/>
          <c:showPercent val="0"/>
          <c:showBubbleSize val="0"/>
        </c:dLbls>
        <c:smooth val="0"/>
        <c:axId val="303575920"/>
        <c:axId val="296674264"/>
      </c:lineChart>
      <c:dateAx>
        <c:axId val="303575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74264"/>
        <c:crosses val="autoZero"/>
        <c:auto val="1"/>
        <c:lblOffset val="100"/>
        <c:baseTimeUnit val="days"/>
      </c:dateAx>
      <c:valAx>
        <c:axId val="29667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7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Honor KSA</c:v>
                </c:pt>
              </c:strCache>
            </c:strRef>
          </c:tx>
          <c:spPr>
            <a:ln w="28575" cap="rnd">
              <a:solidFill>
                <a:schemeClr val="accent1"/>
              </a:solidFill>
              <a:round/>
            </a:ln>
            <a:effectLst/>
          </c:spPr>
          <c:marker>
            <c:symbol val="none"/>
          </c:marker>
          <c:cat>
            <c:numRef>
              <c:f>Sheet1!$A$2:$A$8</c:f>
              <c:numCache>
                <c:formatCode>m/d/yyyy</c:formatCode>
                <c:ptCount val="7"/>
                <c:pt idx="0">
                  <c:v>43604</c:v>
                </c:pt>
                <c:pt idx="1">
                  <c:v>43605</c:v>
                </c:pt>
                <c:pt idx="2">
                  <c:v>43606</c:v>
                </c:pt>
                <c:pt idx="3">
                  <c:v>43607</c:v>
                </c:pt>
                <c:pt idx="4">
                  <c:v>43608</c:v>
                </c:pt>
                <c:pt idx="5">
                  <c:v>43609</c:v>
                </c:pt>
                <c:pt idx="6">
                  <c:v>43610</c:v>
                </c:pt>
              </c:numCache>
            </c:numRef>
          </c:cat>
          <c:val>
            <c:numRef>
              <c:f>Sheet1!$B$2:$B$8</c:f>
              <c:numCache>
                <c:formatCode>General</c:formatCode>
                <c:ptCount val="7"/>
              </c:numCache>
            </c:numRef>
          </c:val>
          <c:smooth val="0"/>
          <c:extLst>
            <c:ext xmlns:c16="http://schemas.microsoft.com/office/drawing/2014/chart" uri="{C3380CC4-5D6E-409C-BE32-E72D297353CC}">
              <c16:uniqueId val="{00000000-220D-436D-A809-9FEF046E2F72}"/>
            </c:ext>
          </c:extLst>
        </c:ser>
        <c:dLbls>
          <c:showLegendKey val="0"/>
          <c:showVal val="0"/>
          <c:showCatName val="0"/>
          <c:showSerName val="0"/>
          <c:showPercent val="0"/>
          <c:showBubbleSize val="0"/>
        </c:dLbls>
        <c:smooth val="0"/>
        <c:axId val="303879104"/>
        <c:axId val="303877136"/>
      </c:lineChart>
      <c:dateAx>
        <c:axId val="30387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77136"/>
        <c:crosses val="autoZero"/>
        <c:auto val="1"/>
        <c:lblOffset val="100"/>
        <c:baseTimeUnit val="days"/>
      </c:dateAx>
      <c:valAx>
        <c:axId val="30387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7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Honor KSA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c:v>
                </c:pt>
                <c:pt idx="1">
                  <c:v>100</c:v>
                </c:pt>
                <c:pt idx="2">
                  <c:v>100</c:v>
                </c:pt>
                <c:pt idx="3">
                  <c:v>0</c:v>
                </c:pt>
                <c:pt idx="4">
                  <c:v>0</c:v>
                </c:pt>
                <c:pt idx="5">
                  <c:v>0</c:v>
                </c:pt>
              </c:numCache>
            </c:numRef>
          </c:val>
          <c:extLst>
            <c:ext xmlns:c16="http://schemas.microsoft.com/office/drawing/2014/chart" uri="{C3380CC4-5D6E-409C-BE32-E72D297353CC}">
              <c16:uniqueId val="{00000000-C948-4F0A-B0CD-5F66CEEB3562}"/>
            </c:ext>
          </c:extLst>
        </c:ser>
        <c:dLbls>
          <c:showLegendKey val="0"/>
          <c:showVal val="0"/>
          <c:showCatName val="0"/>
          <c:showSerName val="0"/>
          <c:showPercent val="0"/>
          <c:showBubbleSize val="0"/>
        </c:dLbls>
        <c:axId val="303878776"/>
        <c:axId val="303878120"/>
      </c:radarChart>
      <c:catAx>
        <c:axId val="30387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78120"/>
        <c:crosses val="autoZero"/>
        <c:auto val="1"/>
        <c:lblAlgn val="ctr"/>
        <c:lblOffset val="100"/>
        <c:noMultiLvlLbl val="0"/>
      </c:catAx>
      <c:valAx>
        <c:axId val="30387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7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Honor KSA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numCache>
            </c:numRef>
          </c:val>
          <c:extLst>
            <c:ext xmlns:c16="http://schemas.microsoft.com/office/drawing/2014/chart" uri="{C3380CC4-5D6E-409C-BE32-E72D297353CC}">
              <c16:uniqueId val="{00000000-89A3-4964-98E0-C3FDC979FC36}"/>
            </c:ext>
          </c:extLst>
        </c:ser>
        <c:dLbls>
          <c:showLegendKey val="0"/>
          <c:showVal val="0"/>
          <c:showCatName val="0"/>
          <c:showSerName val="0"/>
          <c:showPercent val="0"/>
          <c:showBubbleSize val="0"/>
        </c:dLbls>
        <c:gapWidth val="219"/>
        <c:overlap val="-27"/>
        <c:axId val="303887960"/>
        <c:axId val="303891568"/>
      </c:barChart>
      <c:catAx>
        <c:axId val="30388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91568"/>
        <c:crosses val="autoZero"/>
        <c:auto val="1"/>
        <c:lblAlgn val="ctr"/>
        <c:lblOffset val="100"/>
        <c:noMultiLvlLbl val="0"/>
      </c:catAx>
      <c:valAx>
        <c:axId val="30389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8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Honor KSA</c:v>
                </c:pt>
              </c:strCache>
            </c:strRef>
          </c:cat>
          <c:val>
            <c:numRef>
              <c:f>Sheet1!$B$2</c:f>
              <c:numCache>
                <c:formatCode>General</c:formatCode>
                <c:ptCount val="1"/>
                <c:pt idx="0">
                  <c:v>8515</c:v>
                </c:pt>
              </c:numCache>
            </c:numRef>
          </c:val>
          <c:extLst>
            <c:ext xmlns:c16="http://schemas.microsoft.com/office/drawing/2014/chart" uri="{C3380CC4-5D6E-409C-BE32-E72D297353CC}">
              <c16:uniqueId val="{00000000-AEC1-4E4C-8AF9-427682E5F15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Honor KSA</c:v>
                </c:pt>
              </c:strCache>
            </c:strRef>
          </c:cat>
          <c:val>
            <c:numRef>
              <c:f>Sheet1!$C$2</c:f>
              <c:numCache>
                <c:formatCode>General</c:formatCode>
                <c:ptCount val="1"/>
                <c:pt idx="0">
                  <c:v>246</c:v>
                </c:pt>
              </c:numCache>
            </c:numRef>
          </c:val>
          <c:extLst>
            <c:ext xmlns:c16="http://schemas.microsoft.com/office/drawing/2014/chart" uri="{C3380CC4-5D6E-409C-BE32-E72D297353CC}">
              <c16:uniqueId val="{00000001-AEC1-4E4C-8AF9-427682E5F15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Honor KSA</c:v>
                </c:pt>
              </c:strCache>
            </c:strRef>
          </c:cat>
          <c:val>
            <c:numRef>
              <c:f>Sheet1!$D$2</c:f>
              <c:numCache>
                <c:formatCode>General</c:formatCode>
                <c:ptCount val="1"/>
                <c:pt idx="0">
                  <c:v>46</c:v>
                </c:pt>
              </c:numCache>
            </c:numRef>
          </c:val>
          <c:extLst>
            <c:ext xmlns:c16="http://schemas.microsoft.com/office/drawing/2014/chart" uri="{C3380CC4-5D6E-409C-BE32-E72D297353CC}">
              <c16:uniqueId val="{00000002-AEC1-4E4C-8AF9-427682E5F15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Honor KSA</c:v>
                </c:pt>
              </c:strCache>
            </c:strRef>
          </c:cat>
          <c:val>
            <c:numRef>
              <c:f>Sheet1!$E$2</c:f>
              <c:numCache>
                <c:formatCode>General</c:formatCode>
                <c:ptCount val="1"/>
                <c:pt idx="0">
                  <c:v>33</c:v>
                </c:pt>
              </c:numCache>
            </c:numRef>
          </c:val>
          <c:extLst>
            <c:ext xmlns:c16="http://schemas.microsoft.com/office/drawing/2014/chart" uri="{C3380CC4-5D6E-409C-BE32-E72D297353CC}">
              <c16:uniqueId val="{00000003-AEC1-4E4C-8AF9-427682E5F15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Honor KSA</c:v>
                </c:pt>
              </c:strCache>
            </c:strRef>
          </c:cat>
          <c:val>
            <c:numRef>
              <c:f>Sheet1!$F$2</c:f>
              <c:numCache>
                <c:formatCode>General</c:formatCode>
                <c:ptCount val="1"/>
                <c:pt idx="0">
                  <c:v>10</c:v>
                </c:pt>
              </c:numCache>
            </c:numRef>
          </c:val>
          <c:extLst>
            <c:ext xmlns:c16="http://schemas.microsoft.com/office/drawing/2014/chart" uri="{C3380CC4-5D6E-409C-BE32-E72D297353CC}">
              <c16:uniqueId val="{00000004-AEC1-4E4C-8AF9-427682E5F15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Honor KSA</c:v>
                </c:pt>
              </c:strCache>
            </c:strRef>
          </c:cat>
          <c:val>
            <c:numRef>
              <c:f>Sheet1!$G$2</c:f>
              <c:numCache>
                <c:formatCode>General</c:formatCode>
                <c:ptCount val="1"/>
                <c:pt idx="0">
                  <c:v>4</c:v>
                </c:pt>
              </c:numCache>
            </c:numRef>
          </c:val>
          <c:extLst>
            <c:ext xmlns:c16="http://schemas.microsoft.com/office/drawing/2014/chart" uri="{C3380CC4-5D6E-409C-BE32-E72D297353CC}">
              <c16:uniqueId val="{00000005-AEC1-4E4C-8AF9-427682E5F15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Honor KSA</c:v>
                </c:pt>
              </c:strCache>
            </c:strRef>
          </c:cat>
          <c:val>
            <c:numRef>
              <c:f>Sheet1!$H$2</c:f>
              <c:numCache>
                <c:formatCode>General</c:formatCode>
                <c:ptCount val="1"/>
                <c:pt idx="0">
                  <c:v>2306</c:v>
                </c:pt>
              </c:numCache>
            </c:numRef>
          </c:val>
          <c:extLst>
            <c:ext xmlns:c16="http://schemas.microsoft.com/office/drawing/2014/chart" uri="{C3380CC4-5D6E-409C-BE32-E72D297353CC}">
              <c16:uniqueId val="{00000006-AEC1-4E4C-8AF9-427682E5F15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Honor KSA</c:v>
                </c:pt>
              </c:strCache>
            </c:strRef>
          </c:cat>
          <c:val>
            <c:numRef>
              <c:f>Sheet1!$I$2</c:f>
              <c:numCache>
                <c:formatCode>General</c:formatCode>
                <c:ptCount val="1"/>
                <c:pt idx="0">
                  <c:v>519</c:v>
                </c:pt>
              </c:numCache>
            </c:numRef>
          </c:val>
          <c:extLst>
            <c:ext xmlns:c16="http://schemas.microsoft.com/office/drawing/2014/chart" uri="{C3380CC4-5D6E-409C-BE32-E72D297353CC}">
              <c16:uniqueId val="{00000007-AEC1-4E4C-8AF9-427682E5F15E}"/>
            </c:ext>
          </c:extLst>
        </c:ser>
        <c:dLbls>
          <c:showLegendKey val="0"/>
          <c:showVal val="0"/>
          <c:showCatName val="0"/>
          <c:showSerName val="0"/>
          <c:showPercent val="0"/>
          <c:showBubbleSize val="0"/>
        </c:dLbls>
        <c:gapWidth val="150"/>
        <c:overlap val="100"/>
        <c:axId val="403519152"/>
        <c:axId val="403526368"/>
      </c:barChart>
      <c:catAx>
        <c:axId val="40351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26368"/>
        <c:crosses val="autoZero"/>
        <c:auto val="1"/>
        <c:lblAlgn val="ctr"/>
        <c:lblOffset val="100"/>
        <c:noMultiLvlLbl val="0"/>
      </c:catAx>
      <c:valAx>
        <c:axId val="403526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1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Honor KSA</c:v>
                </c:pt>
              </c:strCache>
            </c:strRef>
          </c:tx>
          <c:spPr>
            <a:ln w="28575" cap="rnd">
              <a:solidFill>
                <a:schemeClr val="accent1"/>
              </a:solidFill>
              <a:round/>
            </a:ln>
            <a:effectLst/>
          </c:spPr>
          <c:marker>
            <c:symbol val="none"/>
          </c:marker>
          <c:cat>
            <c:numRef>
              <c:f>Sheet1!$A$2:$A$8</c:f>
              <c:numCache>
                <c:formatCode>m/d/yyyy</c:formatCode>
                <c:ptCount val="7"/>
                <c:pt idx="0">
                  <c:v>43604</c:v>
                </c:pt>
                <c:pt idx="1">
                  <c:v>43605</c:v>
                </c:pt>
                <c:pt idx="2">
                  <c:v>43606</c:v>
                </c:pt>
                <c:pt idx="3">
                  <c:v>43607</c:v>
                </c:pt>
                <c:pt idx="4">
                  <c:v>43608</c:v>
                </c:pt>
                <c:pt idx="5">
                  <c:v>43609</c:v>
                </c:pt>
                <c:pt idx="6">
                  <c:v>43610</c:v>
                </c:pt>
              </c:numCache>
            </c:numRef>
          </c:cat>
          <c:val>
            <c:numRef>
              <c:f>Sheet1!$B$2:$B$8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0-9BC3-44DB-A2E8-702E189AC6DB}"/>
            </c:ext>
          </c:extLst>
        </c:ser>
        <c:dLbls>
          <c:showLegendKey val="0"/>
          <c:showVal val="0"/>
          <c:showCatName val="0"/>
          <c:showSerName val="0"/>
          <c:showPercent val="0"/>
          <c:showBubbleSize val="0"/>
        </c:dLbls>
        <c:smooth val="0"/>
        <c:axId val="403520792"/>
        <c:axId val="403521120"/>
      </c:lineChart>
      <c:dateAx>
        <c:axId val="403520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21120"/>
        <c:crosses val="autoZero"/>
        <c:auto val="1"/>
        <c:lblOffset val="100"/>
        <c:baseTimeUnit val="days"/>
      </c:dateAx>
      <c:valAx>
        <c:axId val="40352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2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Honor KSA</c:v>
                </c:pt>
              </c:strCache>
            </c:strRef>
          </c:tx>
          <c:spPr>
            <a:ln w="28575" cap="rnd">
              <a:solidFill>
                <a:schemeClr val="accent1"/>
              </a:solidFill>
              <a:round/>
            </a:ln>
            <a:effectLst/>
          </c:spPr>
          <c:marker>
            <c:symbol val="none"/>
          </c:marker>
          <c:cat>
            <c:numRef>
              <c:f>Sheet1!$A$2:$A$8</c:f>
              <c:numCache>
                <c:formatCode>m/d/yyyy</c:formatCode>
                <c:ptCount val="7"/>
                <c:pt idx="0">
                  <c:v>43604</c:v>
                </c:pt>
                <c:pt idx="1">
                  <c:v>43605</c:v>
                </c:pt>
                <c:pt idx="2">
                  <c:v>43606</c:v>
                </c:pt>
                <c:pt idx="3">
                  <c:v>43607</c:v>
                </c:pt>
                <c:pt idx="4">
                  <c:v>43608</c:v>
                </c:pt>
                <c:pt idx="5">
                  <c:v>43609</c:v>
                </c:pt>
                <c:pt idx="6">
                  <c:v>43610</c:v>
                </c:pt>
              </c:numCache>
            </c:numRef>
          </c:cat>
          <c:val>
            <c:numRef>
              <c:f>Sheet1!$B$2:$B$8</c:f>
              <c:numCache>
                <c:formatCode>General</c:formatCode>
                <c:ptCount val="7"/>
              </c:numCache>
            </c:numRef>
          </c:val>
          <c:smooth val="0"/>
          <c:extLst>
            <c:ext xmlns:c16="http://schemas.microsoft.com/office/drawing/2014/chart" uri="{C3380CC4-5D6E-409C-BE32-E72D297353CC}">
              <c16:uniqueId val="{00000000-A6C2-4375-ABB0-3D298533EA29}"/>
            </c:ext>
          </c:extLst>
        </c:ser>
        <c:dLbls>
          <c:showLegendKey val="0"/>
          <c:showVal val="0"/>
          <c:showCatName val="0"/>
          <c:showSerName val="0"/>
          <c:showPercent val="0"/>
          <c:showBubbleSize val="0"/>
        </c:dLbls>
        <c:smooth val="0"/>
        <c:axId val="403529976"/>
        <c:axId val="403530632"/>
      </c:lineChart>
      <c:dateAx>
        <c:axId val="403529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30632"/>
        <c:crosses val="autoZero"/>
        <c:auto val="1"/>
        <c:lblOffset val="100"/>
        <c:baseTimeUnit val="days"/>
      </c:dateAx>
      <c:valAx>
        <c:axId val="40353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2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Honor KSA</c:v>
                </c:pt>
              </c:strCache>
            </c:strRef>
          </c:cat>
          <c:val>
            <c:numRef>
              <c:f>Sheet1!$A$2</c:f>
              <c:numCache>
                <c:formatCode>General</c:formatCode>
                <c:ptCount val="1"/>
              </c:numCache>
            </c:numRef>
          </c:val>
          <c:extLst>
            <c:ext xmlns:c16="http://schemas.microsoft.com/office/drawing/2014/chart" uri="{C3380CC4-5D6E-409C-BE32-E72D297353CC}">
              <c16:uniqueId val="{00000000-3A8A-4AFA-9C25-AC5F8BDE354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Honor KSA</c:v>
                </c:pt>
              </c:strCache>
            </c:strRef>
          </c:tx>
          <c:spPr>
            <a:ln w="28575" cap="rnd">
              <a:solidFill>
                <a:schemeClr val="accent1"/>
              </a:solidFill>
              <a:round/>
            </a:ln>
            <a:effectLst/>
          </c:spPr>
          <c:marker>
            <c:symbol val="none"/>
          </c:marker>
          <c:cat>
            <c:numRef>
              <c:f>Sheet1!$A$2:$A$8</c:f>
              <c:numCache>
                <c:formatCode>m/d/yyyy</c:formatCode>
                <c:ptCount val="7"/>
                <c:pt idx="0">
                  <c:v>43604</c:v>
                </c:pt>
                <c:pt idx="1">
                  <c:v>43605</c:v>
                </c:pt>
                <c:pt idx="2">
                  <c:v>43606</c:v>
                </c:pt>
                <c:pt idx="3">
                  <c:v>43607</c:v>
                </c:pt>
                <c:pt idx="4">
                  <c:v>43608</c:v>
                </c:pt>
                <c:pt idx="5">
                  <c:v>43609</c:v>
                </c:pt>
                <c:pt idx="6">
                  <c:v>43610</c:v>
                </c:pt>
              </c:numCache>
            </c:numRef>
          </c:cat>
          <c:val>
            <c:numRef>
              <c:f>Sheet1!$B$2:$B$8</c:f>
              <c:numCache>
                <c:formatCode>General</c:formatCode>
                <c:ptCount val="7"/>
                <c:pt idx="0">
                  <c:v>1871</c:v>
                </c:pt>
                <c:pt idx="1">
                  <c:v>76</c:v>
                </c:pt>
                <c:pt idx="2">
                  <c:v>5040</c:v>
                </c:pt>
                <c:pt idx="3">
                  <c:v>1433</c:v>
                </c:pt>
                <c:pt idx="4">
                  <c:v>158</c:v>
                </c:pt>
                <c:pt idx="5">
                  <c:v>0</c:v>
                </c:pt>
                <c:pt idx="6">
                  <c:v>0</c:v>
                </c:pt>
              </c:numCache>
            </c:numRef>
          </c:val>
          <c:smooth val="0"/>
          <c:extLst>
            <c:ext xmlns:c16="http://schemas.microsoft.com/office/drawing/2014/chart" uri="{C3380CC4-5D6E-409C-BE32-E72D297353CC}">
              <c16:uniqueId val="{00000000-1B7D-422B-ADA3-B1C8E73FF69F}"/>
            </c:ext>
          </c:extLst>
        </c:ser>
        <c:dLbls>
          <c:showLegendKey val="0"/>
          <c:showVal val="0"/>
          <c:showCatName val="0"/>
          <c:showSerName val="0"/>
          <c:showPercent val="0"/>
          <c:showBubbleSize val="0"/>
        </c:dLbls>
        <c:smooth val="0"/>
        <c:axId val="402761960"/>
        <c:axId val="402776392"/>
      </c:lineChart>
      <c:dateAx>
        <c:axId val="402761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76392"/>
        <c:crosses val="autoZero"/>
        <c:auto val="1"/>
        <c:lblOffset val="100"/>
        <c:baseTimeUnit val="days"/>
      </c:dateAx>
      <c:valAx>
        <c:axId val="40277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6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Honor KSA</c:v>
                </c:pt>
              </c:strCache>
            </c:strRef>
          </c:cat>
          <c:val>
            <c:numRef>
              <c:f>Sheet1!$B$2</c:f>
              <c:numCache>
                <c:formatCode>General</c:formatCode>
                <c:ptCount val="1"/>
                <c:pt idx="0">
                  <c:v>11679</c:v>
                </c:pt>
              </c:numCache>
            </c:numRef>
          </c:val>
          <c:extLst>
            <c:ext xmlns:c16="http://schemas.microsoft.com/office/drawing/2014/chart" uri="{C3380CC4-5D6E-409C-BE32-E72D297353CC}">
              <c16:uniqueId val="{00000000-9225-4AE5-8889-DEFBF6EEB77B}"/>
            </c:ext>
          </c:extLst>
        </c:ser>
        <c:dLbls>
          <c:showLegendKey val="0"/>
          <c:showVal val="0"/>
          <c:showCatName val="0"/>
          <c:showSerName val="0"/>
          <c:showPercent val="0"/>
          <c:showBubbleSize val="0"/>
        </c:dLbls>
        <c:gapWidth val="219"/>
        <c:overlap val="-27"/>
        <c:axId val="402772128"/>
        <c:axId val="402774752"/>
      </c:barChart>
      <c:catAx>
        <c:axId val="40277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74752"/>
        <c:crosses val="autoZero"/>
        <c:auto val="1"/>
        <c:lblAlgn val="ctr"/>
        <c:lblOffset val="100"/>
        <c:noMultiLvlLbl val="0"/>
      </c:catAx>
      <c:valAx>
        <c:axId val="40277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7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Honor KSA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091-4569-8267-6F403C169855}"/>
            </c:ext>
          </c:extLst>
        </c:ser>
        <c:dLbls>
          <c:showLegendKey val="0"/>
          <c:showVal val="0"/>
          <c:showCatName val="0"/>
          <c:showSerName val="0"/>
          <c:showPercent val="0"/>
          <c:showBubbleSize val="0"/>
        </c:dLbls>
        <c:gapWidth val="219"/>
        <c:overlap val="-27"/>
        <c:axId val="402772784"/>
        <c:axId val="402770816"/>
      </c:barChart>
      <c:catAx>
        <c:axId val="40277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70816"/>
        <c:crosses val="autoZero"/>
        <c:auto val="1"/>
        <c:lblAlgn val="ctr"/>
        <c:lblOffset val="100"/>
        <c:noMultiLvlLbl val="0"/>
      </c:catAx>
      <c:valAx>
        <c:axId val="40277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7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Honor KSA</c:v>
                </c:pt>
              </c:strCache>
            </c:strRef>
          </c:cat>
          <c:val>
            <c:numRef>
              <c:f>Sheet1!$B$2</c:f>
              <c:numCache>
                <c:formatCode>General</c:formatCode>
                <c:ptCount val="1"/>
                <c:pt idx="0">
                  <c:v>4</c:v>
                </c:pt>
              </c:numCache>
            </c:numRef>
          </c:val>
          <c:extLst>
            <c:ext xmlns:c16="http://schemas.microsoft.com/office/drawing/2014/chart" uri="{C3380CC4-5D6E-409C-BE32-E72D297353CC}">
              <c16:uniqueId val="{00000000-BF8C-4EED-8DDC-356BE48BCEDE}"/>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Honor KSA</c:v>
                </c:pt>
              </c:strCache>
            </c:strRef>
          </c:cat>
          <c:val>
            <c:numRef>
              <c:f>Sheet1!$C$2</c:f>
              <c:numCache>
                <c:formatCode>General</c:formatCode>
                <c:ptCount val="1"/>
                <c:pt idx="0">
                  <c:v>5</c:v>
                </c:pt>
              </c:numCache>
            </c:numRef>
          </c:val>
          <c:extLst>
            <c:ext xmlns:c16="http://schemas.microsoft.com/office/drawing/2014/chart" uri="{C3380CC4-5D6E-409C-BE32-E72D297353CC}">
              <c16:uniqueId val="{00000001-BF8C-4EED-8DDC-356BE48BCEDE}"/>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Honor KSA</c:v>
                </c:pt>
              </c:strCache>
            </c:strRef>
          </c:cat>
          <c:val>
            <c:numRef>
              <c:f>Sheet1!$D$2</c:f>
              <c:numCache>
                <c:formatCode>General</c:formatCode>
                <c:ptCount val="1"/>
                <c:pt idx="0">
                  <c:v>0</c:v>
                </c:pt>
              </c:numCache>
            </c:numRef>
          </c:val>
          <c:extLst>
            <c:ext xmlns:c16="http://schemas.microsoft.com/office/drawing/2014/chart" uri="{C3380CC4-5D6E-409C-BE32-E72D297353CC}">
              <c16:uniqueId val="{00000002-BF8C-4EED-8DDC-356BE48BCEDE}"/>
            </c:ext>
          </c:extLst>
        </c:ser>
        <c:dLbls>
          <c:showLegendKey val="0"/>
          <c:showVal val="0"/>
          <c:showCatName val="0"/>
          <c:showSerName val="0"/>
          <c:showPercent val="0"/>
          <c:showBubbleSize val="0"/>
        </c:dLbls>
        <c:gapWidth val="150"/>
        <c:overlap val="100"/>
        <c:axId val="402778360"/>
        <c:axId val="402779016"/>
      </c:barChart>
      <c:catAx>
        <c:axId val="40277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79016"/>
        <c:crosses val="autoZero"/>
        <c:auto val="1"/>
        <c:lblAlgn val="ctr"/>
        <c:lblOffset val="100"/>
        <c:noMultiLvlLbl val="0"/>
      </c:catAx>
      <c:valAx>
        <c:axId val="402779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7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FB515-F25B-425B-A715-C019F931EB1C}"/>
              </a:ext>
            </a:extLst>
          </p:cNvPr>
          <p:cNvSpPr>
            <a:spLocks noGrp="1"/>
          </p:cNvSpPr>
          <p:nvPr>
            <p:ph type="ctrTitle"/>
          </p:nvPr>
        </p:nvSpPr>
        <p:spPr/>
        <p:txBody>
          <a:bodyPr/>
          <a:lstStyle/>
          <a:p>
            <a:r>
              <a:rPr lang="en-US"/>
              <a:t>HH</a:t>
            </a:r>
          </a:p>
        </p:txBody>
      </p:sp>
      <p:sp>
        <p:nvSpPr>
          <p:cNvPr id="3" name="Subtitle 2">
            <a:extLst>
              <a:ext uri="{FF2B5EF4-FFF2-40B4-BE49-F238E27FC236}">
                <a16:creationId xmlns:a16="http://schemas.microsoft.com/office/drawing/2014/main" id="{C801CC43-D1BA-4B49-BA3C-50C267A5D51E}"/>
              </a:ext>
            </a:extLst>
          </p:cNvPr>
          <p:cNvSpPr>
            <a:spLocks noGrp="1"/>
          </p:cNvSpPr>
          <p:nvPr>
            <p:ph type="subTitle" idx="1"/>
          </p:nvPr>
        </p:nvSpPr>
        <p:spPr/>
        <p:txBody>
          <a:bodyPr/>
          <a:lstStyle/>
          <a:p>
            <a:r>
              <a:rPr lang="en-US"/>
              <a:t>Multiple IT Solutions</a:t>
            </a:r>
          </a:p>
        </p:txBody>
      </p:sp>
    </p:spTree>
    <p:extLst>
      <p:ext uri="{BB962C8B-B14F-4D97-AF65-F5344CB8AC3E}">
        <p14:creationId xmlns:p14="http://schemas.microsoft.com/office/powerpoint/2010/main" val="2634777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8F40D-6499-4F7F-AAD0-053F01D19E6A}"/>
              </a:ext>
            </a:extLst>
          </p:cNvPr>
          <p:cNvSpPr>
            <a:spLocks noGrp="1"/>
          </p:cNvSpPr>
          <p:nvPr>
            <p:ph type="title"/>
          </p:nvPr>
        </p:nvSpPr>
        <p:spPr/>
        <p:txBody>
          <a:bodyPr/>
          <a:lstStyle/>
          <a:p>
            <a:r>
              <a:rPr lang="en-US"/>
              <a:t>Overall Network Key Metrics Table | Honor KSA</a:t>
            </a:r>
          </a:p>
        </p:txBody>
      </p:sp>
      <p:graphicFrame>
        <p:nvGraphicFramePr>
          <p:cNvPr id="5" name="Table Placeholder 4">
            <a:extLst>
              <a:ext uri="{FF2B5EF4-FFF2-40B4-BE49-F238E27FC236}">
                <a16:creationId xmlns:a16="http://schemas.microsoft.com/office/drawing/2014/main" id="{848351CE-4E7A-48A1-98AF-2BB8AF4EAF01}"/>
              </a:ext>
            </a:extLst>
          </p:cNvPr>
          <p:cNvGraphicFramePr>
            <a:graphicFrameLocks noGrp="1"/>
          </p:cNvGraphicFramePr>
          <p:nvPr>
            <p:ph type="tbl" sz="quarter" idx="13"/>
            <p:extLst>
              <p:ext uri="{D42A27DB-BD31-4B8C-83A1-F6EECF244321}">
                <p14:modId xmlns:p14="http://schemas.microsoft.com/office/powerpoint/2010/main" val="281816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65510796"/>
                    </a:ext>
                  </a:extLst>
                </a:gridCol>
                <a:gridCol w="822960">
                  <a:extLst>
                    <a:ext uri="{9D8B030D-6E8A-4147-A177-3AD203B41FA5}">
                      <a16:colId xmlns:a16="http://schemas.microsoft.com/office/drawing/2014/main" val="2897198377"/>
                    </a:ext>
                  </a:extLst>
                </a:gridCol>
                <a:gridCol w="822960">
                  <a:extLst>
                    <a:ext uri="{9D8B030D-6E8A-4147-A177-3AD203B41FA5}">
                      <a16:colId xmlns:a16="http://schemas.microsoft.com/office/drawing/2014/main" val="1985465055"/>
                    </a:ext>
                  </a:extLst>
                </a:gridCol>
                <a:gridCol w="822960">
                  <a:extLst>
                    <a:ext uri="{9D8B030D-6E8A-4147-A177-3AD203B41FA5}">
                      <a16:colId xmlns:a16="http://schemas.microsoft.com/office/drawing/2014/main" val="3659450767"/>
                    </a:ext>
                  </a:extLst>
                </a:gridCol>
                <a:gridCol w="822960">
                  <a:extLst>
                    <a:ext uri="{9D8B030D-6E8A-4147-A177-3AD203B41FA5}">
                      <a16:colId xmlns:a16="http://schemas.microsoft.com/office/drawing/2014/main" val="3463015319"/>
                    </a:ext>
                  </a:extLst>
                </a:gridCol>
                <a:gridCol w="822960">
                  <a:extLst>
                    <a:ext uri="{9D8B030D-6E8A-4147-A177-3AD203B41FA5}">
                      <a16:colId xmlns:a16="http://schemas.microsoft.com/office/drawing/2014/main" val="3775562794"/>
                    </a:ext>
                  </a:extLst>
                </a:gridCol>
                <a:gridCol w="822960">
                  <a:extLst>
                    <a:ext uri="{9D8B030D-6E8A-4147-A177-3AD203B41FA5}">
                      <a16:colId xmlns:a16="http://schemas.microsoft.com/office/drawing/2014/main" val="2141948688"/>
                    </a:ext>
                  </a:extLst>
                </a:gridCol>
                <a:gridCol w="822960">
                  <a:extLst>
                    <a:ext uri="{9D8B030D-6E8A-4147-A177-3AD203B41FA5}">
                      <a16:colId xmlns:a16="http://schemas.microsoft.com/office/drawing/2014/main" val="3702997863"/>
                    </a:ext>
                  </a:extLst>
                </a:gridCol>
                <a:gridCol w="822960">
                  <a:extLst>
                    <a:ext uri="{9D8B030D-6E8A-4147-A177-3AD203B41FA5}">
                      <a16:colId xmlns:a16="http://schemas.microsoft.com/office/drawing/2014/main" val="1778714736"/>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1140571142"/>
                  </a:ext>
                </a:extLst>
              </a:tr>
              <a:tr h="370840">
                <a:tc>
                  <a:txBody>
                    <a:bodyPr/>
                    <a:lstStyle/>
                    <a:p>
                      <a:r>
                        <a:rPr lang="en-US" sz="1000"/>
                        <a:t>Facebook</a:t>
                      </a:r>
                    </a:p>
                  </a:txBody>
                  <a:tcPr/>
                </a:tc>
                <a:tc>
                  <a:txBody>
                    <a:bodyPr/>
                    <a:lstStyle/>
                    <a:p>
                      <a:r>
                        <a:rPr lang="en-US" sz="1000"/>
                        <a:t>n/a</a:t>
                      </a:r>
                    </a:p>
                  </a:txBody>
                  <a:tcPr/>
                </a:tc>
                <a:tc>
                  <a:txBody>
                    <a:bodyPr/>
                    <a:lstStyle/>
                    <a:p>
                      <a:r>
                        <a:rPr lang="en-US" sz="1000"/>
                        <a:t>n/a</a:t>
                      </a:r>
                    </a:p>
                  </a:txBody>
                  <a:tcPr/>
                </a:tc>
                <a:tc>
                  <a:txBody>
                    <a:bodyPr/>
                    <a:lstStyle/>
                    <a:p>
                      <a:r>
                        <a:rPr lang="en-US" sz="1000"/>
                        <a:t>9</a:t>
                      </a:r>
                    </a:p>
                  </a:txBody>
                  <a:tcPr/>
                </a:tc>
                <a:tc>
                  <a:txBody>
                    <a:bodyPr/>
                    <a:lstStyle/>
                    <a:p>
                      <a:r>
                        <a:rPr lang="en-US" sz="1000"/>
                        <a:t>9</a:t>
                      </a:r>
                    </a:p>
                  </a:txBody>
                  <a:tcPr/>
                </a:tc>
                <a:tc>
                  <a:txBody>
                    <a:bodyPr/>
                    <a:lstStyle/>
                    <a:p>
                      <a:r>
                        <a:rPr lang="en-US" sz="1000"/>
                        <a:t>11679</a:t>
                      </a:r>
                    </a:p>
                  </a:txBody>
                  <a:tcPr/>
                </a:tc>
                <a:tc>
                  <a:txBody>
                    <a:bodyPr/>
                    <a:lstStyle/>
                    <a:p>
                      <a:r>
                        <a:rPr lang="en-US" sz="1000"/>
                        <a:t>11679</a:t>
                      </a:r>
                    </a:p>
                  </a:txBody>
                  <a:tcPr/>
                </a:tc>
                <a:tc>
                  <a:txBody>
                    <a:bodyPr/>
                    <a:lstStyle/>
                    <a:p>
                      <a:r>
                        <a:rPr lang="en-US" sz="1000"/>
                        <a:t>1298</a:t>
                      </a:r>
                    </a:p>
                  </a:txBody>
                  <a:tcPr/>
                </a:tc>
                <a:tc>
                  <a:txBody>
                    <a:bodyPr/>
                    <a:lstStyle/>
                    <a:p>
                      <a:r>
                        <a:rPr lang="en-US" sz="1000"/>
                        <a:t>n/a</a:t>
                      </a:r>
                    </a:p>
                  </a:txBody>
                  <a:tcPr/>
                </a:tc>
                <a:extLst>
                  <a:ext uri="{0D108BD9-81ED-4DB2-BD59-A6C34878D82A}">
                    <a16:rowId xmlns:a16="http://schemas.microsoft.com/office/drawing/2014/main" val="813898881"/>
                  </a:ext>
                </a:extLst>
              </a:tr>
            </a:tbl>
          </a:graphicData>
        </a:graphic>
      </p:graphicFrame>
      <p:sp>
        <p:nvSpPr>
          <p:cNvPr id="4" name="Text Placeholder 3">
            <a:extLst>
              <a:ext uri="{FF2B5EF4-FFF2-40B4-BE49-F238E27FC236}">
                <a16:creationId xmlns:a16="http://schemas.microsoft.com/office/drawing/2014/main" id="{201EB5AA-D014-49B0-A9A7-054B0F2966EB}"/>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616228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824B6-EAF0-43D0-8A57-2C44B99CE914}"/>
              </a:ext>
            </a:extLst>
          </p:cNvPr>
          <p:cNvSpPr>
            <a:spLocks noGrp="1"/>
          </p:cNvSpPr>
          <p:nvPr>
            <p:ph type="title"/>
          </p:nvPr>
        </p:nvSpPr>
        <p:spPr/>
        <p:txBody>
          <a:bodyPr/>
          <a:lstStyle/>
          <a:p>
            <a:r>
              <a:rPr lang="en-US"/>
              <a:t>Overall Overall Top Pages | Honor KSA</a:t>
            </a:r>
          </a:p>
        </p:txBody>
      </p:sp>
      <p:graphicFrame>
        <p:nvGraphicFramePr>
          <p:cNvPr id="5" name="Table Placeholder 4">
            <a:extLst>
              <a:ext uri="{FF2B5EF4-FFF2-40B4-BE49-F238E27FC236}">
                <a16:creationId xmlns:a16="http://schemas.microsoft.com/office/drawing/2014/main" id="{26B9FF46-8667-418E-8F51-11239B93E607}"/>
              </a:ext>
            </a:extLst>
          </p:cNvPr>
          <p:cNvGraphicFramePr>
            <a:graphicFrameLocks noGrp="1"/>
          </p:cNvGraphicFramePr>
          <p:nvPr>
            <p:ph type="tbl" sz="quarter" idx="13"/>
            <p:extLst>
              <p:ext uri="{D42A27DB-BD31-4B8C-83A1-F6EECF244321}">
                <p14:modId xmlns:p14="http://schemas.microsoft.com/office/powerpoint/2010/main" val="309024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4251501717"/>
                    </a:ext>
                  </a:extLst>
                </a:gridCol>
                <a:gridCol w="1357884">
                  <a:extLst>
                    <a:ext uri="{9D8B030D-6E8A-4147-A177-3AD203B41FA5}">
                      <a16:colId xmlns:a16="http://schemas.microsoft.com/office/drawing/2014/main" val="340447352"/>
                    </a:ext>
                  </a:extLst>
                </a:gridCol>
                <a:gridCol w="1357884">
                  <a:extLst>
                    <a:ext uri="{9D8B030D-6E8A-4147-A177-3AD203B41FA5}">
                      <a16:colId xmlns:a16="http://schemas.microsoft.com/office/drawing/2014/main" val="1954207063"/>
                    </a:ext>
                  </a:extLst>
                </a:gridCol>
                <a:gridCol w="1357884">
                  <a:extLst>
                    <a:ext uri="{9D8B030D-6E8A-4147-A177-3AD203B41FA5}">
                      <a16:colId xmlns:a16="http://schemas.microsoft.com/office/drawing/2014/main" val="2001525705"/>
                    </a:ext>
                  </a:extLst>
                </a:gridCol>
                <a:gridCol w="1357884">
                  <a:extLst>
                    <a:ext uri="{9D8B030D-6E8A-4147-A177-3AD203B41FA5}">
                      <a16:colId xmlns:a16="http://schemas.microsoft.com/office/drawing/2014/main" val="828134243"/>
                    </a:ext>
                  </a:extLst>
                </a:gridCol>
                <a:gridCol w="1357884">
                  <a:extLst>
                    <a:ext uri="{9D8B030D-6E8A-4147-A177-3AD203B41FA5}">
                      <a16:colId xmlns:a16="http://schemas.microsoft.com/office/drawing/2014/main" val="2247543705"/>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3516526198"/>
                  </a:ext>
                </a:extLst>
              </a:tr>
              <a:tr h="370840">
                <a:tc>
                  <a:txBody>
                    <a:bodyPr/>
                    <a:lstStyle/>
                    <a:p>
                      <a:r>
                        <a:rPr lang="en-US" sz="1000"/>
                        <a:t>Facebook</a:t>
                      </a:r>
                    </a:p>
                  </a:txBody>
                  <a:tcPr/>
                </a:tc>
                <a:tc>
                  <a:txBody>
                    <a:bodyPr/>
                    <a:lstStyle/>
                    <a:p>
                      <a:r>
                        <a:rPr lang="en-US" sz="1000"/>
                        <a:t>Honor KSA</a:t>
                      </a:r>
                    </a:p>
                  </a:txBody>
                  <a:tcPr/>
                </a:tc>
                <a:tc>
                  <a:txBody>
                    <a:bodyPr/>
                    <a:lstStyle/>
                    <a:p>
                      <a:r>
                        <a:rPr lang="en-US" sz="1000"/>
                        <a:t>n/a</a:t>
                      </a:r>
                    </a:p>
                  </a:txBody>
                  <a:tcPr/>
                </a:tc>
                <a:tc>
                  <a:txBody>
                    <a:bodyPr/>
                    <a:lstStyle/>
                    <a:p>
                      <a:r>
                        <a:rPr lang="en-US" sz="1000"/>
                        <a:t>9</a:t>
                      </a:r>
                    </a:p>
                  </a:txBody>
                  <a:tcPr/>
                </a:tc>
                <a:tc>
                  <a:txBody>
                    <a:bodyPr/>
                    <a:lstStyle/>
                    <a:p>
                      <a:r>
                        <a:rPr lang="en-US" sz="1000"/>
                        <a:t>11679</a:t>
                      </a:r>
                    </a:p>
                  </a:txBody>
                  <a:tcPr/>
                </a:tc>
                <a:tc>
                  <a:txBody>
                    <a:bodyPr/>
                    <a:lstStyle/>
                    <a:p>
                      <a:r>
                        <a:rPr lang="en-US" sz="1000"/>
                        <a:t>1298</a:t>
                      </a:r>
                    </a:p>
                  </a:txBody>
                  <a:tcPr/>
                </a:tc>
                <a:extLst>
                  <a:ext uri="{0D108BD9-81ED-4DB2-BD59-A6C34878D82A}">
                    <a16:rowId xmlns:a16="http://schemas.microsoft.com/office/drawing/2014/main" val="3629055760"/>
                  </a:ext>
                </a:extLst>
              </a:tr>
            </a:tbl>
          </a:graphicData>
        </a:graphic>
      </p:graphicFrame>
      <p:sp>
        <p:nvSpPr>
          <p:cNvPr id="4" name="Text Placeholder 3">
            <a:extLst>
              <a:ext uri="{FF2B5EF4-FFF2-40B4-BE49-F238E27FC236}">
                <a16:creationId xmlns:a16="http://schemas.microsoft.com/office/drawing/2014/main" id="{8739C476-5782-4587-A79B-703DD70C4327}"/>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3193995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485D6-9050-4F96-AC81-B57DE7EC0082}"/>
              </a:ext>
            </a:extLst>
          </p:cNvPr>
          <p:cNvSpPr>
            <a:spLocks noGrp="1"/>
          </p:cNvSpPr>
          <p:nvPr>
            <p:ph type="title"/>
          </p:nvPr>
        </p:nvSpPr>
        <p:spPr/>
        <p:txBody>
          <a:bodyPr/>
          <a:lstStyle/>
          <a:p>
            <a:r>
              <a:rPr lang="en-US"/>
              <a:t>Overall Overall Posted Content | Honor KSA</a:t>
            </a:r>
          </a:p>
        </p:txBody>
      </p:sp>
      <p:graphicFrame>
        <p:nvGraphicFramePr>
          <p:cNvPr id="6" name="Chart Placeholder 5">
            <a:extLst>
              <a:ext uri="{FF2B5EF4-FFF2-40B4-BE49-F238E27FC236}">
                <a16:creationId xmlns:a16="http://schemas.microsoft.com/office/drawing/2014/main" id="{F232BD41-A980-4BFC-8B78-967D8C4A549E}"/>
              </a:ext>
            </a:extLst>
          </p:cNvPr>
          <p:cNvGraphicFramePr>
            <a:graphicFrameLocks noGrp="1"/>
          </p:cNvGraphicFramePr>
          <p:nvPr>
            <p:ph type="chart" sz="quarter" idx="13"/>
            <p:extLst>
              <p:ext uri="{D42A27DB-BD31-4B8C-83A1-F6EECF244321}">
                <p14:modId xmlns:p14="http://schemas.microsoft.com/office/powerpoint/2010/main" val="976990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FAFE76-C262-4F23-BD6C-3E5E904124D0}"/>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2781C2F9-A7D7-4543-AA4B-97DACF5A80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266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D2B81-0653-4702-A95B-C47CE1902F18}"/>
              </a:ext>
            </a:extLst>
          </p:cNvPr>
          <p:cNvSpPr>
            <a:spLocks noGrp="1"/>
          </p:cNvSpPr>
          <p:nvPr>
            <p:ph type="title"/>
          </p:nvPr>
        </p:nvSpPr>
        <p:spPr/>
        <p:txBody>
          <a:bodyPr/>
          <a:lstStyle/>
          <a:p>
            <a:r>
              <a:rPr lang="en-US"/>
              <a:t>Overall Total Interactions by Weekday | Honor KSA</a:t>
            </a:r>
          </a:p>
        </p:txBody>
      </p:sp>
      <p:graphicFrame>
        <p:nvGraphicFramePr>
          <p:cNvPr id="6" name="Chart Placeholder 5">
            <a:extLst>
              <a:ext uri="{FF2B5EF4-FFF2-40B4-BE49-F238E27FC236}">
                <a16:creationId xmlns:a16="http://schemas.microsoft.com/office/drawing/2014/main" id="{63E6163C-CFBD-4D12-93F9-C025D630A216}"/>
              </a:ext>
            </a:extLst>
          </p:cNvPr>
          <p:cNvGraphicFramePr>
            <a:graphicFrameLocks noGrp="1"/>
          </p:cNvGraphicFramePr>
          <p:nvPr>
            <p:ph type="chart" sz="quarter" idx="13"/>
            <p:extLst>
              <p:ext uri="{D42A27DB-BD31-4B8C-83A1-F6EECF244321}">
                <p14:modId xmlns:p14="http://schemas.microsoft.com/office/powerpoint/2010/main" val="1415209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A2E949-2DBB-4E8A-A5AD-06F6691AAAB7}"/>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C05EFC17-860C-452A-91E6-CD3FE114E9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9320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D2C76-A73F-48E0-91A4-6396CC85B23B}"/>
              </a:ext>
            </a:extLst>
          </p:cNvPr>
          <p:cNvSpPr>
            <a:spLocks noGrp="1"/>
          </p:cNvSpPr>
          <p:nvPr>
            <p:ph type="title"/>
          </p:nvPr>
        </p:nvSpPr>
        <p:spPr/>
        <p:txBody>
          <a:bodyPr/>
          <a:lstStyle/>
          <a:p>
            <a:r>
              <a:rPr lang="en-US"/>
              <a:t>Facebook Own Posts | Honor KSA</a:t>
            </a:r>
          </a:p>
        </p:txBody>
      </p:sp>
      <p:graphicFrame>
        <p:nvGraphicFramePr>
          <p:cNvPr id="6" name="Chart Placeholder 5">
            <a:extLst>
              <a:ext uri="{FF2B5EF4-FFF2-40B4-BE49-F238E27FC236}">
                <a16:creationId xmlns:a16="http://schemas.microsoft.com/office/drawing/2014/main" id="{81706A1D-0E81-4BB1-AF0D-C0B7C1FF22A6}"/>
              </a:ext>
            </a:extLst>
          </p:cNvPr>
          <p:cNvGraphicFramePr>
            <a:graphicFrameLocks noGrp="1"/>
          </p:cNvGraphicFramePr>
          <p:nvPr>
            <p:ph type="chart" sz="quarter" idx="13"/>
            <p:extLst>
              <p:ext uri="{D42A27DB-BD31-4B8C-83A1-F6EECF244321}">
                <p14:modId xmlns:p14="http://schemas.microsoft.com/office/powerpoint/2010/main" val="23802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75DC03-373E-4AAD-AEBB-B6F52299B72F}"/>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48DDD875-AC93-47BE-BEF6-93BC1C852F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2047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2FF5-0704-4F01-8B19-B7B4E66CAA67}"/>
              </a:ext>
            </a:extLst>
          </p:cNvPr>
          <p:cNvSpPr>
            <a:spLocks noGrp="1"/>
          </p:cNvSpPr>
          <p:nvPr>
            <p:ph type="title"/>
          </p:nvPr>
        </p:nvSpPr>
        <p:spPr/>
        <p:txBody>
          <a:bodyPr/>
          <a:lstStyle/>
          <a:p>
            <a:r>
              <a:rPr lang="en-US"/>
              <a:t>Facebook Fans Total | Honor KSA</a:t>
            </a:r>
          </a:p>
        </p:txBody>
      </p:sp>
      <p:graphicFrame>
        <p:nvGraphicFramePr>
          <p:cNvPr id="6" name="Chart Placeholder 5">
            <a:extLst>
              <a:ext uri="{FF2B5EF4-FFF2-40B4-BE49-F238E27FC236}">
                <a16:creationId xmlns:a16="http://schemas.microsoft.com/office/drawing/2014/main" id="{33DE66E3-9F4C-4BCB-BA40-CBD0AA6F62D8}"/>
              </a:ext>
            </a:extLst>
          </p:cNvPr>
          <p:cNvGraphicFramePr>
            <a:graphicFrameLocks noGrp="1"/>
          </p:cNvGraphicFramePr>
          <p:nvPr>
            <p:ph type="chart" sz="quarter" idx="13"/>
            <p:extLst>
              <p:ext uri="{D42A27DB-BD31-4B8C-83A1-F6EECF244321}">
                <p14:modId xmlns:p14="http://schemas.microsoft.com/office/powerpoint/2010/main" val="766662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EB06B0-30F9-4278-8BFA-88C8D43BE460}"/>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334A47D9-D68A-4BB6-AA80-317A94D29C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0460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68E2A-2285-4883-AFB5-DF03F1B7A4B7}"/>
              </a:ext>
            </a:extLst>
          </p:cNvPr>
          <p:cNvSpPr>
            <a:spLocks noGrp="1"/>
          </p:cNvSpPr>
          <p:nvPr>
            <p:ph type="title"/>
          </p:nvPr>
        </p:nvSpPr>
        <p:spPr/>
        <p:txBody>
          <a:bodyPr/>
          <a:lstStyle/>
          <a:p>
            <a:r>
              <a:rPr lang="en-US"/>
              <a:t>Facebook Key Metrics Radar | Honor KSA</a:t>
            </a:r>
          </a:p>
        </p:txBody>
      </p:sp>
      <p:graphicFrame>
        <p:nvGraphicFramePr>
          <p:cNvPr id="6" name="Chart Placeholder 5">
            <a:extLst>
              <a:ext uri="{FF2B5EF4-FFF2-40B4-BE49-F238E27FC236}">
                <a16:creationId xmlns:a16="http://schemas.microsoft.com/office/drawing/2014/main" id="{9AA6792D-12F5-40A3-9F1B-5679ED50EE46}"/>
              </a:ext>
            </a:extLst>
          </p:cNvPr>
          <p:cNvGraphicFramePr>
            <a:graphicFrameLocks noGrp="1"/>
          </p:cNvGraphicFramePr>
          <p:nvPr>
            <p:ph type="chart" sz="quarter" idx="13"/>
            <p:extLst>
              <p:ext uri="{D42A27DB-BD31-4B8C-83A1-F6EECF244321}">
                <p14:modId xmlns:p14="http://schemas.microsoft.com/office/powerpoint/2010/main" val="247328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E18ED9-BD41-4D44-ACA1-FE915F21247A}"/>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A4CB3A0E-B599-421A-8264-5938F3689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4254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4C28D-C0B2-490D-A213-1F9F4FEE1E02}"/>
              </a:ext>
            </a:extLst>
          </p:cNvPr>
          <p:cNvSpPr>
            <a:spLocks noGrp="1"/>
          </p:cNvSpPr>
          <p:nvPr>
            <p:ph type="title"/>
          </p:nvPr>
        </p:nvSpPr>
        <p:spPr/>
        <p:txBody>
          <a:bodyPr/>
          <a:lstStyle/>
          <a:p>
            <a:r>
              <a:rPr lang="en-US"/>
              <a:t>Facebook Interaction Rate By Post Type | Honor KSA</a:t>
            </a:r>
          </a:p>
        </p:txBody>
      </p:sp>
      <p:graphicFrame>
        <p:nvGraphicFramePr>
          <p:cNvPr id="6" name="Chart Placeholder 5">
            <a:extLst>
              <a:ext uri="{FF2B5EF4-FFF2-40B4-BE49-F238E27FC236}">
                <a16:creationId xmlns:a16="http://schemas.microsoft.com/office/drawing/2014/main" id="{32EB2AF0-3913-4663-A3BE-1FF9B46F3703}"/>
              </a:ext>
            </a:extLst>
          </p:cNvPr>
          <p:cNvGraphicFramePr>
            <a:graphicFrameLocks noGrp="1"/>
          </p:cNvGraphicFramePr>
          <p:nvPr>
            <p:ph type="chart" sz="quarter" idx="13"/>
            <p:extLst>
              <p:ext uri="{D42A27DB-BD31-4B8C-83A1-F6EECF244321}">
                <p14:modId xmlns:p14="http://schemas.microsoft.com/office/powerpoint/2010/main" val="229887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67C47B-4DAF-4CF0-9702-E5D40F8E45E7}"/>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002A77AF-4A00-42D4-A45A-7AC117829B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4087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2FBAE-9D29-42F6-88A9-CF3F602A30AD}"/>
              </a:ext>
            </a:extLst>
          </p:cNvPr>
          <p:cNvSpPr>
            <a:spLocks noGrp="1"/>
          </p:cNvSpPr>
          <p:nvPr>
            <p:ph type="title"/>
          </p:nvPr>
        </p:nvSpPr>
        <p:spPr/>
        <p:txBody>
          <a:bodyPr/>
          <a:lstStyle/>
          <a:p>
            <a:r>
              <a:rPr lang="en-US"/>
              <a:t>Facebook Own Posts Table | Honor KSA - 1 of 9</a:t>
            </a:r>
          </a:p>
        </p:txBody>
      </p:sp>
      <p:graphicFrame>
        <p:nvGraphicFramePr>
          <p:cNvPr id="5" name="Table Placeholder 4">
            <a:extLst>
              <a:ext uri="{FF2B5EF4-FFF2-40B4-BE49-F238E27FC236}">
                <a16:creationId xmlns:a16="http://schemas.microsoft.com/office/drawing/2014/main" id="{CE8030FF-6A9D-41E4-B6E8-62A6FD3EEFB7}"/>
              </a:ext>
            </a:extLst>
          </p:cNvPr>
          <p:cNvGraphicFramePr>
            <a:graphicFrameLocks noGrp="1"/>
          </p:cNvGraphicFramePr>
          <p:nvPr>
            <p:ph type="tbl" sz="quarter" idx="13"/>
            <p:extLst>
              <p:ext uri="{D42A27DB-BD31-4B8C-83A1-F6EECF244321}">
                <p14:modId xmlns:p14="http://schemas.microsoft.com/office/powerpoint/2010/main" val="1819886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63683690"/>
                    </a:ext>
                  </a:extLst>
                </a:gridCol>
                <a:gridCol w="905256">
                  <a:extLst>
                    <a:ext uri="{9D8B030D-6E8A-4147-A177-3AD203B41FA5}">
                      <a16:colId xmlns:a16="http://schemas.microsoft.com/office/drawing/2014/main" val="2225076112"/>
                    </a:ext>
                  </a:extLst>
                </a:gridCol>
                <a:gridCol w="658368">
                  <a:extLst>
                    <a:ext uri="{9D8B030D-6E8A-4147-A177-3AD203B41FA5}">
                      <a16:colId xmlns:a16="http://schemas.microsoft.com/office/drawing/2014/main" val="2862240573"/>
                    </a:ext>
                  </a:extLst>
                </a:gridCol>
                <a:gridCol w="329184">
                  <a:extLst>
                    <a:ext uri="{9D8B030D-6E8A-4147-A177-3AD203B41FA5}">
                      <a16:colId xmlns:a16="http://schemas.microsoft.com/office/drawing/2014/main" val="3407781246"/>
                    </a:ext>
                  </a:extLst>
                </a:gridCol>
                <a:gridCol w="329184">
                  <a:extLst>
                    <a:ext uri="{9D8B030D-6E8A-4147-A177-3AD203B41FA5}">
                      <a16:colId xmlns:a16="http://schemas.microsoft.com/office/drawing/2014/main" val="1234766093"/>
                    </a:ext>
                  </a:extLst>
                </a:gridCol>
                <a:gridCol w="329184">
                  <a:extLst>
                    <a:ext uri="{9D8B030D-6E8A-4147-A177-3AD203B41FA5}">
                      <a16:colId xmlns:a16="http://schemas.microsoft.com/office/drawing/2014/main" val="2329461886"/>
                    </a:ext>
                  </a:extLst>
                </a:gridCol>
                <a:gridCol w="329184">
                  <a:extLst>
                    <a:ext uri="{9D8B030D-6E8A-4147-A177-3AD203B41FA5}">
                      <a16:colId xmlns:a16="http://schemas.microsoft.com/office/drawing/2014/main" val="4017937090"/>
                    </a:ext>
                  </a:extLst>
                </a:gridCol>
                <a:gridCol w="329184">
                  <a:extLst>
                    <a:ext uri="{9D8B030D-6E8A-4147-A177-3AD203B41FA5}">
                      <a16:colId xmlns:a16="http://schemas.microsoft.com/office/drawing/2014/main" val="1446703891"/>
                    </a:ext>
                  </a:extLst>
                </a:gridCol>
                <a:gridCol w="329184">
                  <a:extLst>
                    <a:ext uri="{9D8B030D-6E8A-4147-A177-3AD203B41FA5}">
                      <a16:colId xmlns:a16="http://schemas.microsoft.com/office/drawing/2014/main" val="2624248253"/>
                    </a:ext>
                  </a:extLst>
                </a:gridCol>
                <a:gridCol w="329184">
                  <a:extLst>
                    <a:ext uri="{9D8B030D-6E8A-4147-A177-3AD203B41FA5}">
                      <a16:colId xmlns:a16="http://schemas.microsoft.com/office/drawing/2014/main" val="4280977903"/>
                    </a:ext>
                  </a:extLst>
                </a:gridCol>
                <a:gridCol w="329184">
                  <a:extLst>
                    <a:ext uri="{9D8B030D-6E8A-4147-A177-3AD203B41FA5}">
                      <a16:colId xmlns:a16="http://schemas.microsoft.com/office/drawing/2014/main" val="1771561438"/>
                    </a:ext>
                  </a:extLst>
                </a:gridCol>
                <a:gridCol w="329184">
                  <a:extLst>
                    <a:ext uri="{9D8B030D-6E8A-4147-A177-3AD203B41FA5}">
                      <a16:colId xmlns:a16="http://schemas.microsoft.com/office/drawing/2014/main" val="152575118"/>
                    </a:ext>
                  </a:extLst>
                </a:gridCol>
                <a:gridCol w="329184">
                  <a:extLst>
                    <a:ext uri="{9D8B030D-6E8A-4147-A177-3AD203B41FA5}">
                      <a16:colId xmlns:a16="http://schemas.microsoft.com/office/drawing/2014/main" val="3846411513"/>
                    </a:ext>
                  </a:extLst>
                </a:gridCol>
                <a:gridCol w="329184">
                  <a:extLst>
                    <a:ext uri="{9D8B030D-6E8A-4147-A177-3AD203B41FA5}">
                      <a16:colId xmlns:a16="http://schemas.microsoft.com/office/drawing/2014/main" val="3364142757"/>
                    </a:ext>
                  </a:extLst>
                </a:gridCol>
                <a:gridCol w="329184">
                  <a:extLst>
                    <a:ext uri="{9D8B030D-6E8A-4147-A177-3AD203B41FA5}">
                      <a16:colId xmlns:a16="http://schemas.microsoft.com/office/drawing/2014/main" val="3009661876"/>
                    </a:ext>
                  </a:extLst>
                </a:gridCol>
                <a:gridCol w="329184">
                  <a:extLst>
                    <a:ext uri="{9D8B030D-6E8A-4147-A177-3AD203B41FA5}">
                      <a16:colId xmlns:a16="http://schemas.microsoft.com/office/drawing/2014/main" val="4154430878"/>
                    </a:ext>
                  </a:extLst>
                </a:gridCol>
                <a:gridCol w="329184">
                  <a:extLst>
                    <a:ext uri="{9D8B030D-6E8A-4147-A177-3AD203B41FA5}">
                      <a16:colId xmlns:a16="http://schemas.microsoft.com/office/drawing/2014/main" val="3605417710"/>
                    </a:ext>
                  </a:extLst>
                </a:gridCol>
                <a:gridCol w="329184">
                  <a:extLst>
                    <a:ext uri="{9D8B030D-6E8A-4147-A177-3AD203B41FA5}">
                      <a16:colId xmlns:a16="http://schemas.microsoft.com/office/drawing/2014/main" val="2610036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368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- 2019-05-23 21:34:57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زينة رمضان تغمر بيوتنا وقلوبنا بروح الشهر الفضيل. شاركونا صور لزينتكم لفرصة الفوز بأجهزة هونر.
 1تابعوا حساب @</a:t>
                      </a:r>
                      <a:r>
                        <a:rPr kumimoji="0" lang="en-US" sz="1000" b="0" i="0" u="none" strike="noStrike" kern="1200" cap="none" spc="0" normalizeH="0" baseline="0" noProof="0">
                          <a:ln>
                            <a:noFill/>
                          </a:ln>
                          <a:solidFill>
                            <a:prstClr val="black"/>
                          </a:solidFill>
                          <a:effectLst/>
                          <a:uLnTx/>
                          <a:uFillTx/>
                          <a:latin typeface="+mn-lt"/>
                          <a:ea typeface="+mn-ea"/>
                          <a:cs typeface="+mn-cs"/>
                        </a:rPr>
                        <a:t>HonorKSA
  2</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صوركم باستخدام #</a:t>
                      </a:r>
                      <a:r>
                        <a:rPr kumimoji="0" lang="en-US" sz="1000" b="0" i="0" u="none" strike="noStrike" kern="1200" cap="none" spc="0" normalizeH="0" baseline="0" noProof="0">
                          <a:ln>
                            <a:noFill/>
                          </a:ln>
                          <a:solidFill>
                            <a:prstClr val="black"/>
                          </a:solidFill>
                          <a:effectLst/>
                          <a:uLnTx/>
                          <a:uFillTx/>
                          <a:latin typeface="+mn-lt"/>
                          <a:ea typeface="+mn-ea"/>
                          <a:cs typeface="+mn-cs"/>
                        </a:rPr>
                        <a:t>HONOR10i  </a:t>
                      </a:r>
                      <a:r>
                        <a:rPr kumimoji="0" lang="ar-AE" sz="1000" b="0" i="0" u="none" strike="noStrike" kern="1200" cap="none" spc="0" normalizeH="0" baseline="0" noProof="0">
                          <a:ln>
                            <a:noFill/>
                          </a:ln>
                          <a:solidFill>
                            <a:prstClr val="black"/>
                          </a:solidFill>
                          <a:effectLst/>
                          <a:uLnTx/>
                          <a:uFillTx/>
                          <a:latin typeface="+mn-lt"/>
                          <a:ea typeface="+mn-ea"/>
                          <a:cs typeface="+mn-cs"/>
                        </a:rPr>
                        <a:t>و#ثلاث_لقطات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The Ramadan decorations fill up our houses and hearts with the peaceful feeling of this holy month. Share with us yours for a chance to win HONOR devices!  
1. Follow us on @HONORKSA
2. Share with us your picture by commenting on this post using #HONOR10i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https://scontent.xx.fbcdn.net/v/t15.13418-10/60007505_292418711642757_3665794637706035200_n.jpg?_nc_cat=102&amp;_nc_ht=scontent.xx&amp;oh=bd872f6360a9633ad72e61ae540df8b4&amp;oe=5D5F7540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64773853"/>
                  </a:ext>
                </a:extLst>
              </a:tr>
            </a:tbl>
          </a:graphicData>
        </a:graphic>
      </p:graphicFrame>
      <p:sp>
        <p:nvSpPr>
          <p:cNvPr id="4" name="Text Placeholder 3">
            <a:extLst>
              <a:ext uri="{FF2B5EF4-FFF2-40B4-BE49-F238E27FC236}">
                <a16:creationId xmlns:a16="http://schemas.microsoft.com/office/drawing/2014/main" id="{359F0123-8B2F-4909-B7EE-B5431AB9CDC5}"/>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3760476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1F778-FA36-43B3-81ED-1F4CF81E1B1F}"/>
              </a:ext>
            </a:extLst>
          </p:cNvPr>
          <p:cNvSpPr>
            <a:spLocks noGrp="1"/>
          </p:cNvSpPr>
          <p:nvPr>
            <p:ph type="title"/>
          </p:nvPr>
        </p:nvSpPr>
        <p:spPr/>
        <p:txBody>
          <a:bodyPr/>
          <a:lstStyle/>
          <a:p>
            <a:r>
              <a:rPr lang="en-US"/>
              <a:t>Facebook Own Posts Table | Honor KSA - 2 of 9</a:t>
            </a:r>
          </a:p>
        </p:txBody>
      </p:sp>
      <p:graphicFrame>
        <p:nvGraphicFramePr>
          <p:cNvPr id="5" name="Table Placeholder 4">
            <a:extLst>
              <a:ext uri="{FF2B5EF4-FFF2-40B4-BE49-F238E27FC236}">
                <a16:creationId xmlns:a16="http://schemas.microsoft.com/office/drawing/2014/main" id="{A8C3E046-F09B-4C1F-9D08-ED1384F2B99B}"/>
              </a:ext>
            </a:extLst>
          </p:cNvPr>
          <p:cNvGraphicFramePr>
            <a:graphicFrameLocks noGrp="1"/>
          </p:cNvGraphicFramePr>
          <p:nvPr>
            <p:ph type="tbl" sz="quarter" idx="13"/>
            <p:extLst>
              <p:ext uri="{D42A27DB-BD31-4B8C-83A1-F6EECF244321}">
                <p14:modId xmlns:p14="http://schemas.microsoft.com/office/powerpoint/2010/main" val="2392199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71077882"/>
                    </a:ext>
                  </a:extLst>
                </a:gridCol>
                <a:gridCol w="905256">
                  <a:extLst>
                    <a:ext uri="{9D8B030D-6E8A-4147-A177-3AD203B41FA5}">
                      <a16:colId xmlns:a16="http://schemas.microsoft.com/office/drawing/2014/main" val="315664067"/>
                    </a:ext>
                  </a:extLst>
                </a:gridCol>
                <a:gridCol w="658368">
                  <a:extLst>
                    <a:ext uri="{9D8B030D-6E8A-4147-A177-3AD203B41FA5}">
                      <a16:colId xmlns:a16="http://schemas.microsoft.com/office/drawing/2014/main" val="3629258027"/>
                    </a:ext>
                  </a:extLst>
                </a:gridCol>
                <a:gridCol w="329184">
                  <a:extLst>
                    <a:ext uri="{9D8B030D-6E8A-4147-A177-3AD203B41FA5}">
                      <a16:colId xmlns:a16="http://schemas.microsoft.com/office/drawing/2014/main" val="220586426"/>
                    </a:ext>
                  </a:extLst>
                </a:gridCol>
                <a:gridCol w="329184">
                  <a:extLst>
                    <a:ext uri="{9D8B030D-6E8A-4147-A177-3AD203B41FA5}">
                      <a16:colId xmlns:a16="http://schemas.microsoft.com/office/drawing/2014/main" val="2326584478"/>
                    </a:ext>
                  </a:extLst>
                </a:gridCol>
                <a:gridCol w="329184">
                  <a:extLst>
                    <a:ext uri="{9D8B030D-6E8A-4147-A177-3AD203B41FA5}">
                      <a16:colId xmlns:a16="http://schemas.microsoft.com/office/drawing/2014/main" val="20079006"/>
                    </a:ext>
                  </a:extLst>
                </a:gridCol>
                <a:gridCol w="329184">
                  <a:extLst>
                    <a:ext uri="{9D8B030D-6E8A-4147-A177-3AD203B41FA5}">
                      <a16:colId xmlns:a16="http://schemas.microsoft.com/office/drawing/2014/main" val="483372739"/>
                    </a:ext>
                  </a:extLst>
                </a:gridCol>
                <a:gridCol w="329184">
                  <a:extLst>
                    <a:ext uri="{9D8B030D-6E8A-4147-A177-3AD203B41FA5}">
                      <a16:colId xmlns:a16="http://schemas.microsoft.com/office/drawing/2014/main" val="1869303959"/>
                    </a:ext>
                  </a:extLst>
                </a:gridCol>
                <a:gridCol w="329184">
                  <a:extLst>
                    <a:ext uri="{9D8B030D-6E8A-4147-A177-3AD203B41FA5}">
                      <a16:colId xmlns:a16="http://schemas.microsoft.com/office/drawing/2014/main" val="3920650962"/>
                    </a:ext>
                  </a:extLst>
                </a:gridCol>
                <a:gridCol w="329184">
                  <a:extLst>
                    <a:ext uri="{9D8B030D-6E8A-4147-A177-3AD203B41FA5}">
                      <a16:colId xmlns:a16="http://schemas.microsoft.com/office/drawing/2014/main" val="2583149941"/>
                    </a:ext>
                  </a:extLst>
                </a:gridCol>
                <a:gridCol w="329184">
                  <a:extLst>
                    <a:ext uri="{9D8B030D-6E8A-4147-A177-3AD203B41FA5}">
                      <a16:colId xmlns:a16="http://schemas.microsoft.com/office/drawing/2014/main" val="3419384630"/>
                    </a:ext>
                  </a:extLst>
                </a:gridCol>
                <a:gridCol w="329184">
                  <a:extLst>
                    <a:ext uri="{9D8B030D-6E8A-4147-A177-3AD203B41FA5}">
                      <a16:colId xmlns:a16="http://schemas.microsoft.com/office/drawing/2014/main" val="3355882626"/>
                    </a:ext>
                  </a:extLst>
                </a:gridCol>
                <a:gridCol w="329184">
                  <a:extLst>
                    <a:ext uri="{9D8B030D-6E8A-4147-A177-3AD203B41FA5}">
                      <a16:colId xmlns:a16="http://schemas.microsoft.com/office/drawing/2014/main" val="3041196596"/>
                    </a:ext>
                  </a:extLst>
                </a:gridCol>
                <a:gridCol w="329184">
                  <a:extLst>
                    <a:ext uri="{9D8B030D-6E8A-4147-A177-3AD203B41FA5}">
                      <a16:colId xmlns:a16="http://schemas.microsoft.com/office/drawing/2014/main" val="3072297508"/>
                    </a:ext>
                  </a:extLst>
                </a:gridCol>
                <a:gridCol w="329184">
                  <a:extLst>
                    <a:ext uri="{9D8B030D-6E8A-4147-A177-3AD203B41FA5}">
                      <a16:colId xmlns:a16="http://schemas.microsoft.com/office/drawing/2014/main" val="4255292098"/>
                    </a:ext>
                  </a:extLst>
                </a:gridCol>
                <a:gridCol w="329184">
                  <a:extLst>
                    <a:ext uri="{9D8B030D-6E8A-4147-A177-3AD203B41FA5}">
                      <a16:colId xmlns:a16="http://schemas.microsoft.com/office/drawing/2014/main" val="4133909758"/>
                    </a:ext>
                  </a:extLst>
                </a:gridCol>
                <a:gridCol w="329184">
                  <a:extLst>
                    <a:ext uri="{9D8B030D-6E8A-4147-A177-3AD203B41FA5}">
                      <a16:colId xmlns:a16="http://schemas.microsoft.com/office/drawing/2014/main" val="2126523243"/>
                    </a:ext>
                  </a:extLst>
                </a:gridCol>
                <a:gridCol w="329184">
                  <a:extLst>
                    <a:ext uri="{9D8B030D-6E8A-4147-A177-3AD203B41FA5}">
                      <a16:colId xmlns:a16="http://schemas.microsoft.com/office/drawing/2014/main" val="1198681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4329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- 2019-05-23 19:31:17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قرب الوقت اللي يجمعنا وموسم الهدايا على الأبواب! 
ما فكرت بهدية لأحبابك؟ خليها علينا!
 </a:t>
                      </a:r>
                      <a:r>
                        <a:rPr kumimoji="0" lang="en-US" sz="1000" b="0" i="0" u="none" strike="noStrike" kern="1200" cap="none" spc="0" normalizeH="0" baseline="0" noProof="0">
                          <a:ln>
                            <a:noFill/>
                          </a:ln>
                          <a:solidFill>
                            <a:prstClr val="black"/>
                          </a:solidFill>
                          <a:effectLst/>
                          <a:uLnTx/>
                          <a:uFillTx/>
                          <a:latin typeface="+mn-lt"/>
                          <a:ea typeface="+mn-ea"/>
                          <a:cs typeface="+mn-cs"/>
                        </a:rPr>
                        <a:t>Honor Watch Magic
</a:t>
                      </a:r>
                      <a:r>
                        <a:rPr kumimoji="0" lang="ar-AE" sz="1000" b="0" i="0" u="none" strike="noStrike" kern="1200" cap="none" spc="0" normalizeH="0" baseline="0" noProof="0">
                          <a:ln>
                            <a:noFill/>
                          </a:ln>
                          <a:solidFill>
                            <a:prstClr val="black"/>
                          </a:solidFill>
                          <a:effectLst/>
                          <a:uLnTx/>
                          <a:uFillTx/>
                          <a:latin typeface="+mn-lt"/>
                          <a:ea typeface="+mn-ea"/>
                          <a:cs typeface="+mn-cs"/>
                        </a:rPr>
                        <a:t>أحسن خيار لك!
</a:t>
                      </a:r>
                      <a:r>
                        <a:rPr kumimoji="0" lang="en-US" sz="1000" b="0" i="0" u="none" strike="noStrike" kern="1200" cap="none" spc="0" normalizeH="0" baseline="0" noProof="0">
                          <a:ln>
                            <a:noFill/>
                          </a:ln>
                          <a:solidFill>
                            <a:prstClr val="black"/>
                          </a:solidFill>
                          <a:effectLst/>
                          <a:uLnTx/>
                          <a:uFillTx/>
                          <a:latin typeface="+mn-lt"/>
                          <a:ea typeface="+mn-ea"/>
                          <a:cs typeface="+mn-cs"/>
                        </a:rPr>
                        <a:t>It's that time of the year and the gift season is around the corner! Still didn't get your gifts for your beloved ones? Leave it on us and the Honor Watch Magic! 
#HONORWatch #HONOR #HONORWatchMagic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https://scontent.xx.fbcdn.net/v/t1.0-9/p720x720/60810422_433225367234831_3803512484879400960_n.jpg?_nc_cat=110&amp;_nc_ht=scontent.xx&amp;oh=48577a678517389f8fa4cb4655719215&amp;oe=5D9409CC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4784541"/>
                  </a:ext>
                </a:extLst>
              </a:tr>
            </a:tbl>
          </a:graphicData>
        </a:graphic>
      </p:graphicFrame>
      <p:sp>
        <p:nvSpPr>
          <p:cNvPr id="4" name="Text Placeholder 3">
            <a:extLst>
              <a:ext uri="{FF2B5EF4-FFF2-40B4-BE49-F238E27FC236}">
                <a16:creationId xmlns:a16="http://schemas.microsoft.com/office/drawing/2014/main" id="{4E79A0C9-0353-4695-8FC4-EF5390ABBFA1}"/>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686001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0E4FA-A8CC-41BA-AFCF-5A8128CA2006}"/>
              </a:ext>
            </a:extLst>
          </p:cNvPr>
          <p:cNvSpPr>
            <a:spLocks noGrp="1"/>
          </p:cNvSpPr>
          <p:nvPr>
            <p:ph type="title"/>
          </p:nvPr>
        </p:nvSpPr>
        <p:spPr/>
        <p:txBody>
          <a:bodyPr/>
          <a:lstStyle/>
          <a:p>
            <a:r>
              <a:rPr lang="en-US"/>
              <a:t>Facebook Own Posts Table | Honor KSA - 3 of 9</a:t>
            </a:r>
          </a:p>
        </p:txBody>
      </p:sp>
      <p:graphicFrame>
        <p:nvGraphicFramePr>
          <p:cNvPr id="5" name="Table Placeholder 4">
            <a:extLst>
              <a:ext uri="{FF2B5EF4-FFF2-40B4-BE49-F238E27FC236}">
                <a16:creationId xmlns:a16="http://schemas.microsoft.com/office/drawing/2014/main" id="{397EE18D-FA2F-47FB-B611-1E6B17F96932}"/>
              </a:ext>
            </a:extLst>
          </p:cNvPr>
          <p:cNvGraphicFramePr>
            <a:graphicFrameLocks noGrp="1"/>
          </p:cNvGraphicFramePr>
          <p:nvPr>
            <p:ph type="tbl" sz="quarter" idx="13"/>
            <p:extLst>
              <p:ext uri="{D42A27DB-BD31-4B8C-83A1-F6EECF244321}">
                <p14:modId xmlns:p14="http://schemas.microsoft.com/office/powerpoint/2010/main" val="2506209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91441756"/>
                    </a:ext>
                  </a:extLst>
                </a:gridCol>
                <a:gridCol w="905256">
                  <a:extLst>
                    <a:ext uri="{9D8B030D-6E8A-4147-A177-3AD203B41FA5}">
                      <a16:colId xmlns:a16="http://schemas.microsoft.com/office/drawing/2014/main" val="2297784444"/>
                    </a:ext>
                  </a:extLst>
                </a:gridCol>
                <a:gridCol w="658368">
                  <a:extLst>
                    <a:ext uri="{9D8B030D-6E8A-4147-A177-3AD203B41FA5}">
                      <a16:colId xmlns:a16="http://schemas.microsoft.com/office/drawing/2014/main" val="2705228544"/>
                    </a:ext>
                  </a:extLst>
                </a:gridCol>
                <a:gridCol w="329184">
                  <a:extLst>
                    <a:ext uri="{9D8B030D-6E8A-4147-A177-3AD203B41FA5}">
                      <a16:colId xmlns:a16="http://schemas.microsoft.com/office/drawing/2014/main" val="22794946"/>
                    </a:ext>
                  </a:extLst>
                </a:gridCol>
                <a:gridCol w="329184">
                  <a:extLst>
                    <a:ext uri="{9D8B030D-6E8A-4147-A177-3AD203B41FA5}">
                      <a16:colId xmlns:a16="http://schemas.microsoft.com/office/drawing/2014/main" val="2201629848"/>
                    </a:ext>
                  </a:extLst>
                </a:gridCol>
                <a:gridCol w="329184">
                  <a:extLst>
                    <a:ext uri="{9D8B030D-6E8A-4147-A177-3AD203B41FA5}">
                      <a16:colId xmlns:a16="http://schemas.microsoft.com/office/drawing/2014/main" val="2756628330"/>
                    </a:ext>
                  </a:extLst>
                </a:gridCol>
                <a:gridCol w="329184">
                  <a:extLst>
                    <a:ext uri="{9D8B030D-6E8A-4147-A177-3AD203B41FA5}">
                      <a16:colId xmlns:a16="http://schemas.microsoft.com/office/drawing/2014/main" val="3440213513"/>
                    </a:ext>
                  </a:extLst>
                </a:gridCol>
                <a:gridCol w="329184">
                  <a:extLst>
                    <a:ext uri="{9D8B030D-6E8A-4147-A177-3AD203B41FA5}">
                      <a16:colId xmlns:a16="http://schemas.microsoft.com/office/drawing/2014/main" val="1817842479"/>
                    </a:ext>
                  </a:extLst>
                </a:gridCol>
                <a:gridCol w="329184">
                  <a:extLst>
                    <a:ext uri="{9D8B030D-6E8A-4147-A177-3AD203B41FA5}">
                      <a16:colId xmlns:a16="http://schemas.microsoft.com/office/drawing/2014/main" val="1589121613"/>
                    </a:ext>
                  </a:extLst>
                </a:gridCol>
                <a:gridCol w="329184">
                  <a:extLst>
                    <a:ext uri="{9D8B030D-6E8A-4147-A177-3AD203B41FA5}">
                      <a16:colId xmlns:a16="http://schemas.microsoft.com/office/drawing/2014/main" val="1942782121"/>
                    </a:ext>
                  </a:extLst>
                </a:gridCol>
                <a:gridCol w="329184">
                  <a:extLst>
                    <a:ext uri="{9D8B030D-6E8A-4147-A177-3AD203B41FA5}">
                      <a16:colId xmlns:a16="http://schemas.microsoft.com/office/drawing/2014/main" val="2577368378"/>
                    </a:ext>
                  </a:extLst>
                </a:gridCol>
                <a:gridCol w="329184">
                  <a:extLst>
                    <a:ext uri="{9D8B030D-6E8A-4147-A177-3AD203B41FA5}">
                      <a16:colId xmlns:a16="http://schemas.microsoft.com/office/drawing/2014/main" val="3566676656"/>
                    </a:ext>
                  </a:extLst>
                </a:gridCol>
                <a:gridCol w="329184">
                  <a:extLst>
                    <a:ext uri="{9D8B030D-6E8A-4147-A177-3AD203B41FA5}">
                      <a16:colId xmlns:a16="http://schemas.microsoft.com/office/drawing/2014/main" val="269156125"/>
                    </a:ext>
                  </a:extLst>
                </a:gridCol>
                <a:gridCol w="329184">
                  <a:extLst>
                    <a:ext uri="{9D8B030D-6E8A-4147-A177-3AD203B41FA5}">
                      <a16:colId xmlns:a16="http://schemas.microsoft.com/office/drawing/2014/main" val="2550508772"/>
                    </a:ext>
                  </a:extLst>
                </a:gridCol>
                <a:gridCol w="329184">
                  <a:extLst>
                    <a:ext uri="{9D8B030D-6E8A-4147-A177-3AD203B41FA5}">
                      <a16:colId xmlns:a16="http://schemas.microsoft.com/office/drawing/2014/main" val="1488055881"/>
                    </a:ext>
                  </a:extLst>
                </a:gridCol>
                <a:gridCol w="329184">
                  <a:extLst>
                    <a:ext uri="{9D8B030D-6E8A-4147-A177-3AD203B41FA5}">
                      <a16:colId xmlns:a16="http://schemas.microsoft.com/office/drawing/2014/main" val="3188514857"/>
                    </a:ext>
                  </a:extLst>
                </a:gridCol>
                <a:gridCol w="329184">
                  <a:extLst>
                    <a:ext uri="{9D8B030D-6E8A-4147-A177-3AD203B41FA5}">
                      <a16:colId xmlns:a16="http://schemas.microsoft.com/office/drawing/2014/main" val="3689834329"/>
                    </a:ext>
                  </a:extLst>
                </a:gridCol>
                <a:gridCol w="329184">
                  <a:extLst>
                    <a:ext uri="{9D8B030D-6E8A-4147-A177-3AD203B41FA5}">
                      <a16:colId xmlns:a16="http://schemas.microsoft.com/office/drawing/2014/main" val="2513095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1020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- 2019-05-22 19:55:57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ودك تفصل؟ خلي </a:t>
                      </a:r>
                      <a:r>
                        <a:rPr kumimoji="0" lang="en-US" sz="1000" b="0" i="0" u="none" strike="noStrike" kern="1200" cap="none" spc="0" normalizeH="0" baseline="0" noProof="0">
                          <a:ln>
                            <a:noFill/>
                          </a:ln>
                          <a:solidFill>
                            <a:prstClr val="black"/>
                          </a:solidFill>
                          <a:effectLst/>
                          <a:uLnTx/>
                          <a:uFillTx/>
                          <a:latin typeface="+mn-lt"/>
                          <a:ea typeface="+mn-ea"/>
                          <a:cs typeface="+mn-cs"/>
                        </a:rPr>
                        <a:t>HONOR Flypods </a:t>
                      </a:r>
                      <a:r>
                        <a:rPr kumimoji="0" lang="ar-AE" sz="1000" b="0" i="0" u="none" strike="noStrike" kern="1200" cap="none" spc="0" normalizeH="0" baseline="0" noProof="0">
                          <a:ln>
                            <a:noFill/>
                          </a:ln>
                          <a:solidFill>
                            <a:prstClr val="black"/>
                          </a:solidFill>
                          <a:effectLst/>
                          <a:uLnTx/>
                          <a:uFillTx/>
                          <a:latin typeface="+mn-lt"/>
                          <a:ea typeface="+mn-ea"/>
                          <a:cs typeface="+mn-cs"/>
                        </a:rPr>
                        <a:t>مع إلغاء الضجيج البيئي يضبطلك المزاج 
</a:t>
                      </a:r>
                      <a:r>
                        <a:rPr kumimoji="0" lang="en-US" sz="1000" b="0" i="0" u="none" strike="noStrike" kern="1200" cap="none" spc="0" normalizeH="0" baseline="0" noProof="0">
                          <a:ln>
                            <a:noFill/>
                          </a:ln>
                          <a:solidFill>
                            <a:prstClr val="black"/>
                          </a:solidFill>
                          <a:effectLst/>
                          <a:uLnTx/>
                          <a:uFillTx/>
                          <a:latin typeface="+mn-lt"/>
                          <a:ea typeface="+mn-ea"/>
                          <a:cs typeface="+mn-cs"/>
                        </a:rPr>
                        <a:t>Disconnect and enjoy some time off! HONOR Flypods, with noise cancellation will set the mood for you!
#Flypods #HONOR #HONORFlypods #FlypodsLite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https://scontent.xx.fbcdn.net/v/t1.0-9/p720x720/60618114_432739720616729_8011405327612248064_o.jpg?_nc_cat=110&amp;_nc_ht=scontent.xx&amp;oh=3ec8b6062f92f6e0b93980846379bc53&amp;oe=5D9B40B4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8284045"/>
                  </a:ext>
                </a:extLst>
              </a:tr>
            </a:tbl>
          </a:graphicData>
        </a:graphic>
      </p:graphicFrame>
      <p:sp>
        <p:nvSpPr>
          <p:cNvPr id="4" name="Text Placeholder 3">
            <a:extLst>
              <a:ext uri="{FF2B5EF4-FFF2-40B4-BE49-F238E27FC236}">
                <a16:creationId xmlns:a16="http://schemas.microsoft.com/office/drawing/2014/main" id="{AE46B861-C0E0-4A11-891E-58AD69697C9F}"/>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629449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7DE16-33F8-4E49-B3EF-29B98AC2874C}"/>
              </a:ext>
            </a:extLst>
          </p:cNvPr>
          <p:cNvSpPr>
            <a:spLocks noGrp="1"/>
          </p:cNvSpPr>
          <p:nvPr>
            <p:ph type="title"/>
          </p:nvPr>
        </p:nvSpPr>
        <p:spPr/>
        <p:txBody>
          <a:bodyPr/>
          <a:lstStyle/>
          <a:p>
            <a:r>
              <a:rPr lang="en-US"/>
              <a:t>Facebook Own Posts Table | Honor KSA - 4 of 9</a:t>
            </a:r>
          </a:p>
        </p:txBody>
      </p:sp>
      <p:graphicFrame>
        <p:nvGraphicFramePr>
          <p:cNvPr id="5" name="Table Placeholder 4">
            <a:extLst>
              <a:ext uri="{FF2B5EF4-FFF2-40B4-BE49-F238E27FC236}">
                <a16:creationId xmlns:a16="http://schemas.microsoft.com/office/drawing/2014/main" id="{5C172DA8-2660-42A1-9163-227EEA7994C4}"/>
              </a:ext>
            </a:extLst>
          </p:cNvPr>
          <p:cNvGraphicFramePr>
            <a:graphicFrameLocks noGrp="1"/>
          </p:cNvGraphicFramePr>
          <p:nvPr>
            <p:ph type="tbl" sz="quarter" idx="13"/>
            <p:extLst>
              <p:ext uri="{D42A27DB-BD31-4B8C-83A1-F6EECF244321}">
                <p14:modId xmlns:p14="http://schemas.microsoft.com/office/powerpoint/2010/main" val="4283936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18587343"/>
                    </a:ext>
                  </a:extLst>
                </a:gridCol>
                <a:gridCol w="905256">
                  <a:extLst>
                    <a:ext uri="{9D8B030D-6E8A-4147-A177-3AD203B41FA5}">
                      <a16:colId xmlns:a16="http://schemas.microsoft.com/office/drawing/2014/main" val="1766651571"/>
                    </a:ext>
                  </a:extLst>
                </a:gridCol>
                <a:gridCol w="658368">
                  <a:extLst>
                    <a:ext uri="{9D8B030D-6E8A-4147-A177-3AD203B41FA5}">
                      <a16:colId xmlns:a16="http://schemas.microsoft.com/office/drawing/2014/main" val="1247906590"/>
                    </a:ext>
                  </a:extLst>
                </a:gridCol>
                <a:gridCol w="329184">
                  <a:extLst>
                    <a:ext uri="{9D8B030D-6E8A-4147-A177-3AD203B41FA5}">
                      <a16:colId xmlns:a16="http://schemas.microsoft.com/office/drawing/2014/main" val="1728351973"/>
                    </a:ext>
                  </a:extLst>
                </a:gridCol>
                <a:gridCol w="329184">
                  <a:extLst>
                    <a:ext uri="{9D8B030D-6E8A-4147-A177-3AD203B41FA5}">
                      <a16:colId xmlns:a16="http://schemas.microsoft.com/office/drawing/2014/main" val="549047498"/>
                    </a:ext>
                  </a:extLst>
                </a:gridCol>
                <a:gridCol w="329184">
                  <a:extLst>
                    <a:ext uri="{9D8B030D-6E8A-4147-A177-3AD203B41FA5}">
                      <a16:colId xmlns:a16="http://schemas.microsoft.com/office/drawing/2014/main" val="800607855"/>
                    </a:ext>
                  </a:extLst>
                </a:gridCol>
                <a:gridCol w="329184">
                  <a:extLst>
                    <a:ext uri="{9D8B030D-6E8A-4147-A177-3AD203B41FA5}">
                      <a16:colId xmlns:a16="http://schemas.microsoft.com/office/drawing/2014/main" val="2452162171"/>
                    </a:ext>
                  </a:extLst>
                </a:gridCol>
                <a:gridCol w="329184">
                  <a:extLst>
                    <a:ext uri="{9D8B030D-6E8A-4147-A177-3AD203B41FA5}">
                      <a16:colId xmlns:a16="http://schemas.microsoft.com/office/drawing/2014/main" val="2681984029"/>
                    </a:ext>
                  </a:extLst>
                </a:gridCol>
                <a:gridCol w="329184">
                  <a:extLst>
                    <a:ext uri="{9D8B030D-6E8A-4147-A177-3AD203B41FA5}">
                      <a16:colId xmlns:a16="http://schemas.microsoft.com/office/drawing/2014/main" val="3886148987"/>
                    </a:ext>
                  </a:extLst>
                </a:gridCol>
                <a:gridCol w="329184">
                  <a:extLst>
                    <a:ext uri="{9D8B030D-6E8A-4147-A177-3AD203B41FA5}">
                      <a16:colId xmlns:a16="http://schemas.microsoft.com/office/drawing/2014/main" val="1522795320"/>
                    </a:ext>
                  </a:extLst>
                </a:gridCol>
                <a:gridCol w="329184">
                  <a:extLst>
                    <a:ext uri="{9D8B030D-6E8A-4147-A177-3AD203B41FA5}">
                      <a16:colId xmlns:a16="http://schemas.microsoft.com/office/drawing/2014/main" val="2793190313"/>
                    </a:ext>
                  </a:extLst>
                </a:gridCol>
                <a:gridCol w="329184">
                  <a:extLst>
                    <a:ext uri="{9D8B030D-6E8A-4147-A177-3AD203B41FA5}">
                      <a16:colId xmlns:a16="http://schemas.microsoft.com/office/drawing/2014/main" val="556318858"/>
                    </a:ext>
                  </a:extLst>
                </a:gridCol>
                <a:gridCol w="329184">
                  <a:extLst>
                    <a:ext uri="{9D8B030D-6E8A-4147-A177-3AD203B41FA5}">
                      <a16:colId xmlns:a16="http://schemas.microsoft.com/office/drawing/2014/main" val="250834106"/>
                    </a:ext>
                  </a:extLst>
                </a:gridCol>
                <a:gridCol w="329184">
                  <a:extLst>
                    <a:ext uri="{9D8B030D-6E8A-4147-A177-3AD203B41FA5}">
                      <a16:colId xmlns:a16="http://schemas.microsoft.com/office/drawing/2014/main" val="3198310718"/>
                    </a:ext>
                  </a:extLst>
                </a:gridCol>
                <a:gridCol w="329184">
                  <a:extLst>
                    <a:ext uri="{9D8B030D-6E8A-4147-A177-3AD203B41FA5}">
                      <a16:colId xmlns:a16="http://schemas.microsoft.com/office/drawing/2014/main" val="865087806"/>
                    </a:ext>
                  </a:extLst>
                </a:gridCol>
                <a:gridCol w="329184">
                  <a:extLst>
                    <a:ext uri="{9D8B030D-6E8A-4147-A177-3AD203B41FA5}">
                      <a16:colId xmlns:a16="http://schemas.microsoft.com/office/drawing/2014/main" val="1941395616"/>
                    </a:ext>
                  </a:extLst>
                </a:gridCol>
                <a:gridCol w="329184">
                  <a:extLst>
                    <a:ext uri="{9D8B030D-6E8A-4147-A177-3AD203B41FA5}">
                      <a16:colId xmlns:a16="http://schemas.microsoft.com/office/drawing/2014/main" val="705847423"/>
                    </a:ext>
                  </a:extLst>
                </a:gridCol>
                <a:gridCol w="329184">
                  <a:extLst>
                    <a:ext uri="{9D8B030D-6E8A-4147-A177-3AD203B41FA5}">
                      <a16:colId xmlns:a16="http://schemas.microsoft.com/office/drawing/2014/main" val="1309200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0664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- 2019-05-22 19:19:01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عيديتهم من عندنا! هدية تجمع بين جمال التصميم، قوة الآداء وقدرة تصوير ليست لها حدود. كل هذه المواصفات وأكثر في </a:t>
                      </a:r>
                      <a:r>
                        <a:rPr kumimoji="0" lang="en-US" sz="1000" b="0" i="0" u="none" strike="noStrike" kern="1200" cap="none" spc="0" normalizeH="0" baseline="0" noProof="0">
                          <a:ln>
                            <a:noFill/>
                          </a:ln>
                          <a:solidFill>
                            <a:prstClr val="black"/>
                          </a:solidFill>
                          <a:effectLst/>
                          <a:uLnTx/>
                          <a:uFillTx/>
                          <a:latin typeface="+mn-lt"/>
                          <a:ea typeface="+mn-ea"/>
                          <a:cs typeface="+mn-cs"/>
                        </a:rPr>
                        <a:t>HONOR 10i
Offer them a magnificent design, a great performance and limitless photography capabilities! All of these features and more in HONOR 10i  
#HONOR #</a:t>
                      </a:r>
                      <a:r>
                        <a:rPr kumimoji="0" lang="ar-AE" sz="1000" b="0" i="0" u="none" strike="noStrike" kern="1200" cap="none" spc="0" normalizeH="0" baseline="0" noProof="0">
                          <a:ln>
                            <a:noFill/>
                          </a:ln>
                          <a:solidFill>
                            <a:prstClr val="black"/>
                          </a:solidFill>
                          <a:effectLst/>
                          <a:uLnTx/>
                          <a:uFillTx/>
                          <a:latin typeface="+mn-lt"/>
                          <a:ea typeface="+mn-ea"/>
                          <a:cs typeface="+mn-cs"/>
                        </a:rPr>
                        <a:t>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HONOR10i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https://scontent.xx.fbcdn.net/v/t1.0-9/p720x720/61325266_432725510618150_6066368738385461248_o.jpg?_nc_cat=110&amp;_nc_ht=scontent.xx&amp;oh=63c50e6ed22c0aae9edef8005ca2feb8&amp;oe=5D518DB5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8581466"/>
                  </a:ext>
                </a:extLst>
              </a:tr>
            </a:tbl>
          </a:graphicData>
        </a:graphic>
      </p:graphicFrame>
      <p:sp>
        <p:nvSpPr>
          <p:cNvPr id="4" name="Text Placeholder 3">
            <a:extLst>
              <a:ext uri="{FF2B5EF4-FFF2-40B4-BE49-F238E27FC236}">
                <a16:creationId xmlns:a16="http://schemas.microsoft.com/office/drawing/2014/main" id="{942E3518-1A20-4B68-AA9E-77BD24600EAB}"/>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3676942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75FF8-1349-4B9D-811A-927C08FF117A}"/>
              </a:ext>
            </a:extLst>
          </p:cNvPr>
          <p:cNvSpPr>
            <a:spLocks noGrp="1"/>
          </p:cNvSpPr>
          <p:nvPr>
            <p:ph type="title"/>
          </p:nvPr>
        </p:nvSpPr>
        <p:spPr/>
        <p:txBody>
          <a:bodyPr/>
          <a:lstStyle/>
          <a:p>
            <a:r>
              <a:rPr lang="en-US"/>
              <a:t>Facebook Own Posts Table | Honor KSA - 5 of 9</a:t>
            </a:r>
          </a:p>
        </p:txBody>
      </p:sp>
      <p:graphicFrame>
        <p:nvGraphicFramePr>
          <p:cNvPr id="5" name="Table Placeholder 4">
            <a:extLst>
              <a:ext uri="{FF2B5EF4-FFF2-40B4-BE49-F238E27FC236}">
                <a16:creationId xmlns:a16="http://schemas.microsoft.com/office/drawing/2014/main" id="{0BB54F94-B2D7-41FD-B0C3-224CDF2A79B6}"/>
              </a:ext>
            </a:extLst>
          </p:cNvPr>
          <p:cNvGraphicFramePr>
            <a:graphicFrameLocks noGrp="1"/>
          </p:cNvGraphicFramePr>
          <p:nvPr>
            <p:ph type="tbl" sz="quarter" idx="13"/>
            <p:extLst>
              <p:ext uri="{D42A27DB-BD31-4B8C-83A1-F6EECF244321}">
                <p14:modId xmlns:p14="http://schemas.microsoft.com/office/powerpoint/2010/main" val="715193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44991142"/>
                    </a:ext>
                  </a:extLst>
                </a:gridCol>
                <a:gridCol w="905256">
                  <a:extLst>
                    <a:ext uri="{9D8B030D-6E8A-4147-A177-3AD203B41FA5}">
                      <a16:colId xmlns:a16="http://schemas.microsoft.com/office/drawing/2014/main" val="740033810"/>
                    </a:ext>
                  </a:extLst>
                </a:gridCol>
                <a:gridCol w="658368">
                  <a:extLst>
                    <a:ext uri="{9D8B030D-6E8A-4147-A177-3AD203B41FA5}">
                      <a16:colId xmlns:a16="http://schemas.microsoft.com/office/drawing/2014/main" val="1540219679"/>
                    </a:ext>
                  </a:extLst>
                </a:gridCol>
                <a:gridCol w="329184">
                  <a:extLst>
                    <a:ext uri="{9D8B030D-6E8A-4147-A177-3AD203B41FA5}">
                      <a16:colId xmlns:a16="http://schemas.microsoft.com/office/drawing/2014/main" val="330516877"/>
                    </a:ext>
                  </a:extLst>
                </a:gridCol>
                <a:gridCol w="329184">
                  <a:extLst>
                    <a:ext uri="{9D8B030D-6E8A-4147-A177-3AD203B41FA5}">
                      <a16:colId xmlns:a16="http://schemas.microsoft.com/office/drawing/2014/main" val="566495967"/>
                    </a:ext>
                  </a:extLst>
                </a:gridCol>
                <a:gridCol w="329184">
                  <a:extLst>
                    <a:ext uri="{9D8B030D-6E8A-4147-A177-3AD203B41FA5}">
                      <a16:colId xmlns:a16="http://schemas.microsoft.com/office/drawing/2014/main" val="2909453212"/>
                    </a:ext>
                  </a:extLst>
                </a:gridCol>
                <a:gridCol w="329184">
                  <a:extLst>
                    <a:ext uri="{9D8B030D-6E8A-4147-A177-3AD203B41FA5}">
                      <a16:colId xmlns:a16="http://schemas.microsoft.com/office/drawing/2014/main" val="1429079496"/>
                    </a:ext>
                  </a:extLst>
                </a:gridCol>
                <a:gridCol w="329184">
                  <a:extLst>
                    <a:ext uri="{9D8B030D-6E8A-4147-A177-3AD203B41FA5}">
                      <a16:colId xmlns:a16="http://schemas.microsoft.com/office/drawing/2014/main" val="2238297031"/>
                    </a:ext>
                  </a:extLst>
                </a:gridCol>
                <a:gridCol w="329184">
                  <a:extLst>
                    <a:ext uri="{9D8B030D-6E8A-4147-A177-3AD203B41FA5}">
                      <a16:colId xmlns:a16="http://schemas.microsoft.com/office/drawing/2014/main" val="2882383684"/>
                    </a:ext>
                  </a:extLst>
                </a:gridCol>
                <a:gridCol w="329184">
                  <a:extLst>
                    <a:ext uri="{9D8B030D-6E8A-4147-A177-3AD203B41FA5}">
                      <a16:colId xmlns:a16="http://schemas.microsoft.com/office/drawing/2014/main" val="587872921"/>
                    </a:ext>
                  </a:extLst>
                </a:gridCol>
                <a:gridCol w="329184">
                  <a:extLst>
                    <a:ext uri="{9D8B030D-6E8A-4147-A177-3AD203B41FA5}">
                      <a16:colId xmlns:a16="http://schemas.microsoft.com/office/drawing/2014/main" val="666048577"/>
                    </a:ext>
                  </a:extLst>
                </a:gridCol>
                <a:gridCol w="329184">
                  <a:extLst>
                    <a:ext uri="{9D8B030D-6E8A-4147-A177-3AD203B41FA5}">
                      <a16:colId xmlns:a16="http://schemas.microsoft.com/office/drawing/2014/main" val="1596427154"/>
                    </a:ext>
                  </a:extLst>
                </a:gridCol>
                <a:gridCol w="329184">
                  <a:extLst>
                    <a:ext uri="{9D8B030D-6E8A-4147-A177-3AD203B41FA5}">
                      <a16:colId xmlns:a16="http://schemas.microsoft.com/office/drawing/2014/main" val="4236089691"/>
                    </a:ext>
                  </a:extLst>
                </a:gridCol>
                <a:gridCol w="329184">
                  <a:extLst>
                    <a:ext uri="{9D8B030D-6E8A-4147-A177-3AD203B41FA5}">
                      <a16:colId xmlns:a16="http://schemas.microsoft.com/office/drawing/2014/main" val="1478299449"/>
                    </a:ext>
                  </a:extLst>
                </a:gridCol>
                <a:gridCol w="329184">
                  <a:extLst>
                    <a:ext uri="{9D8B030D-6E8A-4147-A177-3AD203B41FA5}">
                      <a16:colId xmlns:a16="http://schemas.microsoft.com/office/drawing/2014/main" val="3245253935"/>
                    </a:ext>
                  </a:extLst>
                </a:gridCol>
                <a:gridCol w="329184">
                  <a:extLst>
                    <a:ext uri="{9D8B030D-6E8A-4147-A177-3AD203B41FA5}">
                      <a16:colId xmlns:a16="http://schemas.microsoft.com/office/drawing/2014/main" val="4294612357"/>
                    </a:ext>
                  </a:extLst>
                </a:gridCol>
                <a:gridCol w="329184">
                  <a:extLst>
                    <a:ext uri="{9D8B030D-6E8A-4147-A177-3AD203B41FA5}">
                      <a16:colId xmlns:a16="http://schemas.microsoft.com/office/drawing/2014/main" val="1464648323"/>
                    </a:ext>
                  </a:extLst>
                </a:gridCol>
                <a:gridCol w="329184">
                  <a:extLst>
                    <a:ext uri="{9D8B030D-6E8A-4147-A177-3AD203B41FA5}">
                      <a16:colId xmlns:a16="http://schemas.microsoft.com/office/drawing/2014/main" val="3775727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896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- 2019-05-22 11:00:01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a:t>
                      </a:r>
                      <a:r>
                        <a:rPr kumimoji="0" lang="en-US" sz="1000" b="0" i="0" u="none" strike="noStrike" kern="1200" cap="none" spc="0" normalizeH="0" baseline="0" noProof="0">
                          <a:ln>
                            <a:noFill/>
                          </a:ln>
                          <a:solidFill>
                            <a:prstClr val="black"/>
                          </a:solidFill>
                          <a:effectLst/>
                          <a:uLnTx/>
                          <a:uFillTx/>
                          <a:latin typeface="+mn-lt"/>
                          <a:ea typeface="+mn-ea"/>
                          <a:cs typeface="+mn-cs"/>
                        </a:rPr>
                        <a:t>🤩👌😍
Spoil your family and beloved ones with HONOR's amazing Eid offers!
Available in all our resellers until Eid! 
Get the HONOR 10i, View 20, 10 Lite, 8X , 8C, 7X for a discounted price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https://scontent.xx.fbcdn.net/v/t15.13418-10/60214021_308303273392974_8650745174223224832_n.jpg?_nc_cat=1&amp;_nc_ht=scontent.xx&amp;oh=049b37f6872f065bfb941258a03a2256&amp;oe=5D976F0F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50432214"/>
                  </a:ext>
                </a:extLst>
              </a:tr>
            </a:tbl>
          </a:graphicData>
        </a:graphic>
      </p:graphicFrame>
      <p:sp>
        <p:nvSpPr>
          <p:cNvPr id="4" name="Text Placeholder 3">
            <a:extLst>
              <a:ext uri="{FF2B5EF4-FFF2-40B4-BE49-F238E27FC236}">
                <a16:creationId xmlns:a16="http://schemas.microsoft.com/office/drawing/2014/main" id="{84F60C7A-D8D3-44E5-966E-377242EA3F53}"/>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539835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8B34E-E6F2-4064-8B63-C428F1C6E64B}"/>
              </a:ext>
            </a:extLst>
          </p:cNvPr>
          <p:cNvSpPr>
            <a:spLocks noGrp="1"/>
          </p:cNvSpPr>
          <p:nvPr>
            <p:ph type="title"/>
          </p:nvPr>
        </p:nvSpPr>
        <p:spPr/>
        <p:txBody>
          <a:bodyPr/>
          <a:lstStyle/>
          <a:p>
            <a:r>
              <a:rPr lang="en-US"/>
              <a:t>Facebook Own Posts Table | Honor KSA - 6 of 9</a:t>
            </a:r>
          </a:p>
        </p:txBody>
      </p:sp>
      <p:graphicFrame>
        <p:nvGraphicFramePr>
          <p:cNvPr id="5" name="Table Placeholder 4">
            <a:extLst>
              <a:ext uri="{FF2B5EF4-FFF2-40B4-BE49-F238E27FC236}">
                <a16:creationId xmlns:a16="http://schemas.microsoft.com/office/drawing/2014/main" id="{451FA62F-0578-40D7-8473-853BB85E7FB2}"/>
              </a:ext>
            </a:extLst>
          </p:cNvPr>
          <p:cNvGraphicFramePr>
            <a:graphicFrameLocks noGrp="1"/>
          </p:cNvGraphicFramePr>
          <p:nvPr>
            <p:ph type="tbl" sz="quarter" idx="13"/>
            <p:extLst>
              <p:ext uri="{D42A27DB-BD31-4B8C-83A1-F6EECF244321}">
                <p14:modId xmlns:p14="http://schemas.microsoft.com/office/powerpoint/2010/main" val="3614648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14669818"/>
                    </a:ext>
                  </a:extLst>
                </a:gridCol>
                <a:gridCol w="905256">
                  <a:extLst>
                    <a:ext uri="{9D8B030D-6E8A-4147-A177-3AD203B41FA5}">
                      <a16:colId xmlns:a16="http://schemas.microsoft.com/office/drawing/2014/main" val="3535811960"/>
                    </a:ext>
                  </a:extLst>
                </a:gridCol>
                <a:gridCol w="658368">
                  <a:extLst>
                    <a:ext uri="{9D8B030D-6E8A-4147-A177-3AD203B41FA5}">
                      <a16:colId xmlns:a16="http://schemas.microsoft.com/office/drawing/2014/main" val="1752184777"/>
                    </a:ext>
                  </a:extLst>
                </a:gridCol>
                <a:gridCol w="329184">
                  <a:extLst>
                    <a:ext uri="{9D8B030D-6E8A-4147-A177-3AD203B41FA5}">
                      <a16:colId xmlns:a16="http://schemas.microsoft.com/office/drawing/2014/main" val="2575678148"/>
                    </a:ext>
                  </a:extLst>
                </a:gridCol>
                <a:gridCol w="329184">
                  <a:extLst>
                    <a:ext uri="{9D8B030D-6E8A-4147-A177-3AD203B41FA5}">
                      <a16:colId xmlns:a16="http://schemas.microsoft.com/office/drawing/2014/main" val="3886830237"/>
                    </a:ext>
                  </a:extLst>
                </a:gridCol>
                <a:gridCol w="329184">
                  <a:extLst>
                    <a:ext uri="{9D8B030D-6E8A-4147-A177-3AD203B41FA5}">
                      <a16:colId xmlns:a16="http://schemas.microsoft.com/office/drawing/2014/main" val="664371181"/>
                    </a:ext>
                  </a:extLst>
                </a:gridCol>
                <a:gridCol w="329184">
                  <a:extLst>
                    <a:ext uri="{9D8B030D-6E8A-4147-A177-3AD203B41FA5}">
                      <a16:colId xmlns:a16="http://schemas.microsoft.com/office/drawing/2014/main" val="4088552216"/>
                    </a:ext>
                  </a:extLst>
                </a:gridCol>
                <a:gridCol w="329184">
                  <a:extLst>
                    <a:ext uri="{9D8B030D-6E8A-4147-A177-3AD203B41FA5}">
                      <a16:colId xmlns:a16="http://schemas.microsoft.com/office/drawing/2014/main" val="3066346804"/>
                    </a:ext>
                  </a:extLst>
                </a:gridCol>
                <a:gridCol w="329184">
                  <a:extLst>
                    <a:ext uri="{9D8B030D-6E8A-4147-A177-3AD203B41FA5}">
                      <a16:colId xmlns:a16="http://schemas.microsoft.com/office/drawing/2014/main" val="991201128"/>
                    </a:ext>
                  </a:extLst>
                </a:gridCol>
                <a:gridCol w="329184">
                  <a:extLst>
                    <a:ext uri="{9D8B030D-6E8A-4147-A177-3AD203B41FA5}">
                      <a16:colId xmlns:a16="http://schemas.microsoft.com/office/drawing/2014/main" val="3835204035"/>
                    </a:ext>
                  </a:extLst>
                </a:gridCol>
                <a:gridCol w="329184">
                  <a:extLst>
                    <a:ext uri="{9D8B030D-6E8A-4147-A177-3AD203B41FA5}">
                      <a16:colId xmlns:a16="http://schemas.microsoft.com/office/drawing/2014/main" val="2039979993"/>
                    </a:ext>
                  </a:extLst>
                </a:gridCol>
                <a:gridCol w="329184">
                  <a:extLst>
                    <a:ext uri="{9D8B030D-6E8A-4147-A177-3AD203B41FA5}">
                      <a16:colId xmlns:a16="http://schemas.microsoft.com/office/drawing/2014/main" val="626948846"/>
                    </a:ext>
                  </a:extLst>
                </a:gridCol>
                <a:gridCol w="329184">
                  <a:extLst>
                    <a:ext uri="{9D8B030D-6E8A-4147-A177-3AD203B41FA5}">
                      <a16:colId xmlns:a16="http://schemas.microsoft.com/office/drawing/2014/main" val="2220257171"/>
                    </a:ext>
                  </a:extLst>
                </a:gridCol>
                <a:gridCol w="329184">
                  <a:extLst>
                    <a:ext uri="{9D8B030D-6E8A-4147-A177-3AD203B41FA5}">
                      <a16:colId xmlns:a16="http://schemas.microsoft.com/office/drawing/2014/main" val="1897309834"/>
                    </a:ext>
                  </a:extLst>
                </a:gridCol>
                <a:gridCol w="329184">
                  <a:extLst>
                    <a:ext uri="{9D8B030D-6E8A-4147-A177-3AD203B41FA5}">
                      <a16:colId xmlns:a16="http://schemas.microsoft.com/office/drawing/2014/main" val="2949279730"/>
                    </a:ext>
                  </a:extLst>
                </a:gridCol>
                <a:gridCol w="329184">
                  <a:extLst>
                    <a:ext uri="{9D8B030D-6E8A-4147-A177-3AD203B41FA5}">
                      <a16:colId xmlns:a16="http://schemas.microsoft.com/office/drawing/2014/main" val="3577492493"/>
                    </a:ext>
                  </a:extLst>
                </a:gridCol>
                <a:gridCol w="329184">
                  <a:extLst>
                    <a:ext uri="{9D8B030D-6E8A-4147-A177-3AD203B41FA5}">
                      <a16:colId xmlns:a16="http://schemas.microsoft.com/office/drawing/2014/main" val="2825765907"/>
                    </a:ext>
                  </a:extLst>
                </a:gridCol>
                <a:gridCol w="329184">
                  <a:extLst>
                    <a:ext uri="{9D8B030D-6E8A-4147-A177-3AD203B41FA5}">
                      <a16:colId xmlns:a16="http://schemas.microsoft.com/office/drawing/2014/main" val="323301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161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- 2019-05-21 11:00:01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رجعنا لكم اليوم مع أكلة جديدة ولذيذة. خمنوا معنا لفرصة الربح بأحد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 
</a:t>
                      </a:r>
                      <a:r>
                        <a:rPr kumimoji="0" lang="ar-AE" sz="1000" b="0" i="0" u="none" strike="noStrike" kern="1200" cap="none" spc="0" normalizeH="0" baseline="0" noProof="0">
                          <a:ln>
                            <a:noFill/>
                          </a:ln>
                          <a:solidFill>
                            <a:prstClr val="black"/>
                          </a:solidFill>
                          <a:effectLst/>
                          <a:uLnTx/>
                          <a:uFillTx/>
                          <a:latin typeface="+mn-lt"/>
                          <a:ea typeface="+mn-ea"/>
                          <a:cs typeface="+mn-cs"/>
                        </a:rPr>
                        <a:t>للمشاركة :
١- تابعوا حساب @</a:t>
                      </a:r>
                      <a:r>
                        <a:rPr kumimoji="0" lang="en-US" sz="1000" b="0" i="0" u="none" strike="noStrike" kern="1200" cap="none" spc="0" normalizeH="0" baseline="0" noProof="0">
                          <a:ln>
                            <a:noFill/>
                          </a:ln>
                          <a:solidFill>
                            <a:prstClr val="black"/>
                          </a:solidFill>
                          <a:effectLst/>
                          <a:uLnTx/>
                          <a:uFillTx/>
                          <a:latin typeface="+mn-lt"/>
                          <a:ea typeface="+mn-ea"/>
                          <a:cs typeface="+mn-cs"/>
                        </a:rPr>
                        <a:t>HONORKSA
٢- </a:t>
                      </a:r>
                      <a:r>
                        <a:rPr kumimoji="0" lang="ar-AE" sz="1000" b="0" i="0" u="none" strike="noStrike" kern="1200" cap="none" spc="0" normalizeH="0" baseline="0" noProof="0">
                          <a:ln>
                            <a:noFill/>
                          </a:ln>
                          <a:solidFill>
                            <a:prstClr val="black"/>
                          </a:solidFill>
                          <a:effectLst/>
                          <a:uLnTx/>
                          <a:uFillTx/>
                          <a:latin typeface="+mn-lt"/>
                          <a:ea typeface="+mn-ea"/>
                          <a:cs typeface="+mn-cs"/>
                        </a:rPr>
                        <a:t>اكتبوا إجابتكم في قسم التعليقات مع هشتاق #</a:t>
                      </a:r>
                      <a:r>
                        <a:rPr kumimoji="0" lang="en-US" sz="1000" b="0" i="0" u="none" strike="noStrike" kern="1200" cap="none" spc="0" normalizeH="0" baseline="0" noProof="0">
                          <a:ln>
                            <a:noFill/>
                          </a:ln>
                          <a:solidFill>
                            <a:prstClr val="black"/>
                          </a:solidFill>
                          <a:effectLst/>
                          <a:uLnTx/>
                          <a:uFillTx/>
                          <a:latin typeface="+mn-lt"/>
                          <a:ea typeface="+mn-ea"/>
                          <a:cs typeface="+mn-cs"/>
                        </a:rPr>
                        <a:t>HONOR10i </a:t>
                      </a:r>
                      <a:r>
                        <a:rPr kumimoji="0" lang="ar-AE" sz="1000" b="0" i="0" u="none" strike="noStrike" kern="1200" cap="none" spc="0" normalizeH="0" baseline="0" noProof="0">
                          <a:ln>
                            <a:noFill/>
                          </a:ln>
                          <a:solidFill>
                            <a:prstClr val="black"/>
                          </a:solidFill>
                          <a:effectLst/>
                          <a:uLnTx/>
                          <a:uFillTx/>
                          <a:latin typeface="+mn-lt"/>
                          <a:ea typeface="+mn-ea"/>
                          <a:cs typeface="+mn-cs"/>
                        </a:rPr>
                        <a:t>و #ثلاث_لقطات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We’re back today with a new and delicious dish!
Take a guess for a chance to win an #HONOR product. To participate, all you have to do is: 
1-follow the Honor KSA
2-guess the dish and comment below using #HONOR10i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https://scontent.xx.fbcdn.net/v/t1.0-9/p720x720/60899971_431089594115075_8690308579002941440_o.jpg?_nc_cat=108&amp;_nc_ht=scontent.xx&amp;oh=12a9b5fd3c5fd91280c4ba7b7a4acafa&amp;oe=5D5325E1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6210786"/>
                  </a:ext>
                </a:extLst>
              </a:tr>
            </a:tbl>
          </a:graphicData>
        </a:graphic>
      </p:graphicFrame>
      <p:sp>
        <p:nvSpPr>
          <p:cNvPr id="4" name="Text Placeholder 3">
            <a:extLst>
              <a:ext uri="{FF2B5EF4-FFF2-40B4-BE49-F238E27FC236}">
                <a16:creationId xmlns:a16="http://schemas.microsoft.com/office/drawing/2014/main" id="{00A1A424-E983-4BBF-9689-FDA872018502}"/>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2686349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7B1C5-6DD0-4B11-99E5-5BD8BFBD89C3}"/>
              </a:ext>
            </a:extLst>
          </p:cNvPr>
          <p:cNvSpPr>
            <a:spLocks noGrp="1"/>
          </p:cNvSpPr>
          <p:nvPr>
            <p:ph type="title"/>
          </p:nvPr>
        </p:nvSpPr>
        <p:spPr/>
        <p:txBody>
          <a:bodyPr/>
          <a:lstStyle/>
          <a:p>
            <a:r>
              <a:rPr lang="en-US"/>
              <a:t>Facebook Own Posts Table | Honor KSA - 7 of 9</a:t>
            </a:r>
          </a:p>
        </p:txBody>
      </p:sp>
      <p:graphicFrame>
        <p:nvGraphicFramePr>
          <p:cNvPr id="5" name="Table Placeholder 4">
            <a:extLst>
              <a:ext uri="{FF2B5EF4-FFF2-40B4-BE49-F238E27FC236}">
                <a16:creationId xmlns:a16="http://schemas.microsoft.com/office/drawing/2014/main" id="{F987A64B-3C64-415C-AC3E-BACD66A4133F}"/>
              </a:ext>
            </a:extLst>
          </p:cNvPr>
          <p:cNvGraphicFramePr>
            <a:graphicFrameLocks noGrp="1"/>
          </p:cNvGraphicFramePr>
          <p:nvPr>
            <p:ph type="tbl" sz="quarter" idx="13"/>
            <p:extLst>
              <p:ext uri="{D42A27DB-BD31-4B8C-83A1-F6EECF244321}">
                <p14:modId xmlns:p14="http://schemas.microsoft.com/office/powerpoint/2010/main" val="1561900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17161461"/>
                    </a:ext>
                  </a:extLst>
                </a:gridCol>
                <a:gridCol w="905256">
                  <a:extLst>
                    <a:ext uri="{9D8B030D-6E8A-4147-A177-3AD203B41FA5}">
                      <a16:colId xmlns:a16="http://schemas.microsoft.com/office/drawing/2014/main" val="2501418507"/>
                    </a:ext>
                  </a:extLst>
                </a:gridCol>
                <a:gridCol w="658368">
                  <a:extLst>
                    <a:ext uri="{9D8B030D-6E8A-4147-A177-3AD203B41FA5}">
                      <a16:colId xmlns:a16="http://schemas.microsoft.com/office/drawing/2014/main" val="377307279"/>
                    </a:ext>
                  </a:extLst>
                </a:gridCol>
                <a:gridCol w="329184">
                  <a:extLst>
                    <a:ext uri="{9D8B030D-6E8A-4147-A177-3AD203B41FA5}">
                      <a16:colId xmlns:a16="http://schemas.microsoft.com/office/drawing/2014/main" val="1630356653"/>
                    </a:ext>
                  </a:extLst>
                </a:gridCol>
                <a:gridCol w="329184">
                  <a:extLst>
                    <a:ext uri="{9D8B030D-6E8A-4147-A177-3AD203B41FA5}">
                      <a16:colId xmlns:a16="http://schemas.microsoft.com/office/drawing/2014/main" val="2970032356"/>
                    </a:ext>
                  </a:extLst>
                </a:gridCol>
                <a:gridCol w="329184">
                  <a:extLst>
                    <a:ext uri="{9D8B030D-6E8A-4147-A177-3AD203B41FA5}">
                      <a16:colId xmlns:a16="http://schemas.microsoft.com/office/drawing/2014/main" val="2020228777"/>
                    </a:ext>
                  </a:extLst>
                </a:gridCol>
                <a:gridCol w="329184">
                  <a:extLst>
                    <a:ext uri="{9D8B030D-6E8A-4147-A177-3AD203B41FA5}">
                      <a16:colId xmlns:a16="http://schemas.microsoft.com/office/drawing/2014/main" val="2711841655"/>
                    </a:ext>
                  </a:extLst>
                </a:gridCol>
                <a:gridCol w="329184">
                  <a:extLst>
                    <a:ext uri="{9D8B030D-6E8A-4147-A177-3AD203B41FA5}">
                      <a16:colId xmlns:a16="http://schemas.microsoft.com/office/drawing/2014/main" val="576685825"/>
                    </a:ext>
                  </a:extLst>
                </a:gridCol>
                <a:gridCol w="329184">
                  <a:extLst>
                    <a:ext uri="{9D8B030D-6E8A-4147-A177-3AD203B41FA5}">
                      <a16:colId xmlns:a16="http://schemas.microsoft.com/office/drawing/2014/main" val="873957876"/>
                    </a:ext>
                  </a:extLst>
                </a:gridCol>
                <a:gridCol w="329184">
                  <a:extLst>
                    <a:ext uri="{9D8B030D-6E8A-4147-A177-3AD203B41FA5}">
                      <a16:colId xmlns:a16="http://schemas.microsoft.com/office/drawing/2014/main" val="1050622930"/>
                    </a:ext>
                  </a:extLst>
                </a:gridCol>
                <a:gridCol w="329184">
                  <a:extLst>
                    <a:ext uri="{9D8B030D-6E8A-4147-A177-3AD203B41FA5}">
                      <a16:colId xmlns:a16="http://schemas.microsoft.com/office/drawing/2014/main" val="1303425717"/>
                    </a:ext>
                  </a:extLst>
                </a:gridCol>
                <a:gridCol w="329184">
                  <a:extLst>
                    <a:ext uri="{9D8B030D-6E8A-4147-A177-3AD203B41FA5}">
                      <a16:colId xmlns:a16="http://schemas.microsoft.com/office/drawing/2014/main" val="2032925436"/>
                    </a:ext>
                  </a:extLst>
                </a:gridCol>
                <a:gridCol w="329184">
                  <a:extLst>
                    <a:ext uri="{9D8B030D-6E8A-4147-A177-3AD203B41FA5}">
                      <a16:colId xmlns:a16="http://schemas.microsoft.com/office/drawing/2014/main" val="1790771560"/>
                    </a:ext>
                  </a:extLst>
                </a:gridCol>
                <a:gridCol w="329184">
                  <a:extLst>
                    <a:ext uri="{9D8B030D-6E8A-4147-A177-3AD203B41FA5}">
                      <a16:colId xmlns:a16="http://schemas.microsoft.com/office/drawing/2014/main" val="1739802135"/>
                    </a:ext>
                  </a:extLst>
                </a:gridCol>
                <a:gridCol w="329184">
                  <a:extLst>
                    <a:ext uri="{9D8B030D-6E8A-4147-A177-3AD203B41FA5}">
                      <a16:colId xmlns:a16="http://schemas.microsoft.com/office/drawing/2014/main" val="3722434975"/>
                    </a:ext>
                  </a:extLst>
                </a:gridCol>
                <a:gridCol w="329184">
                  <a:extLst>
                    <a:ext uri="{9D8B030D-6E8A-4147-A177-3AD203B41FA5}">
                      <a16:colId xmlns:a16="http://schemas.microsoft.com/office/drawing/2014/main" val="2436494145"/>
                    </a:ext>
                  </a:extLst>
                </a:gridCol>
                <a:gridCol w="329184">
                  <a:extLst>
                    <a:ext uri="{9D8B030D-6E8A-4147-A177-3AD203B41FA5}">
                      <a16:colId xmlns:a16="http://schemas.microsoft.com/office/drawing/2014/main" val="425166480"/>
                    </a:ext>
                  </a:extLst>
                </a:gridCol>
                <a:gridCol w="329184">
                  <a:extLst>
                    <a:ext uri="{9D8B030D-6E8A-4147-A177-3AD203B41FA5}">
                      <a16:colId xmlns:a16="http://schemas.microsoft.com/office/drawing/2014/main" val="3002823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6636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- 2019-05-20 21:42:03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تهانينا لكل الفائزين بمسابقات هونر لهذا الأسبوع. الرجاء مشاركتنا معلوماتكم عبر الرسائل الخاصة. لم يحالفك الحظ هذه المرة؟ الرجاء زيارة صفحتنا للمشاركة في بقية المسابقات الرمضانية
#ثلاث_لقطات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Congratulations to the winners of this week’s competitions! Please get in touch with us via private message to arrange for delivery. You weren’t lucky this time ? Visit our page to participate in the rest of HONOR’s Ramadan competitions.
#HONOR #HONOR10i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https://scontent.xx.fbcdn.net/v/t15.13418-10/p720x720/59862612_335871287074731_508768902327566336_n.jpg?_nc_cat=107&amp;_nc_ht=scontent.xx&amp;oh=826f85f44aff36c353cc9eba1c205c1c&amp;oe=5D608D84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64943178"/>
                  </a:ext>
                </a:extLst>
              </a:tr>
            </a:tbl>
          </a:graphicData>
        </a:graphic>
      </p:graphicFrame>
      <p:sp>
        <p:nvSpPr>
          <p:cNvPr id="4" name="Text Placeholder 3">
            <a:extLst>
              <a:ext uri="{FF2B5EF4-FFF2-40B4-BE49-F238E27FC236}">
                <a16:creationId xmlns:a16="http://schemas.microsoft.com/office/drawing/2014/main" id="{03111DAA-B150-420F-A071-6CEE65354CF8}"/>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921480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F21B6-0FB9-4885-8CA3-68FFD2952F9A}"/>
              </a:ext>
            </a:extLst>
          </p:cNvPr>
          <p:cNvSpPr>
            <a:spLocks noGrp="1"/>
          </p:cNvSpPr>
          <p:nvPr>
            <p:ph type="title"/>
          </p:nvPr>
        </p:nvSpPr>
        <p:spPr/>
        <p:txBody>
          <a:bodyPr/>
          <a:lstStyle/>
          <a:p>
            <a:r>
              <a:rPr lang="en-US"/>
              <a:t>Facebook Own Posts Table | Honor KSA - 8 of 9</a:t>
            </a:r>
          </a:p>
        </p:txBody>
      </p:sp>
      <p:graphicFrame>
        <p:nvGraphicFramePr>
          <p:cNvPr id="5" name="Table Placeholder 4">
            <a:extLst>
              <a:ext uri="{FF2B5EF4-FFF2-40B4-BE49-F238E27FC236}">
                <a16:creationId xmlns:a16="http://schemas.microsoft.com/office/drawing/2014/main" id="{2C33650B-E4F4-4E2A-A10E-84B18DBFEA56}"/>
              </a:ext>
            </a:extLst>
          </p:cNvPr>
          <p:cNvGraphicFramePr>
            <a:graphicFrameLocks noGrp="1"/>
          </p:cNvGraphicFramePr>
          <p:nvPr>
            <p:ph type="tbl" sz="quarter" idx="13"/>
            <p:extLst>
              <p:ext uri="{D42A27DB-BD31-4B8C-83A1-F6EECF244321}">
                <p14:modId xmlns:p14="http://schemas.microsoft.com/office/powerpoint/2010/main" val="4260375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19999308"/>
                    </a:ext>
                  </a:extLst>
                </a:gridCol>
                <a:gridCol w="905256">
                  <a:extLst>
                    <a:ext uri="{9D8B030D-6E8A-4147-A177-3AD203B41FA5}">
                      <a16:colId xmlns:a16="http://schemas.microsoft.com/office/drawing/2014/main" val="3795953624"/>
                    </a:ext>
                  </a:extLst>
                </a:gridCol>
                <a:gridCol w="658368">
                  <a:extLst>
                    <a:ext uri="{9D8B030D-6E8A-4147-A177-3AD203B41FA5}">
                      <a16:colId xmlns:a16="http://schemas.microsoft.com/office/drawing/2014/main" val="2934716804"/>
                    </a:ext>
                  </a:extLst>
                </a:gridCol>
                <a:gridCol w="329184">
                  <a:extLst>
                    <a:ext uri="{9D8B030D-6E8A-4147-A177-3AD203B41FA5}">
                      <a16:colId xmlns:a16="http://schemas.microsoft.com/office/drawing/2014/main" val="1885222330"/>
                    </a:ext>
                  </a:extLst>
                </a:gridCol>
                <a:gridCol w="329184">
                  <a:extLst>
                    <a:ext uri="{9D8B030D-6E8A-4147-A177-3AD203B41FA5}">
                      <a16:colId xmlns:a16="http://schemas.microsoft.com/office/drawing/2014/main" val="3102536261"/>
                    </a:ext>
                  </a:extLst>
                </a:gridCol>
                <a:gridCol w="329184">
                  <a:extLst>
                    <a:ext uri="{9D8B030D-6E8A-4147-A177-3AD203B41FA5}">
                      <a16:colId xmlns:a16="http://schemas.microsoft.com/office/drawing/2014/main" val="1558656352"/>
                    </a:ext>
                  </a:extLst>
                </a:gridCol>
                <a:gridCol w="329184">
                  <a:extLst>
                    <a:ext uri="{9D8B030D-6E8A-4147-A177-3AD203B41FA5}">
                      <a16:colId xmlns:a16="http://schemas.microsoft.com/office/drawing/2014/main" val="3125266485"/>
                    </a:ext>
                  </a:extLst>
                </a:gridCol>
                <a:gridCol w="329184">
                  <a:extLst>
                    <a:ext uri="{9D8B030D-6E8A-4147-A177-3AD203B41FA5}">
                      <a16:colId xmlns:a16="http://schemas.microsoft.com/office/drawing/2014/main" val="504431340"/>
                    </a:ext>
                  </a:extLst>
                </a:gridCol>
                <a:gridCol w="329184">
                  <a:extLst>
                    <a:ext uri="{9D8B030D-6E8A-4147-A177-3AD203B41FA5}">
                      <a16:colId xmlns:a16="http://schemas.microsoft.com/office/drawing/2014/main" val="1554198116"/>
                    </a:ext>
                  </a:extLst>
                </a:gridCol>
                <a:gridCol w="329184">
                  <a:extLst>
                    <a:ext uri="{9D8B030D-6E8A-4147-A177-3AD203B41FA5}">
                      <a16:colId xmlns:a16="http://schemas.microsoft.com/office/drawing/2014/main" val="3244975080"/>
                    </a:ext>
                  </a:extLst>
                </a:gridCol>
                <a:gridCol w="329184">
                  <a:extLst>
                    <a:ext uri="{9D8B030D-6E8A-4147-A177-3AD203B41FA5}">
                      <a16:colId xmlns:a16="http://schemas.microsoft.com/office/drawing/2014/main" val="1038244547"/>
                    </a:ext>
                  </a:extLst>
                </a:gridCol>
                <a:gridCol w="329184">
                  <a:extLst>
                    <a:ext uri="{9D8B030D-6E8A-4147-A177-3AD203B41FA5}">
                      <a16:colId xmlns:a16="http://schemas.microsoft.com/office/drawing/2014/main" val="3171008946"/>
                    </a:ext>
                  </a:extLst>
                </a:gridCol>
                <a:gridCol w="329184">
                  <a:extLst>
                    <a:ext uri="{9D8B030D-6E8A-4147-A177-3AD203B41FA5}">
                      <a16:colId xmlns:a16="http://schemas.microsoft.com/office/drawing/2014/main" val="937185691"/>
                    </a:ext>
                  </a:extLst>
                </a:gridCol>
                <a:gridCol w="329184">
                  <a:extLst>
                    <a:ext uri="{9D8B030D-6E8A-4147-A177-3AD203B41FA5}">
                      <a16:colId xmlns:a16="http://schemas.microsoft.com/office/drawing/2014/main" val="2430632336"/>
                    </a:ext>
                  </a:extLst>
                </a:gridCol>
                <a:gridCol w="329184">
                  <a:extLst>
                    <a:ext uri="{9D8B030D-6E8A-4147-A177-3AD203B41FA5}">
                      <a16:colId xmlns:a16="http://schemas.microsoft.com/office/drawing/2014/main" val="1488265969"/>
                    </a:ext>
                  </a:extLst>
                </a:gridCol>
                <a:gridCol w="329184">
                  <a:extLst>
                    <a:ext uri="{9D8B030D-6E8A-4147-A177-3AD203B41FA5}">
                      <a16:colId xmlns:a16="http://schemas.microsoft.com/office/drawing/2014/main" val="3110475925"/>
                    </a:ext>
                  </a:extLst>
                </a:gridCol>
                <a:gridCol w="329184">
                  <a:extLst>
                    <a:ext uri="{9D8B030D-6E8A-4147-A177-3AD203B41FA5}">
                      <a16:colId xmlns:a16="http://schemas.microsoft.com/office/drawing/2014/main" val="2221995997"/>
                    </a:ext>
                  </a:extLst>
                </a:gridCol>
                <a:gridCol w="329184">
                  <a:extLst>
                    <a:ext uri="{9D8B030D-6E8A-4147-A177-3AD203B41FA5}">
                      <a16:colId xmlns:a16="http://schemas.microsoft.com/office/drawing/2014/main" val="3650974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040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- 2019-05-20 19:30:00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أناقة التصميم  وجودة الآداء. 
#</a:t>
                      </a:r>
                      <a:r>
                        <a:rPr kumimoji="0" lang="en-US" sz="1000" b="0" i="0" u="none" strike="noStrike" kern="1200" cap="none" spc="0" normalizeH="0" baseline="0" noProof="0">
                          <a:ln>
                            <a:noFill/>
                          </a:ln>
                          <a:solidFill>
                            <a:prstClr val="black"/>
                          </a:solidFill>
                          <a:effectLst/>
                          <a:uLnTx/>
                          <a:uFillTx/>
                          <a:latin typeface="+mn-lt"/>
                          <a:ea typeface="+mn-ea"/>
                          <a:cs typeface="+mn-cs"/>
                        </a:rPr>
                        <a:t>HONORWatchMagic  #HONOR
Elegant design and amazing performance! 
#HONORWatchMagic #HONOR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https://scontent.xx.fbcdn.net/v/t1.0-9/p720x720/61121704_431580817399286_7535112932162535424_n.jpg?_nc_cat=103&amp;_nc_ht=scontent.xx&amp;oh=b14265ebdc05d79fd3411507322257fa&amp;oe=5D5F8A7D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9833937"/>
                  </a:ext>
                </a:extLst>
              </a:tr>
            </a:tbl>
          </a:graphicData>
        </a:graphic>
      </p:graphicFrame>
      <p:sp>
        <p:nvSpPr>
          <p:cNvPr id="4" name="Text Placeholder 3">
            <a:extLst>
              <a:ext uri="{FF2B5EF4-FFF2-40B4-BE49-F238E27FC236}">
                <a16:creationId xmlns:a16="http://schemas.microsoft.com/office/drawing/2014/main" id="{BE500D6B-2011-428C-B59D-50FF94EA1CBF}"/>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687111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6E80C-0B0E-42E3-98A1-F67E11FE1C05}"/>
              </a:ext>
            </a:extLst>
          </p:cNvPr>
          <p:cNvSpPr>
            <a:spLocks noGrp="1"/>
          </p:cNvSpPr>
          <p:nvPr>
            <p:ph type="title"/>
          </p:nvPr>
        </p:nvSpPr>
        <p:spPr/>
        <p:txBody>
          <a:bodyPr/>
          <a:lstStyle/>
          <a:p>
            <a:r>
              <a:rPr lang="en-US"/>
              <a:t>Facebook Own Posts Table | Honor KSA - 9 of 9</a:t>
            </a:r>
          </a:p>
        </p:txBody>
      </p:sp>
      <p:graphicFrame>
        <p:nvGraphicFramePr>
          <p:cNvPr id="5" name="Table Placeholder 4">
            <a:extLst>
              <a:ext uri="{FF2B5EF4-FFF2-40B4-BE49-F238E27FC236}">
                <a16:creationId xmlns:a16="http://schemas.microsoft.com/office/drawing/2014/main" id="{E5A55083-0C77-493F-920F-CC60C7D29B19}"/>
              </a:ext>
            </a:extLst>
          </p:cNvPr>
          <p:cNvGraphicFramePr>
            <a:graphicFrameLocks noGrp="1"/>
          </p:cNvGraphicFramePr>
          <p:nvPr>
            <p:ph type="tbl" sz="quarter" idx="13"/>
            <p:extLst>
              <p:ext uri="{D42A27DB-BD31-4B8C-83A1-F6EECF244321}">
                <p14:modId xmlns:p14="http://schemas.microsoft.com/office/powerpoint/2010/main" val="1561479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84284962"/>
                    </a:ext>
                  </a:extLst>
                </a:gridCol>
                <a:gridCol w="905256">
                  <a:extLst>
                    <a:ext uri="{9D8B030D-6E8A-4147-A177-3AD203B41FA5}">
                      <a16:colId xmlns:a16="http://schemas.microsoft.com/office/drawing/2014/main" val="1133948319"/>
                    </a:ext>
                  </a:extLst>
                </a:gridCol>
                <a:gridCol w="658368">
                  <a:extLst>
                    <a:ext uri="{9D8B030D-6E8A-4147-A177-3AD203B41FA5}">
                      <a16:colId xmlns:a16="http://schemas.microsoft.com/office/drawing/2014/main" val="497732975"/>
                    </a:ext>
                  </a:extLst>
                </a:gridCol>
                <a:gridCol w="329184">
                  <a:extLst>
                    <a:ext uri="{9D8B030D-6E8A-4147-A177-3AD203B41FA5}">
                      <a16:colId xmlns:a16="http://schemas.microsoft.com/office/drawing/2014/main" val="3637015263"/>
                    </a:ext>
                  </a:extLst>
                </a:gridCol>
                <a:gridCol w="329184">
                  <a:extLst>
                    <a:ext uri="{9D8B030D-6E8A-4147-A177-3AD203B41FA5}">
                      <a16:colId xmlns:a16="http://schemas.microsoft.com/office/drawing/2014/main" val="898396032"/>
                    </a:ext>
                  </a:extLst>
                </a:gridCol>
                <a:gridCol w="329184">
                  <a:extLst>
                    <a:ext uri="{9D8B030D-6E8A-4147-A177-3AD203B41FA5}">
                      <a16:colId xmlns:a16="http://schemas.microsoft.com/office/drawing/2014/main" val="3908283905"/>
                    </a:ext>
                  </a:extLst>
                </a:gridCol>
                <a:gridCol w="329184">
                  <a:extLst>
                    <a:ext uri="{9D8B030D-6E8A-4147-A177-3AD203B41FA5}">
                      <a16:colId xmlns:a16="http://schemas.microsoft.com/office/drawing/2014/main" val="142610228"/>
                    </a:ext>
                  </a:extLst>
                </a:gridCol>
                <a:gridCol w="329184">
                  <a:extLst>
                    <a:ext uri="{9D8B030D-6E8A-4147-A177-3AD203B41FA5}">
                      <a16:colId xmlns:a16="http://schemas.microsoft.com/office/drawing/2014/main" val="4160918038"/>
                    </a:ext>
                  </a:extLst>
                </a:gridCol>
                <a:gridCol w="329184">
                  <a:extLst>
                    <a:ext uri="{9D8B030D-6E8A-4147-A177-3AD203B41FA5}">
                      <a16:colId xmlns:a16="http://schemas.microsoft.com/office/drawing/2014/main" val="598682128"/>
                    </a:ext>
                  </a:extLst>
                </a:gridCol>
                <a:gridCol w="329184">
                  <a:extLst>
                    <a:ext uri="{9D8B030D-6E8A-4147-A177-3AD203B41FA5}">
                      <a16:colId xmlns:a16="http://schemas.microsoft.com/office/drawing/2014/main" val="4118494577"/>
                    </a:ext>
                  </a:extLst>
                </a:gridCol>
                <a:gridCol w="329184">
                  <a:extLst>
                    <a:ext uri="{9D8B030D-6E8A-4147-A177-3AD203B41FA5}">
                      <a16:colId xmlns:a16="http://schemas.microsoft.com/office/drawing/2014/main" val="1404074480"/>
                    </a:ext>
                  </a:extLst>
                </a:gridCol>
                <a:gridCol w="329184">
                  <a:extLst>
                    <a:ext uri="{9D8B030D-6E8A-4147-A177-3AD203B41FA5}">
                      <a16:colId xmlns:a16="http://schemas.microsoft.com/office/drawing/2014/main" val="2982322355"/>
                    </a:ext>
                  </a:extLst>
                </a:gridCol>
                <a:gridCol w="329184">
                  <a:extLst>
                    <a:ext uri="{9D8B030D-6E8A-4147-A177-3AD203B41FA5}">
                      <a16:colId xmlns:a16="http://schemas.microsoft.com/office/drawing/2014/main" val="2192186086"/>
                    </a:ext>
                  </a:extLst>
                </a:gridCol>
                <a:gridCol w="329184">
                  <a:extLst>
                    <a:ext uri="{9D8B030D-6E8A-4147-A177-3AD203B41FA5}">
                      <a16:colId xmlns:a16="http://schemas.microsoft.com/office/drawing/2014/main" val="1126201749"/>
                    </a:ext>
                  </a:extLst>
                </a:gridCol>
                <a:gridCol w="329184">
                  <a:extLst>
                    <a:ext uri="{9D8B030D-6E8A-4147-A177-3AD203B41FA5}">
                      <a16:colId xmlns:a16="http://schemas.microsoft.com/office/drawing/2014/main" val="1994565894"/>
                    </a:ext>
                  </a:extLst>
                </a:gridCol>
                <a:gridCol w="329184">
                  <a:extLst>
                    <a:ext uri="{9D8B030D-6E8A-4147-A177-3AD203B41FA5}">
                      <a16:colId xmlns:a16="http://schemas.microsoft.com/office/drawing/2014/main" val="4112550279"/>
                    </a:ext>
                  </a:extLst>
                </a:gridCol>
                <a:gridCol w="329184">
                  <a:extLst>
                    <a:ext uri="{9D8B030D-6E8A-4147-A177-3AD203B41FA5}">
                      <a16:colId xmlns:a16="http://schemas.microsoft.com/office/drawing/2014/main" val="2689470492"/>
                    </a:ext>
                  </a:extLst>
                </a:gridCol>
                <a:gridCol w="329184">
                  <a:extLst>
                    <a:ext uri="{9D8B030D-6E8A-4147-A177-3AD203B41FA5}">
                      <a16:colId xmlns:a16="http://schemas.microsoft.com/office/drawing/2014/main" val="3515059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9735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- 2019-05-19 11:00:00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ياهلا_برمضان
رمضان يقربنا لبعضنا و #هونر تجمعنا من كل البلدان #رمضان_كريم
#</a:t>
                      </a:r>
                      <a:r>
                        <a:rPr kumimoji="0" lang="en-US" sz="1000" b="0" i="0" u="none" strike="noStrike" kern="1200" cap="none" spc="0" normalizeH="0" baseline="0" noProof="0">
                          <a:ln>
                            <a:noFill/>
                          </a:ln>
                          <a:solidFill>
                            <a:prstClr val="black"/>
                          </a:solidFill>
                          <a:effectLst/>
                          <a:uLnTx/>
                          <a:uFillTx/>
                          <a:latin typeface="+mn-lt"/>
                          <a:ea typeface="+mn-ea"/>
                          <a:cs typeface="+mn-cs"/>
                        </a:rPr>
                        <a:t>HONOR #HONOR10i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https://scontent.xx.fbcdn.net/v/t15.13418-10/s720x720/59999193_824057694644700_1062429859394879488_n.jpg?_nc_cat=105&amp;_nc_ht=scontent.xx&amp;oh=635e7f7cdc1c957f8388eb0e10136c87&amp;oe=5D90DD43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33690009"/>
                  </a:ext>
                </a:extLst>
              </a:tr>
            </a:tbl>
          </a:graphicData>
        </a:graphic>
      </p:graphicFrame>
      <p:sp>
        <p:nvSpPr>
          <p:cNvPr id="4" name="Text Placeholder 3">
            <a:extLst>
              <a:ext uri="{FF2B5EF4-FFF2-40B4-BE49-F238E27FC236}">
                <a16:creationId xmlns:a16="http://schemas.microsoft.com/office/drawing/2014/main" id="{B0173F95-0716-4985-90EF-114A26452674}"/>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1488026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B3B97-A728-4152-AC0F-3E36A6A21450}"/>
              </a:ext>
            </a:extLst>
          </p:cNvPr>
          <p:cNvSpPr>
            <a:spLocks noGrp="1"/>
          </p:cNvSpPr>
          <p:nvPr>
            <p:ph type="title"/>
          </p:nvPr>
        </p:nvSpPr>
        <p:spPr/>
        <p:txBody>
          <a:bodyPr/>
          <a:lstStyle/>
          <a:p>
            <a:r>
              <a:rPr lang="en-US"/>
              <a:t>Facebook Interactions Distribution | Honor KSA</a:t>
            </a:r>
          </a:p>
        </p:txBody>
      </p:sp>
      <p:graphicFrame>
        <p:nvGraphicFramePr>
          <p:cNvPr id="6" name="Chart Placeholder 5">
            <a:extLst>
              <a:ext uri="{FF2B5EF4-FFF2-40B4-BE49-F238E27FC236}">
                <a16:creationId xmlns:a16="http://schemas.microsoft.com/office/drawing/2014/main" id="{82E79AD2-3169-4C39-B3CB-2E419C9D41DF}"/>
              </a:ext>
            </a:extLst>
          </p:cNvPr>
          <p:cNvGraphicFramePr>
            <a:graphicFrameLocks noGrp="1"/>
          </p:cNvGraphicFramePr>
          <p:nvPr>
            <p:ph type="chart" sz="quarter" idx="13"/>
            <p:extLst>
              <p:ext uri="{D42A27DB-BD31-4B8C-83A1-F6EECF244321}">
                <p14:modId xmlns:p14="http://schemas.microsoft.com/office/powerpoint/2010/main" val="406111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BC261A-BBE7-43D4-B89D-B4406F0E286F}"/>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B7C2BD6B-750D-460F-80BE-1FBB9460A9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8204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DD702-889D-4711-B5A3-7610C4E308F1}"/>
              </a:ext>
            </a:extLst>
          </p:cNvPr>
          <p:cNvSpPr>
            <a:spLocks noGrp="1"/>
          </p:cNvSpPr>
          <p:nvPr>
            <p:ph type="title"/>
          </p:nvPr>
        </p:nvSpPr>
        <p:spPr/>
        <p:txBody>
          <a:bodyPr/>
          <a:lstStyle/>
          <a:p>
            <a:r>
              <a:rPr lang="en-US"/>
              <a:t>Facebook Interaction Rate | Honor KSA</a:t>
            </a:r>
          </a:p>
        </p:txBody>
      </p:sp>
      <p:graphicFrame>
        <p:nvGraphicFramePr>
          <p:cNvPr id="6" name="Chart Placeholder 5">
            <a:extLst>
              <a:ext uri="{FF2B5EF4-FFF2-40B4-BE49-F238E27FC236}">
                <a16:creationId xmlns:a16="http://schemas.microsoft.com/office/drawing/2014/main" id="{0309FC8B-8C03-4075-83EB-2AE8CE32D7A5}"/>
              </a:ext>
            </a:extLst>
          </p:cNvPr>
          <p:cNvGraphicFramePr>
            <a:graphicFrameLocks noGrp="1"/>
          </p:cNvGraphicFramePr>
          <p:nvPr>
            <p:ph type="chart" sz="quarter" idx="13"/>
            <p:extLst>
              <p:ext uri="{D42A27DB-BD31-4B8C-83A1-F6EECF244321}">
                <p14:modId xmlns:p14="http://schemas.microsoft.com/office/powerpoint/2010/main" val="3520052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6EA4A6-ECB3-4A62-8A1E-4021C2DDF868}"/>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B4304A5E-BFD2-4DA0-B93C-AA505534EA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4182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18D34-CA33-4B08-B123-89CD168B443C}"/>
              </a:ext>
            </a:extLst>
          </p:cNvPr>
          <p:cNvSpPr>
            <a:spLocks noGrp="1"/>
          </p:cNvSpPr>
          <p:nvPr>
            <p:ph type="title"/>
          </p:nvPr>
        </p:nvSpPr>
        <p:spPr/>
        <p:txBody>
          <a:bodyPr/>
          <a:lstStyle/>
          <a:p>
            <a:r>
              <a:rPr lang="en-US"/>
              <a:t>Facebook Fans Table | Honor KSA</a:t>
            </a:r>
          </a:p>
        </p:txBody>
      </p:sp>
      <p:graphicFrame>
        <p:nvGraphicFramePr>
          <p:cNvPr id="5" name="Table Placeholder 4">
            <a:extLst>
              <a:ext uri="{FF2B5EF4-FFF2-40B4-BE49-F238E27FC236}">
                <a16:creationId xmlns:a16="http://schemas.microsoft.com/office/drawing/2014/main" id="{769BADC0-44D0-4C21-81A9-CA0107B0469D}"/>
              </a:ext>
            </a:extLst>
          </p:cNvPr>
          <p:cNvGraphicFramePr>
            <a:graphicFrameLocks noGrp="1"/>
          </p:cNvGraphicFramePr>
          <p:nvPr>
            <p:ph type="tbl" sz="quarter" idx="13"/>
            <p:extLst>
              <p:ext uri="{D42A27DB-BD31-4B8C-83A1-F6EECF244321}">
                <p14:modId xmlns:p14="http://schemas.microsoft.com/office/powerpoint/2010/main" val="1647412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3851359"/>
                    </a:ext>
                  </a:extLst>
                </a:gridCol>
                <a:gridCol w="1234440">
                  <a:extLst>
                    <a:ext uri="{9D8B030D-6E8A-4147-A177-3AD203B41FA5}">
                      <a16:colId xmlns:a16="http://schemas.microsoft.com/office/drawing/2014/main" val="3955855019"/>
                    </a:ext>
                  </a:extLst>
                </a:gridCol>
                <a:gridCol w="822960">
                  <a:extLst>
                    <a:ext uri="{9D8B030D-6E8A-4147-A177-3AD203B41FA5}">
                      <a16:colId xmlns:a16="http://schemas.microsoft.com/office/drawing/2014/main" val="760393073"/>
                    </a:ext>
                  </a:extLst>
                </a:gridCol>
                <a:gridCol w="822960">
                  <a:extLst>
                    <a:ext uri="{9D8B030D-6E8A-4147-A177-3AD203B41FA5}">
                      <a16:colId xmlns:a16="http://schemas.microsoft.com/office/drawing/2014/main" val="2831592444"/>
                    </a:ext>
                  </a:extLst>
                </a:gridCol>
                <a:gridCol w="822960">
                  <a:extLst>
                    <a:ext uri="{9D8B030D-6E8A-4147-A177-3AD203B41FA5}">
                      <a16:colId xmlns:a16="http://schemas.microsoft.com/office/drawing/2014/main" val="2874541804"/>
                    </a:ext>
                  </a:extLst>
                </a:gridCol>
                <a:gridCol w="822960">
                  <a:extLst>
                    <a:ext uri="{9D8B030D-6E8A-4147-A177-3AD203B41FA5}">
                      <a16:colId xmlns:a16="http://schemas.microsoft.com/office/drawing/2014/main" val="1022425812"/>
                    </a:ext>
                  </a:extLst>
                </a:gridCol>
                <a:gridCol w="822960">
                  <a:extLst>
                    <a:ext uri="{9D8B030D-6E8A-4147-A177-3AD203B41FA5}">
                      <a16:colId xmlns:a16="http://schemas.microsoft.com/office/drawing/2014/main" val="557325594"/>
                    </a:ext>
                  </a:extLst>
                </a:gridCol>
                <a:gridCol w="822960">
                  <a:extLst>
                    <a:ext uri="{9D8B030D-6E8A-4147-A177-3AD203B41FA5}">
                      <a16:colId xmlns:a16="http://schemas.microsoft.com/office/drawing/2014/main" val="408896300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050916553"/>
                  </a:ext>
                </a:extLst>
              </a:tr>
              <a:tr h="370840">
                <a:tc>
                  <a:txBody>
                    <a:bodyPr/>
                    <a:lstStyle/>
                    <a:p>
                      <a:r>
                        <a:rPr lang="en-US" sz="1000"/>
                        <a:t>Honor KSA</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929441075"/>
                  </a:ext>
                </a:extLst>
              </a:tr>
            </a:tbl>
          </a:graphicData>
        </a:graphic>
      </p:graphicFrame>
      <p:sp>
        <p:nvSpPr>
          <p:cNvPr id="4" name="Text Placeholder 3">
            <a:extLst>
              <a:ext uri="{FF2B5EF4-FFF2-40B4-BE49-F238E27FC236}">
                <a16:creationId xmlns:a16="http://schemas.microsoft.com/office/drawing/2014/main" id="{46553818-C190-496E-A65A-19B489303A76}"/>
              </a:ext>
            </a:extLst>
          </p:cNvPr>
          <p:cNvSpPr>
            <a:spLocks noGrp="1"/>
          </p:cNvSpPr>
          <p:nvPr>
            <p:ph type="body" sz="quarter" idx="14"/>
          </p:nvPr>
        </p:nvSpPr>
        <p:spPr/>
        <p:txBody>
          <a:bodyPr/>
          <a:lstStyle/>
          <a:p>
            <a:r>
              <a:rPr lang="en-US"/>
              <a:t>04/25/2019 - 05/25/2019</a:t>
            </a:r>
          </a:p>
        </p:txBody>
      </p:sp>
    </p:spTree>
    <p:extLst>
      <p:ext uri="{BB962C8B-B14F-4D97-AF65-F5344CB8AC3E}">
        <p14:creationId xmlns:p14="http://schemas.microsoft.com/office/powerpoint/2010/main" val="2450449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61059-7087-4192-AD63-BC001417271F}"/>
              </a:ext>
            </a:extLst>
          </p:cNvPr>
          <p:cNvSpPr>
            <a:spLocks noGrp="1"/>
          </p:cNvSpPr>
          <p:nvPr>
            <p:ph type="title"/>
          </p:nvPr>
        </p:nvSpPr>
        <p:spPr/>
        <p:txBody>
          <a:bodyPr/>
          <a:lstStyle/>
          <a:p>
            <a:r>
              <a:rPr lang="en-US"/>
              <a:t>Facebook Fans Change | Honor KSA</a:t>
            </a:r>
          </a:p>
        </p:txBody>
      </p:sp>
      <p:graphicFrame>
        <p:nvGraphicFramePr>
          <p:cNvPr id="6" name="Chart Placeholder 5">
            <a:extLst>
              <a:ext uri="{FF2B5EF4-FFF2-40B4-BE49-F238E27FC236}">
                <a16:creationId xmlns:a16="http://schemas.microsoft.com/office/drawing/2014/main" id="{ADBA8E91-A608-49CB-90FD-4430FBC25FDE}"/>
              </a:ext>
            </a:extLst>
          </p:cNvPr>
          <p:cNvGraphicFramePr>
            <a:graphicFrameLocks noGrp="1"/>
          </p:cNvGraphicFramePr>
          <p:nvPr>
            <p:ph type="chart" sz="quarter" idx="13"/>
            <p:extLst>
              <p:ext uri="{D42A27DB-BD31-4B8C-83A1-F6EECF244321}">
                <p14:modId xmlns:p14="http://schemas.microsoft.com/office/powerpoint/2010/main" val="3715784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08089C-AC3C-4D3E-A06E-3520506D2475}"/>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D8A353A1-8401-4C0E-B689-39425E884F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9311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93EFD-BC07-437F-A458-A7EBA60989B1}"/>
              </a:ext>
            </a:extLst>
          </p:cNvPr>
          <p:cNvSpPr>
            <a:spLocks noGrp="1"/>
          </p:cNvSpPr>
          <p:nvPr>
            <p:ph type="title"/>
          </p:nvPr>
        </p:nvSpPr>
        <p:spPr/>
        <p:txBody>
          <a:bodyPr/>
          <a:lstStyle/>
          <a:p>
            <a:r>
              <a:rPr lang="en-US"/>
              <a:t>Facebook Fan Distribution | Honor KSA</a:t>
            </a:r>
          </a:p>
        </p:txBody>
      </p:sp>
      <p:graphicFrame>
        <p:nvGraphicFramePr>
          <p:cNvPr id="6" name="Chart Placeholder 5">
            <a:extLst>
              <a:ext uri="{FF2B5EF4-FFF2-40B4-BE49-F238E27FC236}">
                <a16:creationId xmlns:a16="http://schemas.microsoft.com/office/drawing/2014/main" id="{52B19072-8680-419B-A1F3-8BF8C2DC7FA6}"/>
              </a:ext>
            </a:extLst>
          </p:cNvPr>
          <p:cNvGraphicFramePr>
            <a:graphicFrameLocks noGrp="1"/>
          </p:cNvGraphicFramePr>
          <p:nvPr>
            <p:ph type="chart" sz="quarter" idx="13"/>
            <p:extLst>
              <p:ext uri="{D42A27DB-BD31-4B8C-83A1-F6EECF244321}">
                <p14:modId xmlns:p14="http://schemas.microsoft.com/office/powerpoint/2010/main" val="776879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EFEA79-04A7-418D-AF38-F82B5C1F06D3}"/>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FCE0C37A-4C0E-4AE1-9E2A-74580E332E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8107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F179F-CE48-48D3-9F01-3BE4DAA67D0B}"/>
              </a:ext>
            </a:extLst>
          </p:cNvPr>
          <p:cNvSpPr>
            <a:spLocks noGrp="1"/>
          </p:cNvSpPr>
          <p:nvPr>
            <p:ph type="title"/>
          </p:nvPr>
        </p:nvSpPr>
        <p:spPr/>
        <p:txBody>
          <a:bodyPr/>
          <a:lstStyle/>
          <a:p>
            <a:r>
              <a:rPr lang="en-US"/>
              <a:t>Facebook Key Metrics Table | Honor KSA</a:t>
            </a:r>
          </a:p>
        </p:txBody>
      </p:sp>
      <p:graphicFrame>
        <p:nvGraphicFramePr>
          <p:cNvPr id="5" name="Table Placeholder 4">
            <a:extLst>
              <a:ext uri="{FF2B5EF4-FFF2-40B4-BE49-F238E27FC236}">
                <a16:creationId xmlns:a16="http://schemas.microsoft.com/office/drawing/2014/main" id="{798DAE4F-5168-4570-A890-0E854AC93F62}"/>
              </a:ext>
            </a:extLst>
          </p:cNvPr>
          <p:cNvGraphicFramePr>
            <a:graphicFrameLocks noGrp="1"/>
          </p:cNvGraphicFramePr>
          <p:nvPr>
            <p:ph type="tbl" sz="quarter" idx="13"/>
            <p:extLst>
              <p:ext uri="{D42A27DB-BD31-4B8C-83A1-F6EECF244321}">
                <p14:modId xmlns:p14="http://schemas.microsoft.com/office/powerpoint/2010/main" val="1345064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628190265"/>
                    </a:ext>
                  </a:extLst>
                </a:gridCol>
                <a:gridCol w="411480">
                  <a:extLst>
                    <a:ext uri="{9D8B030D-6E8A-4147-A177-3AD203B41FA5}">
                      <a16:colId xmlns:a16="http://schemas.microsoft.com/office/drawing/2014/main" val="1857760426"/>
                    </a:ext>
                  </a:extLst>
                </a:gridCol>
                <a:gridCol w="304495">
                  <a:extLst>
                    <a:ext uri="{9D8B030D-6E8A-4147-A177-3AD203B41FA5}">
                      <a16:colId xmlns:a16="http://schemas.microsoft.com/office/drawing/2014/main" val="1243004827"/>
                    </a:ext>
                  </a:extLst>
                </a:gridCol>
                <a:gridCol w="304495">
                  <a:extLst>
                    <a:ext uri="{9D8B030D-6E8A-4147-A177-3AD203B41FA5}">
                      <a16:colId xmlns:a16="http://schemas.microsoft.com/office/drawing/2014/main" val="4267934568"/>
                    </a:ext>
                  </a:extLst>
                </a:gridCol>
                <a:gridCol w="304495">
                  <a:extLst>
                    <a:ext uri="{9D8B030D-6E8A-4147-A177-3AD203B41FA5}">
                      <a16:colId xmlns:a16="http://schemas.microsoft.com/office/drawing/2014/main" val="2239424340"/>
                    </a:ext>
                  </a:extLst>
                </a:gridCol>
                <a:gridCol w="304495">
                  <a:extLst>
                    <a:ext uri="{9D8B030D-6E8A-4147-A177-3AD203B41FA5}">
                      <a16:colId xmlns:a16="http://schemas.microsoft.com/office/drawing/2014/main" val="2301919614"/>
                    </a:ext>
                  </a:extLst>
                </a:gridCol>
                <a:gridCol w="304495">
                  <a:extLst>
                    <a:ext uri="{9D8B030D-6E8A-4147-A177-3AD203B41FA5}">
                      <a16:colId xmlns:a16="http://schemas.microsoft.com/office/drawing/2014/main" val="535360072"/>
                    </a:ext>
                  </a:extLst>
                </a:gridCol>
                <a:gridCol w="304495">
                  <a:extLst>
                    <a:ext uri="{9D8B030D-6E8A-4147-A177-3AD203B41FA5}">
                      <a16:colId xmlns:a16="http://schemas.microsoft.com/office/drawing/2014/main" val="1263523905"/>
                    </a:ext>
                  </a:extLst>
                </a:gridCol>
                <a:gridCol w="304495">
                  <a:extLst>
                    <a:ext uri="{9D8B030D-6E8A-4147-A177-3AD203B41FA5}">
                      <a16:colId xmlns:a16="http://schemas.microsoft.com/office/drawing/2014/main" val="4086910341"/>
                    </a:ext>
                  </a:extLst>
                </a:gridCol>
                <a:gridCol w="304495">
                  <a:extLst>
                    <a:ext uri="{9D8B030D-6E8A-4147-A177-3AD203B41FA5}">
                      <a16:colId xmlns:a16="http://schemas.microsoft.com/office/drawing/2014/main" val="953597103"/>
                    </a:ext>
                  </a:extLst>
                </a:gridCol>
                <a:gridCol w="304495">
                  <a:extLst>
                    <a:ext uri="{9D8B030D-6E8A-4147-A177-3AD203B41FA5}">
                      <a16:colId xmlns:a16="http://schemas.microsoft.com/office/drawing/2014/main" val="1703278095"/>
                    </a:ext>
                  </a:extLst>
                </a:gridCol>
                <a:gridCol w="304495">
                  <a:extLst>
                    <a:ext uri="{9D8B030D-6E8A-4147-A177-3AD203B41FA5}">
                      <a16:colId xmlns:a16="http://schemas.microsoft.com/office/drawing/2014/main" val="3836729738"/>
                    </a:ext>
                  </a:extLst>
                </a:gridCol>
                <a:gridCol w="304495">
                  <a:extLst>
                    <a:ext uri="{9D8B030D-6E8A-4147-A177-3AD203B41FA5}">
                      <a16:colId xmlns:a16="http://schemas.microsoft.com/office/drawing/2014/main" val="33514282"/>
                    </a:ext>
                  </a:extLst>
                </a:gridCol>
                <a:gridCol w="304495">
                  <a:extLst>
                    <a:ext uri="{9D8B030D-6E8A-4147-A177-3AD203B41FA5}">
                      <a16:colId xmlns:a16="http://schemas.microsoft.com/office/drawing/2014/main" val="1384644126"/>
                    </a:ext>
                  </a:extLst>
                </a:gridCol>
                <a:gridCol w="304495">
                  <a:extLst>
                    <a:ext uri="{9D8B030D-6E8A-4147-A177-3AD203B41FA5}">
                      <a16:colId xmlns:a16="http://schemas.microsoft.com/office/drawing/2014/main" val="1026035742"/>
                    </a:ext>
                  </a:extLst>
                </a:gridCol>
                <a:gridCol w="304495">
                  <a:extLst>
                    <a:ext uri="{9D8B030D-6E8A-4147-A177-3AD203B41FA5}">
                      <a16:colId xmlns:a16="http://schemas.microsoft.com/office/drawing/2014/main" val="2469475027"/>
                    </a:ext>
                  </a:extLst>
                </a:gridCol>
                <a:gridCol w="304495">
                  <a:extLst>
                    <a:ext uri="{9D8B030D-6E8A-4147-A177-3AD203B41FA5}">
                      <a16:colId xmlns:a16="http://schemas.microsoft.com/office/drawing/2014/main" val="833564419"/>
                    </a:ext>
                  </a:extLst>
                </a:gridCol>
                <a:gridCol w="304495">
                  <a:extLst>
                    <a:ext uri="{9D8B030D-6E8A-4147-A177-3AD203B41FA5}">
                      <a16:colId xmlns:a16="http://schemas.microsoft.com/office/drawing/2014/main" val="1527283328"/>
                    </a:ext>
                  </a:extLst>
                </a:gridCol>
                <a:gridCol w="304495">
                  <a:extLst>
                    <a:ext uri="{9D8B030D-6E8A-4147-A177-3AD203B41FA5}">
                      <a16:colId xmlns:a16="http://schemas.microsoft.com/office/drawing/2014/main" val="4091032219"/>
                    </a:ext>
                  </a:extLst>
                </a:gridCol>
                <a:gridCol w="304495">
                  <a:extLst>
                    <a:ext uri="{9D8B030D-6E8A-4147-A177-3AD203B41FA5}">
                      <a16:colId xmlns:a16="http://schemas.microsoft.com/office/drawing/2014/main" val="2226877415"/>
                    </a:ext>
                  </a:extLst>
                </a:gridCol>
                <a:gridCol w="304495">
                  <a:extLst>
                    <a:ext uri="{9D8B030D-6E8A-4147-A177-3AD203B41FA5}">
                      <a16:colId xmlns:a16="http://schemas.microsoft.com/office/drawing/2014/main" val="3775385510"/>
                    </a:ext>
                  </a:extLst>
                </a:gridCol>
                <a:gridCol w="304495">
                  <a:extLst>
                    <a:ext uri="{9D8B030D-6E8A-4147-A177-3AD203B41FA5}">
                      <a16:colId xmlns:a16="http://schemas.microsoft.com/office/drawing/2014/main" val="2292117057"/>
                    </a:ext>
                  </a:extLst>
                </a:gridCol>
                <a:gridCol w="304495">
                  <a:extLst>
                    <a:ext uri="{9D8B030D-6E8A-4147-A177-3AD203B41FA5}">
                      <a16:colId xmlns:a16="http://schemas.microsoft.com/office/drawing/2014/main" val="10671940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8641736"/>
                  </a:ext>
                </a:extLst>
              </a:tr>
              <a:tr h="370840">
                <a:tc>
                  <a:txBody>
                    <a:bodyPr/>
                    <a:lstStyle/>
                    <a:p>
                      <a:r>
                        <a:rPr lang="en-US" sz="1000"/>
                        <a:t>Honor KSA</a:t>
                      </a:r>
                    </a:p>
                  </a:txBody>
                  <a:tcPr/>
                </a:tc>
                <a:tc>
                  <a:txBody>
                    <a:bodyPr/>
                    <a:lstStyle/>
                    <a:p>
                      <a:r>
                        <a:rPr lang="en-US" sz="1000"/>
                        <a:t>n/a</a:t>
                      </a:r>
                    </a:p>
                  </a:txBody>
                  <a:tcPr/>
                </a:tc>
                <a:tc>
                  <a:txBody>
                    <a:bodyPr/>
                    <a:lstStyle/>
                    <a:p>
                      <a:r>
                        <a:rPr lang="en-US" sz="1000"/>
                        <a:t>n/a</a:t>
                      </a:r>
                    </a:p>
                  </a:txBody>
                  <a:tcPr/>
                </a:tc>
                <a:tc>
                  <a:txBody>
                    <a:bodyPr/>
                    <a:lstStyle/>
                    <a:p>
                      <a:r>
                        <a:rPr lang="en-US" sz="1000"/>
                        <a:t>9</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4</a:t>
                      </a:r>
                    </a:p>
                  </a:txBody>
                  <a:tcPr/>
                </a:tc>
                <a:tc>
                  <a:txBody>
                    <a:bodyPr/>
                    <a:lstStyle/>
                    <a:p>
                      <a:r>
                        <a:rPr lang="en-US" sz="1000"/>
                        <a:t>8854</a:t>
                      </a:r>
                    </a:p>
                  </a:txBody>
                  <a:tcPr/>
                </a:tc>
                <a:tc>
                  <a:txBody>
                    <a:bodyPr/>
                    <a:lstStyle/>
                    <a:p>
                      <a:r>
                        <a:rPr lang="en-US" sz="1000"/>
                        <a:t>4</a:t>
                      </a:r>
                    </a:p>
                  </a:txBody>
                  <a:tcPr/>
                </a:tc>
                <a:tc>
                  <a:txBody>
                    <a:bodyPr/>
                    <a:lstStyle/>
                    <a:p>
                      <a:r>
                        <a:rPr lang="en-US" sz="1000"/>
                        <a:t>8515</a:t>
                      </a:r>
                    </a:p>
                  </a:txBody>
                  <a:tcPr/>
                </a:tc>
                <a:tc>
                  <a:txBody>
                    <a:bodyPr/>
                    <a:lstStyle/>
                    <a:p>
                      <a:r>
                        <a:rPr lang="en-US" sz="1000"/>
                        <a:t>246</a:t>
                      </a:r>
                    </a:p>
                  </a:txBody>
                  <a:tcPr/>
                </a:tc>
                <a:tc>
                  <a:txBody>
                    <a:bodyPr/>
                    <a:lstStyle/>
                    <a:p>
                      <a:r>
                        <a:rPr lang="en-US" sz="1000"/>
                        <a:t>46</a:t>
                      </a:r>
                    </a:p>
                  </a:txBody>
                  <a:tcPr/>
                </a:tc>
                <a:tc>
                  <a:txBody>
                    <a:bodyPr/>
                    <a:lstStyle/>
                    <a:p>
                      <a:r>
                        <a:rPr lang="en-US" sz="1000"/>
                        <a:t>33</a:t>
                      </a:r>
                    </a:p>
                  </a:txBody>
                  <a:tcPr/>
                </a:tc>
                <a:tc>
                  <a:txBody>
                    <a:bodyPr/>
                    <a:lstStyle/>
                    <a:p>
                      <a:r>
                        <a:rPr lang="en-US" sz="1000"/>
                        <a:t>10</a:t>
                      </a:r>
                    </a:p>
                  </a:txBody>
                  <a:tcPr/>
                </a:tc>
                <a:tc>
                  <a:txBody>
                    <a:bodyPr/>
                    <a:lstStyle/>
                    <a:p>
                      <a:r>
                        <a:rPr lang="en-US" sz="1000"/>
                        <a:t>4</a:t>
                      </a:r>
                    </a:p>
                  </a:txBody>
                  <a:tcPr/>
                </a:tc>
                <a:tc>
                  <a:txBody>
                    <a:bodyPr/>
                    <a:lstStyle/>
                    <a:p>
                      <a:r>
                        <a:rPr lang="en-US" sz="1000"/>
                        <a:t>2306</a:t>
                      </a:r>
                    </a:p>
                  </a:txBody>
                  <a:tcPr/>
                </a:tc>
                <a:tc>
                  <a:txBody>
                    <a:bodyPr/>
                    <a:lstStyle/>
                    <a:p>
                      <a:r>
                        <a:rPr lang="en-US" sz="1000"/>
                        <a:t>519</a:t>
                      </a:r>
                    </a:p>
                  </a:txBody>
                  <a:tcPr/>
                </a:tc>
                <a:tc>
                  <a:txBody>
                    <a:bodyPr/>
                    <a:lstStyle/>
                    <a:p>
                      <a:r>
                        <a:rPr lang="en-US" sz="1000"/>
                        <a:t>11679</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106437545"/>
                  </a:ext>
                </a:extLst>
              </a:tr>
            </a:tbl>
          </a:graphicData>
        </a:graphic>
      </p:graphicFrame>
      <p:sp>
        <p:nvSpPr>
          <p:cNvPr id="4" name="Text Placeholder 3">
            <a:extLst>
              <a:ext uri="{FF2B5EF4-FFF2-40B4-BE49-F238E27FC236}">
                <a16:creationId xmlns:a16="http://schemas.microsoft.com/office/drawing/2014/main" id="{CBC050CC-9203-4170-B346-FA8CC3E0FBBB}"/>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5742115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87E3D-E8B7-4993-A6B0-7C56F5AF8372}"/>
              </a:ext>
            </a:extLst>
          </p:cNvPr>
          <p:cNvSpPr>
            <a:spLocks noGrp="1"/>
          </p:cNvSpPr>
          <p:nvPr>
            <p:ph type="title"/>
          </p:nvPr>
        </p:nvSpPr>
        <p:spPr/>
        <p:txBody>
          <a:bodyPr/>
          <a:lstStyle/>
          <a:p>
            <a:r>
              <a:rPr lang="en-US"/>
              <a:t>Facebook Average Interactions Per Post | Honor KSA</a:t>
            </a:r>
          </a:p>
        </p:txBody>
      </p:sp>
      <p:graphicFrame>
        <p:nvGraphicFramePr>
          <p:cNvPr id="6" name="Chart Placeholder 5">
            <a:extLst>
              <a:ext uri="{FF2B5EF4-FFF2-40B4-BE49-F238E27FC236}">
                <a16:creationId xmlns:a16="http://schemas.microsoft.com/office/drawing/2014/main" id="{24E14370-BA1F-4DE4-BB0D-1672E3B730A9}"/>
              </a:ext>
            </a:extLst>
          </p:cNvPr>
          <p:cNvGraphicFramePr>
            <a:graphicFrameLocks noGrp="1"/>
          </p:cNvGraphicFramePr>
          <p:nvPr>
            <p:ph type="chart" sz="quarter" idx="13"/>
            <p:extLst>
              <p:ext uri="{D42A27DB-BD31-4B8C-83A1-F6EECF244321}">
                <p14:modId xmlns:p14="http://schemas.microsoft.com/office/powerpoint/2010/main" val="3914730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BBBC9A-8946-4B7E-AE9A-99E7D60F278F}"/>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C2DCA38F-303B-4B25-94AE-6BAC48F90C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7901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39BAC-9D6F-4632-B820-AC8A657EF2D1}"/>
              </a:ext>
            </a:extLst>
          </p:cNvPr>
          <p:cNvSpPr>
            <a:spLocks noGrp="1"/>
          </p:cNvSpPr>
          <p:nvPr>
            <p:ph type="title"/>
          </p:nvPr>
        </p:nvSpPr>
        <p:spPr/>
        <p:txBody>
          <a:bodyPr/>
          <a:lstStyle/>
          <a:p>
            <a:r>
              <a:rPr lang="en-US"/>
              <a:t>Facebook Total Interactions | Honor KSA</a:t>
            </a:r>
          </a:p>
        </p:txBody>
      </p:sp>
      <p:graphicFrame>
        <p:nvGraphicFramePr>
          <p:cNvPr id="6" name="Chart Placeholder 5">
            <a:extLst>
              <a:ext uri="{FF2B5EF4-FFF2-40B4-BE49-F238E27FC236}">
                <a16:creationId xmlns:a16="http://schemas.microsoft.com/office/drawing/2014/main" id="{E7B0FFEF-59D4-4EEC-965C-A2A60D0770FD}"/>
              </a:ext>
            </a:extLst>
          </p:cNvPr>
          <p:cNvGraphicFramePr>
            <a:graphicFrameLocks noGrp="1"/>
          </p:cNvGraphicFramePr>
          <p:nvPr>
            <p:ph type="chart" sz="quarter" idx="13"/>
            <p:extLst>
              <p:ext uri="{D42A27DB-BD31-4B8C-83A1-F6EECF244321}">
                <p14:modId xmlns:p14="http://schemas.microsoft.com/office/powerpoint/2010/main" val="281667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7DF84B-2AC2-4DCD-B08E-687008F75114}"/>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FF2D80CE-FF93-483A-859F-945DBDAD78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7018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FF382-65C5-4B74-952A-3DFCEBB9E698}"/>
              </a:ext>
            </a:extLst>
          </p:cNvPr>
          <p:cNvSpPr>
            <a:spLocks noGrp="1"/>
          </p:cNvSpPr>
          <p:nvPr>
            <p:ph type="title"/>
          </p:nvPr>
        </p:nvSpPr>
        <p:spPr/>
        <p:txBody>
          <a:bodyPr/>
          <a:lstStyle/>
          <a:p>
            <a:r>
              <a:rPr lang="en-US"/>
              <a:t>Facebook Response Times | Honor KSA</a:t>
            </a:r>
          </a:p>
        </p:txBody>
      </p:sp>
      <p:graphicFrame>
        <p:nvGraphicFramePr>
          <p:cNvPr id="6" name="Chart Placeholder 5">
            <a:extLst>
              <a:ext uri="{FF2B5EF4-FFF2-40B4-BE49-F238E27FC236}">
                <a16:creationId xmlns:a16="http://schemas.microsoft.com/office/drawing/2014/main" id="{84610D82-CD53-4D70-B556-BE66A094E858}"/>
              </a:ext>
            </a:extLst>
          </p:cNvPr>
          <p:cNvGraphicFramePr>
            <a:graphicFrameLocks noGrp="1"/>
          </p:cNvGraphicFramePr>
          <p:nvPr>
            <p:ph type="chart" sz="quarter" idx="13"/>
            <p:extLst>
              <p:ext uri="{D42A27DB-BD31-4B8C-83A1-F6EECF244321}">
                <p14:modId xmlns:p14="http://schemas.microsoft.com/office/powerpoint/2010/main" val="1975286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C83526-3E38-42A8-8301-0F3A9B938B17}"/>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E10AE5F6-3457-4D23-ACC6-F41A7E3CD6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285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C392-EAB7-4C42-9A6C-F6746F878938}"/>
              </a:ext>
            </a:extLst>
          </p:cNvPr>
          <p:cNvSpPr>
            <a:spLocks noGrp="1"/>
          </p:cNvSpPr>
          <p:nvPr>
            <p:ph type="title"/>
          </p:nvPr>
        </p:nvSpPr>
        <p:spPr/>
        <p:txBody>
          <a:bodyPr/>
          <a:lstStyle/>
          <a:p>
            <a:r>
              <a:rPr lang="en-US"/>
              <a:t>Facebook Sponsored Posts Distribution | Honor KSA</a:t>
            </a:r>
          </a:p>
        </p:txBody>
      </p:sp>
      <p:graphicFrame>
        <p:nvGraphicFramePr>
          <p:cNvPr id="6" name="Chart Placeholder 5">
            <a:extLst>
              <a:ext uri="{FF2B5EF4-FFF2-40B4-BE49-F238E27FC236}">
                <a16:creationId xmlns:a16="http://schemas.microsoft.com/office/drawing/2014/main" id="{ABC0B562-B4C9-4057-AC1B-4357DDBEDF98}"/>
              </a:ext>
            </a:extLst>
          </p:cNvPr>
          <p:cNvGraphicFramePr>
            <a:graphicFrameLocks noGrp="1"/>
          </p:cNvGraphicFramePr>
          <p:nvPr>
            <p:ph type="chart" sz="quarter" idx="13"/>
            <p:extLst>
              <p:ext uri="{D42A27DB-BD31-4B8C-83A1-F6EECF244321}">
                <p14:modId xmlns:p14="http://schemas.microsoft.com/office/powerpoint/2010/main" val="3961516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7ECC6F-B264-4D50-AC28-7CFA6FAB8352}"/>
              </a:ext>
            </a:extLst>
          </p:cNvPr>
          <p:cNvSpPr>
            <a:spLocks noGrp="1"/>
          </p:cNvSpPr>
          <p:nvPr>
            <p:ph type="body" sz="quarter" idx="14"/>
          </p:nvPr>
        </p:nvSpPr>
        <p:spPr/>
        <p:txBody>
          <a:bodyPr/>
          <a:lstStyle/>
          <a:p>
            <a:r>
              <a:rPr lang="en-US"/>
              <a:t>05/19/2019 - 05/25/2019</a:t>
            </a:r>
          </a:p>
        </p:txBody>
      </p:sp>
      <p:sp>
        <p:nvSpPr>
          <p:cNvPr id="5" name="Footer Placeholder 4">
            <a:extLst>
              <a:ext uri="{FF2B5EF4-FFF2-40B4-BE49-F238E27FC236}">
                <a16:creationId xmlns:a16="http://schemas.microsoft.com/office/drawing/2014/main" id="{E52F7C39-3395-4009-8786-7E262BBEA6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6201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B722C-DFFC-4C42-A145-DA2D3429399A}"/>
              </a:ext>
            </a:extLst>
          </p:cNvPr>
          <p:cNvSpPr>
            <a:spLocks noGrp="1"/>
          </p:cNvSpPr>
          <p:nvPr>
            <p:ph type="title"/>
          </p:nvPr>
        </p:nvSpPr>
        <p:spPr/>
        <p:txBody>
          <a:bodyPr/>
          <a:lstStyle/>
          <a:p>
            <a:r>
              <a:rPr lang="en-US"/>
              <a:t>Facebook Hashtag Detection | Honor KSA</a:t>
            </a:r>
          </a:p>
        </p:txBody>
      </p:sp>
      <p:graphicFrame>
        <p:nvGraphicFramePr>
          <p:cNvPr id="5" name="Table Placeholder 4">
            <a:extLst>
              <a:ext uri="{FF2B5EF4-FFF2-40B4-BE49-F238E27FC236}">
                <a16:creationId xmlns:a16="http://schemas.microsoft.com/office/drawing/2014/main" id="{36477FC9-01BB-41DD-B703-637838E9D311}"/>
              </a:ext>
            </a:extLst>
          </p:cNvPr>
          <p:cNvGraphicFramePr>
            <a:graphicFrameLocks noGrp="1"/>
          </p:cNvGraphicFramePr>
          <p:nvPr>
            <p:ph type="tbl" sz="quarter" idx="13"/>
            <p:extLst>
              <p:ext uri="{D42A27DB-BD31-4B8C-83A1-F6EECF244321}">
                <p14:modId xmlns:p14="http://schemas.microsoft.com/office/powerpoint/2010/main" val="2028934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8189233"/>
                    </a:ext>
                  </a:extLst>
                </a:gridCol>
                <a:gridCol w="1234440">
                  <a:extLst>
                    <a:ext uri="{9D8B030D-6E8A-4147-A177-3AD203B41FA5}">
                      <a16:colId xmlns:a16="http://schemas.microsoft.com/office/drawing/2014/main" val="103844396"/>
                    </a:ext>
                  </a:extLst>
                </a:gridCol>
                <a:gridCol w="1234440">
                  <a:extLst>
                    <a:ext uri="{9D8B030D-6E8A-4147-A177-3AD203B41FA5}">
                      <a16:colId xmlns:a16="http://schemas.microsoft.com/office/drawing/2014/main" val="660251610"/>
                    </a:ext>
                  </a:extLst>
                </a:gridCol>
                <a:gridCol w="1234440">
                  <a:extLst>
                    <a:ext uri="{9D8B030D-6E8A-4147-A177-3AD203B41FA5}">
                      <a16:colId xmlns:a16="http://schemas.microsoft.com/office/drawing/2014/main" val="1990424993"/>
                    </a:ext>
                  </a:extLst>
                </a:gridCol>
                <a:gridCol w="1234440">
                  <a:extLst>
                    <a:ext uri="{9D8B030D-6E8A-4147-A177-3AD203B41FA5}">
                      <a16:colId xmlns:a16="http://schemas.microsoft.com/office/drawing/2014/main" val="1036203676"/>
                    </a:ext>
                  </a:extLst>
                </a:gridCol>
                <a:gridCol w="1234440">
                  <a:extLst>
                    <a:ext uri="{9D8B030D-6E8A-4147-A177-3AD203B41FA5}">
                      <a16:colId xmlns:a16="http://schemas.microsoft.com/office/drawing/2014/main" val="342023856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226269865"/>
                  </a:ext>
                </a:extLst>
              </a:tr>
              <a:tr h="370840">
                <a:tc>
                  <a:txBody>
                    <a:bodyPr/>
                    <a:lstStyle/>
                    <a:p>
                      <a:r>
                        <a:rPr lang="ar-AE" sz="1000"/>
                        <a:t>#ياهلا_برمضان</a:t>
                      </a:r>
                      <a:endParaRPr lang="en-US" sz="1000"/>
                    </a:p>
                  </a:txBody>
                  <a:tcPr/>
                </a:tc>
                <a:tc>
                  <a:txBody>
                    <a:bodyPr/>
                    <a:lstStyle/>
                    <a:p>
                      <a:r>
                        <a:rPr lang="en-US" sz="1000"/>
                        <a:t>1</a:t>
                      </a:r>
                    </a:p>
                  </a:txBody>
                  <a:tcPr/>
                </a:tc>
                <a:tc>
                  <a:txBody>
                    <a:bodyPr/>
                    <a:lstStyle/>
                    <a:p>
                      <a:r>
                        <a:rPr lang="en-US" sz="1000"/>
                        <a:t>1696</a:t>
                      </a:r>
                    </a:p>
                  </a:txBody>
                  <a:tcPr/>
                </a:tc>
                <a:tc>
                  <a:txBody>
                    <a:bodyPr/>
                    <a:lstStyle/>
                    <a:p>
                      <a:r>
                        <a:rPr lang="en-US" sz="1000"/>
                        <a:t>38</a:t>
                      </a:r>
                    </a:p>
                  </a:txBody>
                  <a:tcPr/>
                </a:tc>
                <a:tc>
                  <a:txBody>
                    <a:bodyPr/>
                    <a:lstStyle/>
                    <a:p>
                      <a:r>
                        <a:rPr lang="en-US" sz="1000"/>
                        <a:t>137</a:t>
                      </a:r>
                    </a:p>
                  </a:txBody>
                  <a:tcPr/>
                </a:tc>
                <a:tc>
                  <a:txBody>
                    <a:bodyPr/>
                    <a:lstStyle/>
                    <a:p>
                      <a:r>
                        <a:rPr lang="en-US" sz="1000"/>
                        <a:t>1871</a:t>
                      </a:r>
                    </a:p>
                  </a:txBody>
                  <a:tcPr/>
                </a:tc>
                <a:extLst>
                  <a:ext uri="{0D108BD9-81ED-4DB2-BD59-A6C34878D82A}">
                    <a16:rowId xmlns:a16="http://schemas.microsoft.com/office/drawing/2014/main" val="3468882310"/>
                  </a:ext>
                </a:extLst>
              </a:tr>
              <a:tr h="370840">
                <a:tc>
                  <a:txBody>
                    <a:bodyPr/>
                    <a:lstStyle/>
                    <a:p>
                      <a:r>
                        <a:rPr lang="ar-AE" sz="1000"/>
                        <a:t>#هونر</a:t>
                      </a:r>
                      <a:endParaRPr lang="en-US" sz="1000"/>
                    </a:p>
                  </a:txBody>
                  <a:tcPr/>
                </a:tc>
                <a:tc>
                  <a:txBody>
                    <a:bodyPr/>
                    <a:lstStyle/>
                    <a:p>
                      <a:r>
                        <a:rPr lang="en-US" sz="1000"/>
                        <a:t>1</a:t>
                      </a:r>
                    </a:p>
                  </a:txBody>
                  <a:tcPr/>
                </a:tc>
                <a:tc>
                  <a:txBody>
                    <a:bodyPr/>
                    <a:lstStyle/>
                    <a:p>
                      <a:r>
                        <a:rPr lang="en-US" sz="1000"/>
                        <a:t>1696</a:t>
                      </a:r>
                    </a:p>
                  </a:txBody>
                  <a:tcPr/>
                </a:tc>
                <a:tc>
                  <a:txBody>
                    <a:bodyPr/>
                    <a:lstStyle/>
                    <a:p>
                      <a:r>
                        <a:rPr lang="en-US" sz="1000"/>
                        <a:t>38</a:t>
                      </a:r>
                    </a:p>
                  </a:txBody>
                  <a:tcPr/>
                </a:tc>
                <a:tc>
                  <a:txBody>
                    <a:bodyPr/>
                    <a:lstStyle/>
                    <a:p>
                      <a:r>
                        <a:rPr lang="en-US" sz="1000"/>
                        <a:t>137</a:t>
                      </a:r>
                    </a:p>
                  </a:txBody>
                  <a:tcPr/>
                </a:tc>
                <a:tc>
                  <a:txBody>
                    <a:bodyPr/>
                    <a:lstStyle/>
                    <a:p>
                      <a:r>
                        <a:rPr lang="en-US" sz="1000"/>
                        <a:t>1871</a:t>
                      </a:r>
                    </a:p>
                  </a:txBody>
                  <a:tcPr/>
                </a:tc>
                <a:extLst>
                  <a:ext uri="{0D108BD9-81ED-4DB2-BD59-A6C34878D82A}">
                    <a16:rowId xmlns:a16="http://schemas.microsoft.com/office/drawing/2014/main" val="3317501282"/>
                  </a:ext>
                </a:extLst>
              </a:tr>
              <a:tr h="370840">
                <a:tc>
                  <a:txBody>
                    <a:bodyPr/>
                    <a:lstStyle/>
                    <a:p>
                      <a:r>
                        <a:rPr lang="ar-AE" sz="1000"/>
                        <a:t>#رمضان_كريم</a:t>
                      </a:r>
                      <a:endParaRPr lang="en-US" sz="1000"/>
                    </a:p>
                  </a:txBody>
                  <a:tcPr/>
                </a:tc>
                <a:tc>
                  <a:txBody>
                    <a:bodyPr/>
                    <a:lstStyle/>
                    <a:p>
                      <a:r>
                        <a:rPr lang="en-US" sz="1000"/>
                        <a:t>1</a:t>
                      </a:r>
                    </a:p>
                  </a:txBody>
                  <a:tcPr/>
                </a:tc>
                <a:tc>
                  <a:txBody>
                    <a:bodyPr/>
                    <a:lstStyle/>
                    <a:p>
                      <a:r>
                        <a:rPr lang="en-US" sz="1000"/>
                        <a:t>1696</a:t>
                      </a:r>
                    </a:p>
                  </a:txBody>
                  <a:tcPr/>
                </a:tc>
                <a:tc>
                  <a:txBody>
                    <a:bodyPr/>
                    <a:lstStyle/>
                    <a:p>
                      <a:r>
                        <a:rPr lang="en-US" sz="1000"/>
                        <a:t>38</a:t>
                      </a:r>
                    </a:p>
                  </a:txBody>
                  <a:tcPr/>
                </a:tc>
                <a:tc>
                  <a:txBody>
                    <a:bodyPr/>
                    <a:lstStyle/>
                    <a:p>
                      <a:r>
                        <a:rPr lang="en-US" sz="1000"/>
                        <a:t>137</a:t>
                      </a:r>
                    </a:p>
                  </a:txBody>
                  <a:tcPr/>
                </a:tc>
                <a:tc>
                  <a:txBody>
                    <a:bodyPr/>
                    <a:lstStyle/>
                    <a:p>
                      <a:r>
                        <a:rPr lang="en-US" sz="1000"/>
                        <a:t>1871</a:t>
                      </a:r>
                    </a:p>
                  </a:txBody>
                  <a:tcPr/>
                </a:tc>
                <a:extLst>
                  <a:ext uri="{0D108BD9-81ED-4DB2-BD59-A6C34878D82A}">
                    <a16:rowId xmlns:a16="http://schemas.microsoft.com/office/drawing/2014/main" val="3672441273"/>
                  </a:ext>
                </a:extLst>
              </a:tr>
              <a:tr h="370840">
                <a:tc>
                  <a:txBody>
                    <a:bodyPr/>
                    <a:lstStyle/>
                    <a:p>
                      <a:r>
                        <a:rPr lang="en-US" sz="1000"/>
                        <a:t>#HONOR</a:t>
                      </a:r>
                    </a:p>
                  </a:txBody>
                  <a:tcPr/>
                </a:tc>
                <a:tc>
                  <a:txBody>
                    <a:bodyPr/>
                    <a:lstStyle/>
                    <a:p>
                      <a:r>
                        <a:rPr lang="en-US" sz="1000"/>
                        <a:t>8</a:t>
                      </a:r>
                    </a:p>
                  </a:txBody>
                  <a:tcPr/>
                </a:tc>
                <a:tc>
                  <a:txBody>
                    <a:bodyPr/>
                    <a:lstStyle/>
                    <a:p>
                      <a:r>
                        <a:rPr lang="en-US" sz="1000"/>
                        <a:t>620.25</a:t>
                      </a:r>
                    </a:p>
                  </a:txBody>
                  <a:tcPr/>
                </a:tc>
                <a:tc>
                  <a:txBody>
                    <a:bodyPr/>
                    <a:lstStyle/>
                    <a:p>
                      <a:r>
                        <a:rPr lang="en-US" sz="1000"/>
                        <a:t>256.625</a:t>
                      </a:r>
                    </a:p>
                  </a:txBody>
                  <a:tcPr/>
                </a:tc>
                <a:tc>
                  <a:txBody>
                    <a:bodyPr/>
                    <a:lstStyle/>
                    <a:p>
                      <a:r>
                        <a:rPr lang="en-US" sz="1000"/>
                        <a:t>36</a:t>
                      </a:r>
                    </a:p>
                  </a:txBody>
                  <a:tcPr/>
                </a:tc>
                <a:tc>
                  <a:txBody>
                    <a:bodyPr/>
                    <a:lstStyle/>
                    <a:p>
                      <a:r>
                        <a:rPr lang="en-US" sz="1000"/>
                        <a:t>912.875</a:t>
                      </a:r>
                    </a:p>
                  </a:txBody>
                  <a:tcPr/>
                </a:tc>
                <a:extLst>
                  <a:ext uri="{0D108BD9-81ED-4DB2-BD59-A6C34878D82A}">
                    <a16:rowId xmlns:a16="http://schemas.microsoft.com/office/drawing/2014/main" val="1340505510"/>
                  </a:ext>
                </a:extLst>
              </a:tr>
              <a:tr h="370840">
                <a:tc>
                  <a:txBody>
                    <a:bodyPr/>
                    <a:lstStyle/>
                    <a:p>
                      <a:r>
                        <a:rPr lang="en-US" sz="1000"/>
                        <a:t>#HONOR10i</a:t>
                      </a:r>
                    </a:p>
                  </a:txBody>
                  <a:tcPr/>
                </a:tc>
                <a:tc>
                  <a:txBody>
                    <a:bodyPr/>
                    <a:lstStyle/>
                    <a:p>
                      <a:r>
                        <a:rPr lang="en-US" sz="1000"/>
                        <a:t>7</a:t>
                      </a:r>
                    </a:p>
                  </a:txBody>
                  <a:tcPr/>
                </a:tc>
                <a:tc>
                  <a:txBody>
                    <a:bodyPr/>
                    <a:lstStyle/>
                    <a:p>
                      <a:r>
                        <a:rPr lang="en-US" sz="1000"/>
                        <a:t>1144</a:t>
                      </a:r>
                    </a:p>
                  </a:txBody>
                  <a:tcPr/>
                </a:tc>
                <a:tc>
                  <a:txBody>
                    <a:bodyPr/>
                    <a:lstStyle/>
                    <a:p>
                      <a:r>
                        <a:rPr lang="en-US" sz="1000"/>
                        <a:t>598.42857142857</a:t>
                      </a:r>
                    </a:p>
                  </a:txBody>
                  <a:tcPr/>
                </a:tc>
                <a:tc>
                  <a:txBody>
                    <a:bodyPr/>
                    <a:lstStyle/>
                    <a:p>
                      <a:r>
                        <a:rPr lang="en-US" sz="1000"/>
                        <a:t>65.714285714286</a:t>
                      </a:r>
                    </a:p>
                  </a:txBody>
                  <a:tcPr/>
                </a:tc>
                <a:tc>
                  <a:txBody>
                    <a:bodyPr/>
                    <a:lstStyle/>
                    <a:p>
                      <a:r>
                        <a:rPr lang="en-US" sz="1000"/>
                        <a:t>1808.1428571429</a:t>
                      </a:r>
                    </a:p>
                  </a:txBody>
                  <a:tcPr/>
                </a:tc>
                <a:extLst>
                  <a:ext uri="{0D108BD9-81ED-4DB2-BD59-A6C34878D82A}">
                    <a16:rowId xmlns:a16="http://schemas.microsoft.com/office/drawing/2014/main" val="2826387938"/>
                  </a:ext>
                </a:extLst>
              </a:tr>
              <a:tr h="370840">
                <a:tc>
                  <a:txBody>
                    <a:bodyPr/>
                    <a:lstStyle/>
                    <a:p>
                      <a:r>
                        <a:rPr lang="en-US" sz="1000"/>
                        <a:t>#HONORWatchMagic</a:t>
                      </a:r>
                    </a:p>
                  </a:txBody>
                  <a:tcPr/>
                </a:tc>
                <a:tc>
                  <a:txBody>
                    <a:bodyPr/>
                    <a:lstStyle/>
                    <a:p>
                      <a:r>
                        <a:rPr lang="en-US" sz="1000"/>
                        <a:t>3</a:t>
                      </a:r>
                    </a:p>
                  </a:txBody>
                  <a:tcPr/>
                </a:tc>
                <a:tc>
                  <a:txBody>
                    <a:bodyPr/>
                    <a:lstStyle/>
                    <a:p>
                      <a:r>
                        <a:rPr lang="en-US" sz="1000"/>
                        <a:t>38.333333333333</a:t>
                      </a:r>
                    </a:p>
                  </a:txBody>
                  <a:tcPr/>
                </a:tc>
                <a:tc>
                  <a:txBody>
                    <a:bodyPr/>
                    <a:lstStyle/>
                    <a:p>
                      <a:r>
                        <a:rPr lang="en-US" sz="1000"/>
                        <a:t>10.666666666667</a:t>
                      </a:r>
                    </a:p>
                  </a:txBody>
                  <a:tcPr/>
                </a:tc>
                <a:tc>
                  <a:txBody>
                    <a:bodyPr/>
                    <a:lstStyle/>
                    <a:p>
                      <a:r>
                        <a:rPr lang="en-US" sz="1000"/>
                        <a:t>4</a:t>
                      </a:r>
                    </a:p>
                  </a:txBody>
                  <a:tcPr/>
                </a:tc>
                <a:tc>
                  <a:txBody>
                    <a:bodyPr/>
                    <a:lstStyle/>
                    <a:p>
                      <a:r>
                        <a:rPr lang="en-US" sz="1000"/>
                        <a:t>53</a:t>
                      </a:r>
                    </a:p>
                  </a:txBody>
                  <a:tcPr/>
                </a:tc>
                <a:extLst>
                  <a:ext uri="{0D108BD9-81ED-4DB2-BD59-A6C34878D82A}">
                    <a16:rowId xmlns:a16="http://schemas.microsoft.com/office/drawing/2014/main" val="3514755266"/>
                  </a:ext>
                </a:extLst>
              </a:tr>
              <a:tr h="370840">
                <a:tc>
                  <a:txBody>
                    <a:bodyPr/>
                    <a:lstStyle/>
                    <a:p>
                      <a:r>
                        <a:rPr lang="ar-AE" sz="1000"/>
                        <a:t>#ثلاث_لقطات</a:t>
                      </a:r>
                      <a:endParaRPr lang="en-US" sz="1000"/>
                    </a:p>
                  </a:txBody>
                  <a:tcPr/>
                </a:tc>
                <a:tc>
                  <a:txBody>
                    <a:bodyPr/>
                    <a:lstStyle/>
                    <a:p>
                      <a:r>
                        <a:rPr lang="en-US" sz="1000"/>
                        <a:t>3</a:t>
                      </a:r>
                    </a:p>
                  </a:txBody>
                  <a:tcPr/>
                </a:tc>
                <a:tc>
                  <a:txBody>
                    <a:bodyPr/>
                    <a:lstStyle/>
                    <a:p>
                      <a:r>
                        <a:rPr lang="en-US" sz="1000"/>
                        <a:t>1042</a:t>
                      </a:r>
                    </a:p>
                  </a:txBody>
                  <a:tcPr/>
                </a:tc>
                <a:tc>
                  <a:txBody>
                    <a:bodyPr/>
                    <a:lstStyle/>
                    <a:p>
                      <a:r>
                        <a:rPr lang="en-US" sz="1000"/>
                        <a:t>659</a:t>
                      </a:r>
                    </a:p>
                  </a:txBody>
                  <a:tcPr/>
                </a:tc>
                <a:tc>
                  <a:txBody>
                    <a:bodyPr/>
                    <a:lstStyle/>
                    <a:p>
                      <a:r>
                        <a:rPr lang="en-US" sz="1000"/>
                        <a:t>45.666666666667</a:t>
                      </a:r>
                    </a:p>
                  </a:txBody>
                  <a:tcPr/>
                </a:tc>
                <a:tc>
                  <a:txBody>
                    <a:bodyPr/>
                    <a:lstStyle/>
                    <a:p>
                      <a:r>
                        <a:rPr lang="en-US" sz="1000"/>
                        <a:t>1746.6666666667</a:t>
                      </a:r>
                    </a:p>
                  </a:txBody>
                  <a:tcPr/>
                </a:tc>
                <a:extLst>
                  <a:ext uri="{0D108BD9-81ED-4DB2-BD59-A6C34878D82A}">
                    <a16:rowId xmlns:a16="http://schemas.microsoft.com/office/drawing/2014/main" val="2041857140"/>
                  </a:ext>
                </a:extLst>
              </a:tr>
              <a:tr h="370840">
                <a:tc>
                  <a:txBody>
                    <a:bodyPr/>
                    <a:lstStyle/>
                    <a:p>
                      <a:r>
                        <a:rPr lang="en-US" sz="1000"/>
                        <a:t>#Flypods</a:t>
                      </a:r>
                    </a:p>
                  </a:txBody>
                  <a:tcPr/>
                </a:tc>
                <a:tc>
                  <a:txBody>
                    <a:bodyPr/>
                    <a:lstStyle/>
                    <a:p>
                      <a:r>
                        <a:rPr lang="en-US" sz="1000"/>
                        <a:t>1</a:t>
                      </a:r>
                    </a:p>
                  </a:txBody>
                  <a:tcPr/>
                </a:tc>
                <a:tc>
                  <a:txBody>
                    <a:bodyPr/>
                    <a:lstStyle/>
                    <a:p>
                      <a:r>
                        <a:rPr lang="en-US" sz="1000"/>
                        <a:t>25</a:t>
                      </a:r>
                    </a:p>
                  </a:txBody>
                  <a:tcPr/>
                </a:tc>
                <a:tc>
                  <a:txBody>
                    <a:bodyPr/>
                    <a:lstStyle/>
                    <a:p>
                      <a:r>
                        <a:rPr lang="en-US" sz="1000"/>
                        <a:t>6</a:t>
                      </a:r>
                    </a:p>
                  </a:txBody>
                  <a:tcPr/>
                </a:tc>
                <a:tc>
                  <a:txBody>
                    <a:bodyPr/>
                    <a:lstStyle/>
                    <a:p>
                      <a:r>
                        <a:rPr lang="en-US" sz="1000"/>
                        <a:t>2</a:t>
                      </a:r>
                    </a:p>
                  </a:txBody>
                  <a:tcPr/>
                </a:tc>
                <a:tc>
                  <a:txBody>
                    <a:bodyPr/>
                    <a:lstStyle/>
                    <a:p>
                      <a:r>
                        <a:rPr lang="en-US" sz="1000"/>
                        <a:t>33</a:t>
                      </a:r>
                    </a:p>
                  </a:txBody>
                  <a:tcPr/>
                </a:tc>
                <a:extLst>
                  <a:ext uri="{0D108BD9-81ED-4DB2-BD59-A6C34878D82A}">
                    <a16:rowId xmlns:a16="http://schemas.microsoft.com/office/drawing/2014/main" val="2487164480"/>
                  </a:ext>
                </a:extLst>
              </a:tr>
              <a:tr h="370840">
                <a:tc>
                  <a:txBody>
                    <a:bodyPr/>
                    <a:lstStyle/>
                    <a:p>
                      <a:r>
                        <a:rPr lang="en-US" sz="1000"/>
                        <a:t>#HONORFlypods</a:t>
                      </a:r>
                    </a:p>
                  </a:txBody>
                  <a:tcPr/>
                </a:tc>
                <a:tc>
                  <a:txBody>
                    <a:bodyPr/>
                    <a:lstStyle/>
                    <a:p>
                      <a:r>
                        <a:rPr lang="en-US" sz="1000"/>
                        <a:t>1</a:t>
                      </a:r>
                    </a:p>
                  </a:txBody>
                  <a:tcPr/>
                </a:tc>
                <a:tc>
                  <a:txBody>
                    <a:bodyPr/>
                    <a:lstStyle/>
                    <a:p>
                      <a:r>
                        <a:rPr lang="en-US" sz="1000"/>
                        <a:t>25</a:t>
                      </a:r>
                    </a:p>
                  </a:txBody>
                  <a:tcPr/>
                </a:tc>
                <a:tc>
                  <a:txBody>
                    <a:bodyPr/>
                    <a:lstStyle/>
                    <a:p>
                      <a:r>
                        <a:rPr lang="en-US" sz="1000"/>
                        <a:t>6</a:t>
                      </a:r>
                    </a:p>
                  </a:txBody>
                  <a:tcPr/>
                </a:tc>
                <a:tc>
                  <a:txBody>
                    <a:bodyPr/>
                    <a:lstStyle/>
                    <a:p>
                      <a:r>
                        <a:rPr lang="en-US" sz="1000"/>
                        <a:t>2</a:t>
                      </a:r>
                    </a:p>
                  </a:txBody>
                  <a:tcPr/>
                </a:tc>
                <a:tc>
                  <a:txBody>
                    <a:bodyPr/>
                    <a:lstStyle/>
                    <a:p>
                      <a:r>
                        <a:rPr lang="en-US" sz="1000"/>
                        <a:t>33</a:t>
                      </a:r>
                    </a:p>
                  </a:txBody>
                  <a:tcPr/>
                </a:tc>
                <a:extLst>
                  <a:ext uri="{0D108BD9-81ED-4DB2-BD59-A6C34878D82A}">
                    <a16:rowId xmlns:a16="http://schemas.microsoft.com/office/drawing/2014/main" val="2077391867"/>
                  </a:ext>
                </a:extLst>
              </a:tr>
              <a:tr h="370840">
                <a:tc>
                  <a:txBody>
                    <a:bodyPr/>
                    <a:lstStyle/>
                    <a:p>
                      <a:r>
                        <a:rPr lang="en-US" sz="1000"/>
                        <a:t>#FlypodsLite</a:t>
                      </a:r>
                    </a:p>
                  </a:txBody>
                  <a:tcPr/>
                </a:tc>
                <a:tc>
                  <a:txBody>
                    <a:bodyPr/>
                    <a:lstStyle/>
                    <a:p>
                      <a:r>
                        <a:rPr lang="en-US" sz="1000"/>
                        <a:t>1</a:t>
                      </a:r>
                    </a:p>
                  </a:txBody>
                  <a:tcPr/>
                </a:tc>
                <a:tc>
                  <a:txBody>
                    <a:bodyPr/>
                    <a:lstStyle/>
                    <a:p>
                      <a:r>
                        <a:rPr lang="en-US" sz="1000"/>
                        <a:t>25</a:t>
                      </a:r>
                    </a:p>
                  </a:txBody>
                  <a:tcPr/>
                </a:tc>
                <a:tc>
                  <a:txBody>
                    <a:bodyPr/>
                    <a:lstStyle/>
                    <a:p>
                      <a:r>
                        <a:rPr lang="en-US" sz="1000"/>
                        <a:t>6</a:t>
                      </a:r>
                    </a:p>
                  </a:txBody>
                  <a:tcPr/>
                </a:tc>
                <a:tc>
                  <a:txBody>
                    <a:bodyPr/>
                    <a:lstStyle/>
                    <a:p>
                      <a:r>
                        <a:rPr lang="en-US" sz="1000"/>
                        <a:t>2</a:t>
                      </a:r>
                    </a:p>
                  </a:txBody>
                  <a:tcPr/>
                </a:tc>
                <a:tc>
                  <a:txBody>
                    <a:bodyPr/>
                    <a:lstStyle/>
                    <a:p>
                      <a:r>
                        <a:rPr lang="en-US" sz="1000"/>
                        <a:t>33</a:t>
                      </a:r>
                    </a:p>
                  </a:txBody>
                  <a:tcPr/>
                </a:tc>
                <a:extLst>
                  <a:ext uri="{0D108BD9-81ED-4DB2-BD59-A6C34878D82A}">
                    <a16:rowId xmlns:a16="http://schemas.microsoft.com/office/drawing/2014/main" val="236094508"/>
                  </a:ext>
                </a:extLst>
              </a:tr>
              <a:tr h="370840">
                <a:tc>
                  <a:txBody>
                    <a:bodyPr/>
                    <a:lstStyle/>
                    <a:p>
                      <a:r>
                        <a:rPr lang="en-US" sz="1000"/>
                        <a:t>#HONORWatch</a:t>
                      </a:r>
                    </a:p>
                  </a:txBody>
                  <a:tcPr/>
                </a:tc>
                <a:tc>
                  <a:txBody>
                    <a:bodyPr/>
                    <a:lstStyle/>
                    <a:p>
                      <a:r>
                        <a:rPr lang="en-US" sz="1000"/>
                        <a:t>1</a:t>
                      </a:r>
                    </a:p>
                  </a:txBody>
                  <a:tcPr/>
                </a:tc>
                <a:tc>
                  <a:txBody>
                    <a:bodyPr/>
                    <a:lstStyle/>
                    <a:p>
                      <a:r>
                        <a:rPr lang="en-US" sz="1000"/>
                        <a:t>43</a:t>
                      </a:r>
                    </a:p>
                  </a:txBody>
                  <a:tcPr/>
                </a:tc>
                <a:tc>
                  <a:txBody>
                    <a:bodyPr/>
                    <a:lstStyle/>
                    <a:p>
                      <a:r>
                        <a:rPr lang="en-US" sz="1000"/>
                        <a:t>16</a:t>
                      </a:r>
                    </a:p>
                  </a:txBody>
                  <a:tcPr/>
                </a:tc>
                <a:tc>
                  <a:txBody>
                    <a:bodyPr/>
                    <a:lstStyle/>
                    <a:p>
                      <a:r>
                        <a:rPr lang="en-US" sz="1000"/>
                        <a:t>4</a:t>
                      </a:r>
                    </a:p>
                  </a:txBody>
                  <a:tcPr/>
                </a:tc>
                <a:tc>
                  <a:txBody>
                    <a:bodyPr/>
                    <a:lstStyle/>
                    <a:p>
                      <a:r>
                        <a:rPr lang="en-US" sz="1000"/>
                        <a:t>63</a:t>
                      </a:r>
                    </a:p>
                  </a:txBody>
                  <a:tcPr/>
                </a:tc>
                <a:extLst>
                  <a:ext uri="{0D108BD9-81ED-4DB2-BD59-A6C34878D82A}">
                    <a16:rowId xmlns:a16="http://schemas.microsoft.com/office/drawing/2014/main" val="3828033044"/>
                  </a:ext>
                </a:extLst>
              </a:tr>
            </a:tbl>
          </a:graphicData>
        </a:graphic>
      </p:graphicFrame>
      <p:sp>
        <p:nvSpPr>
          <p:cNvPr id="4" name="Text Placeholder 3">
            <a:extLst>
              <a:ext uri="{FF2B5EF4-FFF2-40B4-BE49-F238E27FC236}">
                <a16:creationId xmlns:a16="http://schemas.microsoft.com/office/drawing/2014/main" id="{676B28F3-17AD-4933-85A1-C3DF23F48E48}"/>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4264225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87940-DBD4-4118-ABB0-884305ECC3B2}"/>
              </a:ext>
            </a:extLst>
          </p:cNvPr>
          <p:cNvSpPr>
            <a:spLocks noGrp="1"/>
          </p:cNvSpPr>
          <p:nvPr>
            <p:ph type="title"/>
          </p:nvPr>
        </p:nvSpPr>
        <p:spPr/>
        <p:txBody>
          <a:bodyPr/>
          <a:lstStyle/>
          <a:p>
            <a:r>
              <a:rPr lang="en-US"/>
              <a:t>Facebook Comments Table | Honor KSA - 1 of 12</a:t>
            </a:r>
          </a:p>
        </p:txBody>
      </p:sp>
      <p:graphicFrame>
        <p:nvGraphicFramePr>
          <p:cNvPr id="5" name="Table Placeholder 4">
            <a:extLst>
              <a:ext uri="{FF2B5EF4-FFF2-40B4-BE49-F238E27FC236}">
                <a16:creationId xmlns:a16="http://schemas.microsoft.com/office/drawing/2014/main" id="{E0D87567-8F96-48A5-8C48-E7C2C32628E3}"/>
              </a:ext>
            </a:extLst>
          </p:cNvPr>
          <p:cNvGraphicFramePr>
            <a:graphicFrameLocks noGrp="1"/>
          </p:cNvGraphicFramePr>
          <p:nvPr>
            <p:ph type="tbl" sz="quarter" idx="13"/>
            <p:extLst>
              <p:ext uri="{D42A27DB-BD31-4B8C-83A1-F6EECF244321}">
                <p14:modId xmlns:p14="http://schemas.microsoft.com/office/powerpoint/2010/main" val="2288443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8953758"/>
                    </a:ext>
                  </a:extLst>
                </a:gridCol>
                <a:gridCol w="822960">
                  <a:extLst>
                    <a:ext uri="{9D8B030D-6E8A-4147-A177-3AD203B41FA5}">
                      <a16:colId xmlns:a16="http://schemas.microsoft.com/office/drawing/2014/main" val="330920607"/>
                    </a:ext>
                  </a:extLst>
                </a:gridCol>
                <a:gridCol w="4114800">
                  <a:extLst>
                    <a:ext uri="{9D8B030D-6E8A-4147-A177-3AD203B41FA5}">
                      <a16:colId xmlns:a16="http://schemas.microsoft.com/office/drawing/2014/main" val="3703438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0694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17:46:43 </a:t>
                      </a:r>
                      <a:r>
                        <a:rPr kumimoji="0" lang="en-US" sz="1000" b="0" i="0" u="none" strike="noStrike" kern="1200" cap="none" spc="0" normalizeH="0" baseline="0" noProof="0">
                          <a:ln>
                            <a:noFill/>
                          </a:ln>
                          <a:solidFill>
                            <a:prstClr val="black"/>
                          </a:solidFill>
                          <a:effectLst/>
                          <a:uLnTx/>
                          <a:uFillTx/>
                          <a:latin typeface="+mn-lt"/>
                          <a:ea typeface="+mn-ea"/>
                          <a:cs typeface="+mn-cs"/>
                        </a:rPr>
                        <a:t>
 How much price honor view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4015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17:35:19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HONOR10i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زينة رمضان تغمر بيوتنا وقلوبنا بروح الشهر الفضيل. شاركونا صور لزينتكم لفرصة الفوز بأجهزة هونر.
 1تابعوا حساب @</a:t>
                      </a:r>
                      <a:r>
                        <a:rPr kumimoji="0" lang="en-US" sz="1000" b="0" i="0" u="none" strike="noStrike" kern="1200" cap="none" spc="0" normalizeH="0" baseline="0" noProof="0">
                          <a:ln>
                            <a:noFill/>
                          </a:ln>
                          <a:solidFill>
                            <a:prstClr val="black"/>
                          </a:solidFill>
                          <a:effectLst/>
                          <a:uLnTx/>
                          <a:uFillTx/>
                          <a:latin typeface="+mn-lt"/>
                          <a:ea typeface="+mn-ea"/>
                          <a:cs typeface="+mn-cs"/>
                        </a:rPr>
                        <a:t>HonorKSA
  2</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صوركم باستخدام #</a:t>
                      </a:r>
                      <a:r>
                        <a:rPr kumimoji="0" lang="en-US" sz="1000" b="0" i="0" u="none" strike="noStrike" kern="1200" cap="none" spc="0" normalizeH="0" baseline="0" noProof="0">
                          <a:ln>
                            <a:noFill/>
                          </a:ln>
                          <a:solidFill>
                            <a:prstClr val="black"/>
                          </a:solidFill>
                          <a:effectLst/>
                          <a:uLnTx/>
                          <a:uFillTx/>
                          <a:latin typeface="+mn-lt"/>
                          <a:ea typeface="+mn-ea"/>
                          <a:cs typeface="+mn-cs"/>
                        </a:rPr>
                        <a:t>HONOR10i  </a:t>
                      </a:r>
                      <a:r>
                        <a:rPr kumimoji="0" lang="ar-AE" sz="1000" b="0" i="0" u="none" strike="noStrike" kern="1200" cap="none" spc="0" normalizeH="0" baseline="0" noProof="0">
                          <a:ln>
                            <a:noFill/>
                          </a:ln>
                          <a:solidFill>
                            <a:prstClr val="black"/>
                          </a:solidFill>
                          <a:effectLst/>
                          <a:uLnTx/>
                          <a:uFillTx/>
                          <a:latin typeface="+mn-lt"/>
                          <a:ea typeface="+mn-ea"/>
                          <a:cs typeface="+mn-cs"/>
                        </a:rPr>
                        <a:t>و#ثلاث_لقطات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The Ramadan decorations fill up our houses and hearts with the peaceful feeling of this holy month. Share with us yours for a chance to win HONOR devices!  
1. Follow us on @HONORKSA
2. Share with us your picture by commenting on this post using #HONOR10i</a:t>
                      </a:r>
                    </a:p>
                  </a:txBody>
                  <a:tcPr/>
                </a:tc>
                <a:extLst>
                  <a:ext uri="{0D108BD9-81ED-4DB2-BD59-A6C34878D82A}">
                    <a16:rowId xmlns:a16="http://schemas.microsoft.com/office/drawing/2014/main" val="353619194"/>
                  </a:ext>
                </a:extLst>
              </a:tr>
            </a:tbl>
          </a:graphicData>
        </a:graphic>
      </p:graphicFrame>
      <p:sp>
        <p:nvSpPr>
          <p:cNvPr id="4" name="Text Placeholder 3">
            <a:extLst>
              <a:ext uri="{FF2B5EF4-FFF2-40B4-BE49-F238E27FC236}">
                <a16:creationId xmlns:a16="http://schemas.microsoft.com/office/drawing/2014/main" id="{383B0D77-5EA1-40CD-A724-EEEB4EBFB5BD}"/>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33024747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A75F5-9B0B-4370-8D93-F781115A5F48}"/>
              </a:ext>
            </a:extLst>
          </p:cNvPr>
          <p:cNvSpPr>
            <a:spLocks noGrp="1"/>
          </p:cNvSpPr>
          <p:nvPr>
            <p:ph type="title"/>
          </p:nvPr>
        </p:nvSpPr>
        <p:spPr/>
        <p:txBody>
          <a:bodyPr/>
          <a:lstStyle/>
          <a:p>
            <a:r>
              <a:rPr lang="en-US"/>
              <a:t>Facebook Comments Table | Honor KSA - 2 of 12</a:t>
            </a:r>
          </a:p>
        </p:txBody>
      </p:sp>
      <p:graphicFrame>
        <p:nvGraphicFramePr>
          <p:cNvPr id="5" name="Table Placeholder 4">
            <a:extLst>
              <a:ext uri="{FF2B5EF4-FFF2-40B4-BE49-F238E27FC236}">
                <a16:creationId xmlns:a16="http://schemas.microsoft.com/office/drawing/2014/main" id="{8C4F54A5-C212-43CC-8CF1-485B9A8B4B88}"/>
              </a:ext>
            </a:extLst>
          </p:cNvPr>
          <p:cNvGraphicFramePr>
            <a:graphicFrameLocks noGrp="1"/>
          </p:cNvGraphicFramePr>
          <p:nvPr>
            <p:ph type="tbl" sz="quarter" idx="13"/>
            <p:extLst>
              <p:ext uri="{D42A27DB-BD31-4B8C-83A1-F6EECF244321}">
                <p14:modId xmlns:p14="http://schemas.microsoft.com/office/powerpoint/2010/main" val="2279495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41009889"/>
                    </a:ext>
                  </a:extLst>
                </a:gridCol>
                <a:gridCol w="822960">
                  <a:extLst>
                    <a:ext uri="{9D8B030D-6E8A-4147-A177-3AD203B41FA5}">
                      <a16:colId xmlns:a16="http://schemas.microsoft.com/office/drawing/2014/main" val="3716588031"/>
                    </a:ext>
                  </a:extLst>
                </a:gridCol>
                <a:gridCol w="4114800">
                  <a:extLst>
                    <a:ext uri="{9D8B030D-6E8A-4147-A177-3AD203B41FA5}">
                      <a16:colId xmlns:a16="http://schemas.microsoft.com/office/drawing/2014/main" val="1171804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76472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17:17:23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ابغالي واحد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64438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14:31:19 </a:t>
                      </a:r>
                      <a:r>
                        <a:rPr kumimoji="0" lang="en-US" sz="1000" b="0" i="0" u="none" strike="noStrike" kern="1200" cap="none" spc="0" normalizeH="0" baseline="0" noProof="0">
                          <a:ln>
                            <a:noFill/>
                          </a:ln>
                          <a:solidFill>
                            <a:prstClr val="black"/>
                          </a:solidFill>
                          <a:effectLst/>
                          <a:uLnTx/>
                          <a:uFillTx/>
                          <a:latin typeface="+mn-lt"/>
                          <a:ea typeface="+mn-ea"/>
                          <a:cs typeface="+mn-cs"/>
                        </a:rPr>
                        <a:t>
 #HONOR10i  #</a:t>
                      </a:r>
                      <a:r>
                        <a:rPr kumimoji="0" lang="ar-AE" sz="1000" b="0" i="0" u="none" strike="noStrike" kern="1200" cap="none" spc="0" normalizeH="0" baseline="0" noProof="0">
                          <a:ln>
                            <a:noFill/>
                          </a:ln>
                          <a:solidFill>
                            <a:prstClr val="black"/>
                          </a:solidFill>
                          <a:effectLst/>
                          <a:uLnTx/>
                          <a:uFillTx/>
                          <a:latin typeface="+mn-lt"/>
                          <a:ea typeface="+mn-ea"/>
                          <a:cs typeface="+mn-cs"/>
                        </a:rPr>
                        <a:t>ثلاث_لقطات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زينة رمضان تغمر بيوتنا وقلوبنا بروح الشهر الفضيل. شاركونا صور لزينتكم لفرصة الفوز بأجهزة هونر.
 1تابعوا حساب @</a:t>
                      </a:r>
                      <a:r>
                        <a:rPr kumimoji="0" lang="en-US" sz="1000" b="0" i="0" u="none" strike="noStrike" kern="1200" cap="none" spc="0" normalizeH="0" baseline="0" noProof="0">
                          <a:ln>
                            <a:noFill/>
                          </a:ln>
                          <a:solidFill>
                            <a:prstClr val="black"/>
                          </a:solidFill>
                          <a:effectLst/>
                          <a:uLnTx/>
                          <a:uFillTx/>
                          <a:latin typeface="+mn-lt"/>
                          <a:ea typeface="+mn-ea"/>
                          <a:cs typeface="+mn-cs"/>
                        </a:rPr>
                        <a:t>HonorKSA
  2</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صوركم باستخدام #</a:t>
                      </a:r>
                      <a:r>
                        <a:rPr kumimoji="0" lang="en-US" sz="1000" b="0" i="0" u="none" strike="noStrike" kern="1200" cap="none" spc="0" normalizeH="0" baseline="0" noProof="0">
                          <a:ln>
                            <a:noFill/>
                          </a:ln>
                          <a:solidFill>
                            <a:prstClr val="black"/>
                          </a:solidFill>
                          <a:effectLst/>
                          <a:uLnTx/>
                          <a:uFillTx/>
                          <a:latin typeface="+mn-lt"/>
                          <a:ea typeface="+mn-ea"/>
                          <a:cs typeface="+mn-cs"/>
                        </a:rPr>
                        <a:t>HONOR10i  </a:t>
                      </a:r>
                      <a:r>
                        <a:rPr kumimoji="0" lang="ar-AE" sz="1000" b="0" i="0" u="none" strike="noStrike" kern="1200" cap="none" spc="0" normalizeH="0" baseline="0" noProof="0">
                          <a:ln>
                            <a:noFill/>
                          </a:ln>
                          <a:solidFill>
                            <a:prstClr val="black"/>
                          </a:solidFill>
                          <a:effectLst/>
                          <a:uLnTx/>
                          <a:uFillTx/>
                          <a:latin typeface="+mn-lt"/>
                          <a:ea typeface="+mn-ea"/>
                          <a:cs typeface="+mn-cs"/>
                        </a:rPr>
                        <a:t>و#ثلاث_لقطات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The Ramadan decorations fill up our houses and hearts with the peaceful feeling of this holy month. Share with us yours for a chance to win HONOR devices!  
1. Follow us on @HONORKSA
2. Share with us your picture by commenting on this post using #HONOR10i</a:t>
                      </a:r>
                    </a:p>
                  </a:txBody>
                  <a:tcPr/>
                </a:tc>
                <a:extLst>
                  <a:ext uri="{0D108BD9-81ED-4DB2-BD59-A6C34878D82A}">
                    <a16:rowId xmlns:a16="http://schemas.microsoft.com/office/drawing/2014/main" val="2888187093"/>
                  </a:ext>
                </a:extLst>
              </a:tr>
            </a:tbl>
          </a:graphicData>
        </a:graphic>
      </p:graphicFrame>
      <p:sp>
        <p:nvSpPr>
          <p:cNvPr id="4" name="Text Placeholder 3">
            <a:extLst>
              <a:ext uri="{FF2B5EF4-FFF2-40B4-BE49-F238E27FC236}">
                <a16:creationId xmlns:a16="http://schemas.microsoft.com/office/drawing/2014/main" id="{FADE3C74-1437-4157-857C-ACBFCB892170}"/>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426890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73D6F-6B53-49BC-818B-0F8EC0BB2B7D}"/>
              </a:ext>
            </a:extLst>
          </p:cNvPr>
          <p:cNvSpPr>
            <a:spLocks noGrp="1"/>
          </p:cNvSpPr>
          <p:nvPr>
            <p:ph type="title"/>
          </p:nvPr>
        </p:nvSpPr>
        <p:spPr/>
        <p:txBody>
          <a:bodyPr/>
          <a:lstStyle/>
          <a:p>
            <a:r>
              <a:rPr lang="en-US"/>
              <a:t>Facebook Comments Table | Honor KSA - 3 of 12</a:t>
            </a:r>
          </a:p>
        </p:txBody>
      </p:sp>
      <p:graphicFrame>
        <p:nvGraphicFramePr>
          <p:cNvPr id="5" name="Table Placeholder 4">
            <a:extLst>
              <a:ext uri="{FF2B5EF4-FFF2-40B4-BE49-F238E27FC236}">
                <a16:creationId xmlns:a16="http://schemas.microsoft.com/office/drawing/2014/main" id="{5E82A030-0289-46C0-892A-B71BB3970044}"/>
              </a:ext>
            </a:extLst>
          </p:cNvPr>
          <p:cNvGraphicFramePr>
            <a:graphicFrameLocks noGrp="1"/>
          </p:cNvGraphicFramePr>
          <p:nvPr>
            <p:ph type="tbl" sz="quarter" idx="13"/>
            <p:extLst>
              <p:ext uri="{D42A27DB-BD31-4B8C-83A1-F6EECF244321}">
                <p14:modId xmlns:p14="http://schemas.microsoft.com/office/powerpoint/2010/main" val="1191807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27430144"/>
                    </a:ext>
                  </a:extLst>
                </a:gridCol>
                <a:gridCol w="822960">
                  <a:extLst>
                    <a:ext uri="{9D8B030D-6E8A-4147-A177-3AD203B41FA5}">
                      <a16:colId xmlns:a16="http://schemas.microsoft.com/office/drawing/2014/main" val="1379319528"/>
                    </a:ext>
                  </a:extLst>
                </a:gridCol>
                <a:gridCol w="4114800">
                  <a:extLst>
                    <a:ext uri="{9D8B030D-6E8A-4147-A177-3AD203B41FA5}">
                      <a16:colId xmlns:a16="http://schemas.microsoft.com/office/drawing/2014/main" val="418260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440030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14:29:37 </a:t>
                      </a:r>
                      <a:r>
                        <a:rPr kumimoji="0" lang="en-US" sz="1000" b="0" i="0" u="none" strike="noStrike" kern="1200" cap="none" spc="0" normalizeH="0" baseline="0" noProof="0">
                          <a:ln>
                            <a:noFill/>
                          </a:ln>
                          <a:solidFill>
                            <a:prstClr val="black"/>
                          </a:solidFill>
                          <a:effectLst/>
                          <a:uLnTx/>
                          <a:uFillTx/>
                          <a:latin typeface="+mn-lt"/>
                          <a:ea typeface="+mn-ea"/>
                          <a:cs typeface="+mn-cs"/>
                        </a:rPr>
                        <a:t>
 #HONOR10i  #</a:t>
                      </a:r>
                      <a:r>
                        <a:rPr kumimoji="0" lang="ar-AE" sz="1000" b="0" i="0" u="none" strike="noStrike" kern="1200" cap="none" spc="0" normalizeH="0" baseline="0" noProof="0">
                          <a:ln>
                            <a:noFill/>
                          </a:ln>
                          <a:solidFill>
                            <a:prstClr val="black"/>
                          </a:solidFill>
                          <a:effectLst/>
                          <a:uLnTx/>
                          <a:uFillTx/>
                          <a:latin typeface="+mn-lt"/>
                          <a:ea typeface="+mn-ea"/>
                          <a:cs typeface="+mn-cs"/>
                        </a:rPr>
                        <a:t>ثلاث_لقطات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زينة رمضان تغمر بيوتنا وقلوبنا بروح الشهر الفضيل. شاركونا صور لزينتكم لفرصة الفوز بأجهزة هونر.
 1تابعوا حساب @</a:t>
                      </a:r>
                      <a:r>
                        <a:rPr kumimoji="0" lang="en-US" sz="1000" b="0" i="0" u="none" strike="noStrike" kern="1200" cap="none" spc="0" normalizeH="0" baseline="0" noProof="0">
                          <a:ln>
                            <a:noFill/>
                          </a:ln>
                          <a:solidFill>
                            <a:prstClr val="black"/>
                          </a:solidFill>
                          <a:effectLst/>
                          <a:uLnTx/>
                          <a:uFillTx/>
                          <a:latin typeface="+mn-lt"/>
                          <a:ea typeface="+mn-ea"/>
                          <a:cs typeface="+mn-cs"/>
                        </a:rPr>
                        <a:t>HonorKSA
  2</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صوركم باستخدام #</a:t>
                      </a:r>
                      <a:r>
                        <a:rPr kumimoji="0" lang="en-US" sz="1000" b="0" i="0" u="none" strike="noStrike" kern="1200" cap="none" spc="0" normalizeH="0" baseline="0" noProof="0">
                          <a:ln>
                            <a:noFill/>
                          </a:ln>
                          <a:solidFill>
                            <a:prstClr val="black"/>
                          </a:solidFill>
                          <a:effectLst/>
                          <a:uLnTx/>
                          <a:uFillTx/>
                          <a:latin typeface="+mn-lt"/>
                          <a:ea typeface="+mn-ea"/>
                          <a:cs typeface="+mn-cs"/>
                        </a:rPr>
                        <a:t>HONOR10i  </a:t>
                      </a:r>
                      <a:r>
                        <a:rPr kumimoji="0" lang="ar-AE" sz="1000" b="0" i="0" u="none" strike="noStrike" kern="1200" cap="none" spc="0" normalizeH="0" baseline="0" noProof="0">
                          <a:ln>
                            <a:noFill/>
                          </a:ln>
                          <a:solidFill>
                            <a:prstClr val="black"/>
                          </a:solidFill>
                          <a:effectLst/>
                          <a:uLnTx/>
                          <a:uFillTx/>
                          <a:latin typeface="+mn-lt"/>
                          <a:ea typeface="+mn-ea"/>
                          <a:cs typeface="+mn-cs"/>
                        </a:rPr>
                        <a:t>و#ثلاث_لقطات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The Ramadan decorations fill up our houses and hearts with the peaceful feeling of this holy month. Share with us yours for a chance to win HONOR devices!  
1. Follow us on @HONORKSA
2. Share with us your picture by commenting on this post using #HONOR10i</a:t>
                      </a:r>
                    </a:p>
                  </a:txBody>
                  <a:tcPr/>
                </a:tc>
                <a:extLst>
                  <a:ext uri="{0D108BD9-81ED-4DB2-BD59-A6C34878D82A}">
                    <a16:rowId xmlns:a16="http://schemas.microsoft.com/office/drawing/2014/main" val="53989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13:39:38 </a:t>
                      </a:r>
                      <a:r>
                        <a:rPr kumimoji="0" lang="en-US" sz="1000" b="0" i="0" u="none" strike="noStrike" kern="1200" cap="none" spc="0" normalizeH="0" baseline="0" noProof="0">
                          <a:ln>
                            <a:noFill/>
                          </a:ln>
                          <a:solidFill>
                            <a:prstClr val="black"/>
                          </a:solidFill>
                          <a:effectLst/>
                          <a:uLnTx/>
                          <a:uFillTx/>
                          <a:latin typeface="+mn-lt"/>
                          <a:ea typeface="+mn-ea"/>
                          <a:cs typeface="+mn-cs"/>
                        </a:rPr>
                        <a:t>
 Google bunned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3557159"/>
                  </a:ext>
                </a:extLst>
              </a:tr>
            </a:tbl>
          </a:graphicData>
        </a:graphic>
      </p:graphicFrame>
      <p:sp>
        <p:nvSpPr>
          <p:cNvPr id="4" name="Text Placeholder 3">
            <a:extLst>
              <a:ext uri="{FF2B5EF4-FFF2-40B4-BE49-F238E27FC236}">
                <a16:creationId xmlns:a16="http://schemas.microsoft.com/office/drawing/2014/main" id="{6111074F-19B7-4D21-981B-DC3BD7BE88A7}"/>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2439617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38616-960E-4DF7-9C28-83B63777B721}"/>
              </a:ext>
            </a:extLst>
          </p:cNvPr>
          <p:cNvSpPr>
            <a:spLocks noGrp="1"/>
          </p:cNvSpPr>
          <p:nvPr>
            <p:ph type="title"/>
          </p:nvPr>
        </p:nvSpPr>
        <p:spPr/>
        <p:txBody>
          <a:bodyPr/>
          <a:lstStyle/>
          <a:p>
            <a:r>
              <a:rPr lang="en-US"/>
              <a:t>Facebook Comments Table | Honor KSA - 4 of 12</a:t>
            </a:r>
          </a:p>
        </p:txBody>
      </p:sp>
      <p:graphicFrame>
        <p:nvGraphicFramePr>
          <p:cNvPr id="5" name="Table Placeholder 4">
            <a:extLst>
              <a:ext uri="{FF2B5EF4-FFF2-40B4-BE49-F238E27FC236}">
                <a16:creationId xmlns:a16="http://schemas.microsoft.com/office/drawing/2014/main" id="{23907E29-3B13-42E8-8A24-4756C68A9EFF}"/>
              </a:ext>
            </a:extLst>
          </p:cNvPr>
          <p:cNvGraphicFramePr>
            <a:graphicFrameLocks noGrp="1"/>
          </p:cNvGraphicFramePr>
          <p:nvPr>
            <p:ph type="tbl" sz="quarter" idx="13"/>
            <p:extLst>
              <p:ext uri="{D42A27DB-BD31-4B8C-83A1-F6EECF244321}">
                <p14:modId xmlns:p14="http://schemas.microsoft.com/office/powerpoint/2010/main" val="1399069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32821786"/>
                    </a:ext>
                  </a:extLst>
                </a:gridCol>
                <a:gridCol w="822960">
                  <a:extLst>
                    <a:ext uri="{9D8B030D-6E8A-4147-A177-3AD203B41FA5}">
                      <a16:colId xmlns:a16="http://schemas.microsoft.com/office/drawing/2014/main" val="1018735717"/>
                    </a:ext>
                  </a:extLst>
                </a:gridCol>
                <a:gridCol w="4114800">
                  <a:extLst>
                    <a:ext uri="{9D8B030D-6E8A-4147-A177-3AD203B41FA5}">
                      <a16:colId xmlns:a16="http://schemas.microsoft.com/office/drawing/2014/main" val="3185695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82899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12:26:25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45120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11:42:00 </a:t>
                      </a:r>
                      <a:r>
                        <a:rPr kumimoji="0" lang="en-US" sz="1000" b="0" i="0" u="none" strike="noStrike" kern="1200" cap="none" spc="0" normalizeH="0" baseline="0" noProof="0">
                          <a:ln>
                            <a:noFill/>
                          </a:ln>
                          <a:solidFill>
                            <a:prstClr val="black"/>
                          </a:solidFill>
                          <a:effectLst/>
                          <a:uLnTx/>
                          <a:uFillTx/>
                          <a:latin typeface="+mn-lt"/>
                          <a:ea typeface="+mn-ea"/>
                          <a:cs typeface="+mn-cs"/>
                        </a:rPr>
                        <a:t>
 Abu Zidhan Pavannur Google completely cut off all their services due to Trump's blacklisting Huawei on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71495073"/>
                  </a:ext>
                </a:extLst>
              </a:tr>
            </a:tbl>
          </a:graphicData>
        </a:graphic>
      </p:graphicFrame>
      <p:sp>
        <p:nvSpPr>
          <p:cNvPr id="4" name="Text Placeholder 3">
            <a:extLst>
              <a:ext uri="{FF2B5EF4-FFF2-40B4-BE49-F238E27FC236}">
                <a16:creationId xmlns:a16="http://schemas.microsoft.com/office/drawing/2014/main" id="{4310EDB8-95E2-4ED2-BB9E-9641553A28D2}"/>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2952794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A5EF6-5A8A-4DC4-B192-D6A22C01E1C1}"/>
              </a:ext>
            </a:extLst>
          </p:cNvPr>
          <p:cNvSpPr>
            <a:spLocks noGrp="1"/>
          </p:cNvSpPr>
          <p:nvPr>
            <p:ph type="title"/>
          </p:nvPr>
        </p:nvSpPr>
        <p:spPr/>
        <p:txBody>
          <a:bodyPr/>
          <a:lstStyle/>
          <a:p>
            <a:r>
              <a:rPr lang="en-US"/>
              <a:t>Facebook Comments Table | Honor KSA - 5 of 12</a:t>
            </a:r>
          </a:p>
        </p:txBody>
      </p:sp>
      <p:graphicFrame>
        <p:nvGraphicFramePr>
          <p:cNvPr id="5" name="Table Placeholder 4">
            <a:extLst>
              <a:ext uri="{FF2B5EF4-FFF2-40B4-BE49-F238E27FC236}">
                <a16:creationId xmlns:a16="http://schemas.microsoft.com/office/drawing/2014/main" id="{0A7392E1-A7F8-4314-AF48-329AC013A047}"/>
              </a:ext>
            </a:extLst>
          </p:cNvPr>
          <p:cNvGraphicFramePr>
            <a:graphicFrameLocks noGrp="1"/>
          </p:cNvGraphicFramePr>
          <p:nvPr>
            <p:ph type="tbl" sz="quarter" idx="13"/>
            <p:extLst>
              <p:ext uri="{D42A27DB-BD31-4B8C-83A1-F6EECF244321}">
                <p14:modId xmlns:p14="http://schemas.microsoft.com/office/powerpoint/2010/main" val="1619886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95301501"/>
                    </a:ext>
                  </a:extLst>
                </a:gridCol>
                <a:gridCol w="822960">
                  <a:extLst>
                    <a:ext uri="{9D8B030D-6E8A-4147-A177-3AD203B41FA5}">
                      <a16:colId xmlns:a16="http://schemas.microsoft.com/office/drawing/2014/main" val="318852547"/>
                    </a:ext>
                  </a:extLst>
                </a:gridCol>
                <a:gridCol w="4114800">
                  <a:extLst>
                    <a:ext uri="{9D8B030D-6E8A-4147-A177-3AD203B41FA5}">
                      <a16:colId xmlns:a16="http://schemas.microsoft.com/office/drawing/2014/main" val="2700068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53697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08:19:33 </a:t>
                      </a:r>
                      <a:r>
                        <a:rPr kumimoji="0" lang="en-US" sz="1000" b="0" i="0" u="none" strike="noStrike" kern="1200" cap="none" spc="0" normalizeH="0" baseline="0" noProof="0">
                          <a:ln>
                            <a:noFill/>
                          </a:ln>
                          <a:solidFill>
                            <a:prstClr val="black"/>
                          </a:solidFill>
                          <a:effectLst/>
                          <a:uLnTx/>
                          <a:uFillTx/>
                          <a:latin typeface="+mn-lt"/>
                          <a:ea typeface="+mn-ea"/>
                          <a:cs typeface="+mn-cs"/>
                        </a:rPr>
                        <a:t>
 #HONOR10i  #</a:t>
                      </a:r>
                      <a:r>
                        <a:rPr kumimoji="0" lang="ar-AE" sz="1000" b="0" i="0" u="none" strike="noStrike" kern="1200" cap="none" spc="0" normalizeH="0" baseline="0" noProof="0">
                          <a:ln>
                            <a:noFill/>
                          </a:ln>
                          <a:solidFill>
                            <a:prstClr val="black"/>
                          </a:solidFill>
                          <a:effectLst/>
                          <a:uLnTx/>
                          <a:uFillTx/>
                          <a:latin typeface="+mn-lt"/>
                          <a:ea typeface="+mn-ea"/>
                          <a:cs typeface="+mn-cs"/>
                        </a:rPr>
                        <a:t>ثلاث_لقطات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زينة رمضان تغمر بيوتنا وقلوبنا بروح الشهر الفضيل. شاركونا صور لزينتكم لفرصة الفوز بأجهزة هونر.
 1تابعوا حساب @</a:t>
                      </a:r>
                      <a:r>
                        <a:rPr kumimoji="0" lang="en-US" sz="1000" b="0" i="0" u="none" strike="noStrike" kern="1200" cap="none" spc="0" normalizeH="0" baseline="0" noProof="0">
                          <a:ln>
                            <a:noFill/>
                          </a:ln>
                          <a:solidFill>
                            <a:prstClr val="black"/>
                          </a:solidFill>
                          <a:effectLst/>
                          <a:uLnTx/>
                          <a:uFillTx/>
                          <a:latin typeface="+mn-lt"/>
                          <a:ea typeface="+mn-ea"/>
                          <a:cs typeface="+mn-cs"/>
                        </a:rPr>
                        <a:t>HonorKSA
  2</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صوركم باستخدام #</a:t>
                      </a:r>
                      <a:r>
                        <a:rPr kumimoji="0" lang="en-US" sz="1000" b="0" i="0" u="none" strike="noStrike" kern="1200" cap="none" spc="0" normalizeH="0" baseline="0" noProof="0">
                          <a:ln>
                            <a:noFill/>
                          </a:ln>
                          <a:solidFill>
                            <a:prstClr val="black"/>
                          </a:solidFill>
                          <a:effectLst/>
                          <a:uLnTx/>
                          <a:uFillTx/>
                          <a:latin typeface="+mn-lt"/>
                          <a:ea typeface="+mn-ea"/>
                          <a:cs typeface="+mn-cs"/>
                        </a:rPr>
                        <a:t>HONOR10i  </a:t>
                      </a:r>
                      <a:r>
                        <a:rPr kumimoji="0" lang="ar-AE" sz="1000" b="0" i="0" u="none" strike="noStrike" kern="1200" cap="none" spc="0" normalizeH="0" baseline="0" noProof="0">
                          <a:ln>
                            <a:noFill/>
                          </a:ln>
                          <a:solidFill>
                            <a:prstClr val="black"/>
                          </a:solidFill>
                          <a:effectLst/>
                          <a:uLnTx/>
                          <a:uFillTx/>
                          <a:latin typeface="+mn-lt"/>
                          <a:ea typeface="+mn-ea"/>
                          <a:cs typeface="+mn-cs"/>
                        </a:rPr>
                        <a:t>و#ثلاث_لقطات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The Ramadan decorations fill up our houses and hearts with the peaceful feeling of this holy month. Share with us yours for a chance to win HONOR devices!  
1. Follow us on @HONORKSA
2. Share with us your picture by commenting on this post using #HONOR10i</a:t>
                      </a:r>
                    </a:p>
                  </a:txBody>
                  <a:tcPr/>
                </a:tc>
                <a:extLst>
                  <a:ext uri="{0D108BD9-81ED-4DB2-BD59-A6C34878D82A}">
                    <a16:rowId xmlns:a16="http://schemas.microsoft.com/office/drawing/2014/main" val="214643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07:51:13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HONOR10i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زينة رمضان تغمر بيوتنا وقلوبنا بروح الشهر الفضيل. شاركونا صور لزينتكم لفرصة الفوز بأجهزة هونر.
 1تابعوا حساب @</a:t>
                      </a:r>
                      <a:r>
                        <a:rPr kumimoji="0" lang="en-US" sz="1000" b="0" i="0" u="none" strike="noStrike" kern="1200" cap="none" spc="0" normalizeH="0" baseline="0" noProof="0">
                          <a:ln>
                            <a:noFill/>
                          </a:ln>
                          <a:solidFill>
                            <a:prstClr val="black"/>
                          </a:solidFill>
                          <a:effectLst/>
                          <a:uLnTx/>
                          <a:uFillTx/>
                          <a:latin typeface="+mn-lt"/>
                          <a:ea typeface="+mn-ea"/>
                          <a:cs typeface="+mn-cs"/>
                        </a:rPr>
                        <a:t>HonorKSA
  2</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صوركم باستخدام #</a:t>
                      </a:r>
                      <a:r>
                        <a:rPr kumimoji="0" lang="en-US" sz="1000" b="0" i="0" u="none" strike="noStrike" kern="1200" cap="none" spc="0" normalizeH="0" baseline="0" noProof="0">
                          <a:ln>
                            <a:noFill/>
                          </a:ln>
                          <a:solidFill>
                            <a:prstClr val="black"/>
                          </a:solidFill>
                          <a:effectLst/>
                          <a:uLnTx/>
                          <a:uFillTx/>
                          <a:latin typeface="+mn-lt"/>
                          <a:ea typeface="+mn-ea"/>
                          <a:cs typeface="+mn-cs"/>
                        </a:rPr>
                        <a:t>HONOR10i  </a:t>
                      </a:r>
                      <a:r>
                        <a:rPr kumimoji="0" lang="ar-AE" sz="1000" b="0" i="0" u="none" strike="noStrike" kern="1200" cap="none" spc="0" normalizeH="0" baseline="0" noProof="0">
                          <a:ln>
                            <a:noFill/>
                          </a:ln>
                          <a:solidFill>
                            <a:prstClr val="black"/>
                          </a:solidFill>
                          <a:effectLst/>
                          <a:uLnTx/>
                          <a:uFillTx/>
                          <a:latin typeface="+mn-lt"/>
                          <a:ea typeface="+mn-ea"/>
                          <a:cs typeface="+mn-cs"/>
                        </a:rPr>
                        <a:t>و#ثلاث_لقطات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The Ramadan decorations fill up our houses and hearts with the peaceful feeling of this holy month. Share with us yours for a chance to win HONOR devices!  
1. Follow us on @HONORKSA
2. Share with us your picture by commenting on this post using #HONOR10i</a:t>
                      </a:r>
                    </a:p>
                  </a:txBody>
                  <a:tcPr/>
                </a:tc>
                <a:extLst>
                  <a:ext uri="{0D108BD9-81ED-4DB2-BD59-A6C34878D82A}">
                    <a16:rowId xmlns:a16="http://schemas.microsoft.com/office/drawing/2014/main" val="1466813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05:59:02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سعرها كام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ودك تفصل؟ خلي </a:t>
                      </a:r>
                      <a:r>
                        <a:rPr kumimoji="0" lang="en-US" sz="1000" b="0" i="0" u="none" strike="noStrike" kern="1200" cap="none" spc="0" normalizeH="0" baseline="0" noProof="0">
                          <a:ln>
                            <a:noFill/>
                          </a:ln>
                          <a:solidFill>
                            <a:prstClr val="black"/>
                          </a:solidFill>
                          <a:effectLst/>
                          <a:uLnTx/>
                          <a:uFillTx/>
                          <a:latin typeface="+mn-lt"/>
                          <a:ea typeface="+mn-ea"/>
                          <a:cs typeface="+mn-cs"/>
                        </a:rPr>
                        <a:t>HONOR Flypods </a:t>
                      </a:r>
                      <a:r>
                        <a:rPr kumimoji="0" lang="ar-AE" sz="1000" b="0" i="0" u="none" strike="noStrike" kern="1200" cap="none" spc="0" normalizeH="0" baseline="0" noProof="0">
                          <a:ln>
                            <a:noFill/>
                          </a:ln>
                          <a:solidFill>
                            <a:prstClr val="black"/>
                          </a:solidFill>
                          <a:effectLst/>
                          <a:uLnTx/>
                          <a:uFillTx/>
                          <a:latin typeface="+mn-lt"/>
                          <a:ea typeface="+mn-ea"/>
                          <a:cs typeface="+mn-cs"/>
                        </a:rPr>
                        <a:t>مع إلغاء الضجيج البيئي يضبطلك المزاج 
</a:t>
                      </a:r>
                      <a:r>
                        <a:rPr kumimoji="0" lang="en-US" sz="1000" b="0" i="0" u="none" strike="noStrike" kern="1200" cap="none" spc="0" normalizeH="0" baseline="0" noProof="0">
                          <a:ln>
                            <a:noFill/>
                          </a:ln>
                          <a:solidFill>
                            <a:prstClr val="black"/>
                          </a:solidFill>
                          <a:effectLst/>
                          <a:uLnTx/>
                          <a:uFillTx/>
                          <a:latin typeface="+mn-lt"/>
                          <a:ea typeface="+mn-ea"/>
                          <a:cs typeface="+mn-cs"/>
                        </a:rPr>
                        <a:t>Disconnect and enjoy some time off! HONOR Flypods, with noise cancellation will set the mood for you!
#Flypods #HONOR #HONORFlypods #FlypodsLite</a:t>
                      </a:r>
                    </a:p>
                  </a:txBody>
                  <a:tcPr/>
                </a:tc>
                <a:extLst>
                  <a:ext uri="{0D108BD9-81ED-4DB2-BD59-A6C34878D82A}">
                    <a16:rowId xmlns:a16="http://schemas.microsoft.com/office/drawing/2014/main" val="2175277547"/>
                  </a:ext>
                </a:extLst>
              </a:tr>
            </a:tbl>
          </a:graphicData>
        </a:graphic>
      </p:graphicFrame>
      <p:sp>
        <p:nvSpPr>
          <p:cNvPr id="4" name="Text Placeholder 3">
            <a:extLst>
              <a:ext uri="{FF2B5EF4-FFF2-40B4-BE49-F238E27FC236}">
                <a16:creationId xmlns:a16="http://schemas.microsoft.com/office/drawing/2014/main" id="{5F8B2BEA-9294-4486-8D49-966C1212A6F7}"/>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802533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17838-6D72-41D3-9B30-5A99069B1A36}"/>
              </a:ext>
            </a:extLst>
          </p:cNvPr>
          <p:cNvSpPr>
            <a:spLocks noGrp="1"/>
          </p:cNvSpPr>
          <p:nvPr>
            <p:ph type="title"/>
          </p:nvPr>
        </p:nvSpPr>
        <p:spPr/>
        <p:txBody>
          <a:bodyPr/>
          <a:lstStyle/>
          <a:p>
            <a:r>
              <a:rPr lang="en-US"/>
              <a:t>Facebook Comments Table | Honor KSA - 6 of 12</a:t>
            </a:r>
          </a:p>
        </p:txBody>
      </p:sp>
      <p:graphicFrame>
        <p:nvGraphicFramePr>
          <p:cNvPr id="5" name="Table Placeholder 4">
            <a:extLst>
              <a:ext uri="{FF2B5EF4-FFF2-40B4-BE49-F238E27FC236}">
                <a16:creationId xmlns:a16="http://schemas.microsoft.com/office/drawing/2014/main" id="{E682AD93-0C11-45C3-83FE-77E5F2889290}"/>
              </a:ext>
            </a:extLst>
          </p:cNvPr>
          <p:cNvGraphicFramePr>
            <a:graphicFrameLocks noGrp="1"/>
          </p:cNvGraphicFramePr>
          <p:nvPr>
            <p:ph type="tbl" sz="quarter" idx="13"/>
            <p:extLst>
              <p:ext uri="{D42A27DB-BD31-4B8C-83A1-F6EECF244321}">
                <p14:modId xmlns:p14="http://schemas.microsoft.com/office/powerpoint/2010/main" val="374386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74803323"/>
                    </a:ext>
                  </a:extLst>
                </a:gridCol>
                <a:gridCol w="822960">
                  <a:extLst>
                    <a:ext uri="{9D8B030D-6E8A-4147-A177-3AD203B41FA5}">
                      <a16:colId xmlns:a16="http://schemas.microsoft.com/office/drawing/2014/main" val="329527904"/>
                    </a:ext>
                  </a:extLst>
                </a:gridCol>
                <a:gridCol w="4114800">
                  <a:extLst>
                    <a:ext uri="{9D8B030D-6E8A-4147-A177-3AD203B41FA5}">
                      <a16:colId xmlns:a16="http://schemas.microsoft.com/office/drawing/2014/main" val="4204831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091822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04:46:39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6915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02:58:09 </a:t>
                      </a:r>
                      <a:r>
                        <a:rPr kumimoji="0" lang="en-US" sz="1000" b="0" i="0" u="none" strike="noStrike" kern="1200" cap="none" spc="0" normalizeH="0" baseline="0" noProof="0">
                          <a:ln>
                            <a:noFill/>
                          </a:ln>
                          <a:solidFill>
                            <a:prstClr val="black"/>
                          </a:solidFill>
                          <a:effectLst/>
                          <a:uLnTx/>
                          <a:uFillTx/>
                          <a:latin typeface="+mn-lt"/>
                          <a:ea typeface="+mn-ea"/>
                          <a:cs typeface="+mn-cs"/>
                        </a:rPr>
                        <a:t>
 This set problem no update google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84305641"/>
                  </a:ext>
                </a:extLst>
              </a:tr>
            </a:tbl>
          </a:graphicData>
        </a:graphic>
      </p:graphicFrame>
      <p:sp>
        <p:nvSpPr>
          <p:cNvPr id="4" name="Text Placeholder 3">
            <a:extLst>
              <a:ext uri="{FF2B5EF4-FFF2-40B4-BE49-F238E27FC236}">
                <a16:creationId xmlns:a16="http://schemas.microsoft.com/office/drawing/2014/main" id="{D12AD301-4281-4F15-BDD9-2ECD31BE9702}"/>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13723743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BF68-90F5-40A2-8C65-430448B53F7B}"/>
              </a:ext>
            </a:extLst>
          </p:cNvPr>
          <p:cNvSpPr>
            <a:spLocks noGrp="1"/>
          </p:cNvSpPr>
          <p:nvPr>
            <p:ph type="title"/>
          </p:nvPr>
        </p:nvSpPr>
        <p:spPr/>
        <p:txBody>
          <a:bodyPr/>
          <a:lstStyle/>
          <a:p>
            <a:r>
              <a:rPr lang="en-US"/>
              <a:t>Facebook Comments Table | Honor KSA - 7 of 12</a:t>
            </a:r>
          </a:p>
        </p:txBody>
      </p:sp>
      <p:graphicFrame>
        <p:nvGraphicFramePr>
          <p:cNvPr id="5" name="Table Placeholder 4">
            <a:extLst>
              <a:ext uri="{FF2B5EF4-FFF2-40B4-BE49-F238E27FC236}">
                <a16:creationId xmlns:a16="http://schemas.microsoft.com/office/drawing/2014/main" id="{6FC2C662-B0F1-4DA6-9E13-6581B41B7228}"/>
              </a:ext>
            </a:extLst>
          </p:cNvPr>
          <p:cNvGraphicFramePr>
            <a:graphicFrameLocks noGrp="1"/>
          </p:cNvGraphicFramePr>
          <p:nvPr>
            <p:ph type="tbl" sz="quarter" idx="13"/>
            <p:extLst>
              <p:ext uri="{D42A27DB-BD31-4B8C-83A1-F6EECF244321}">
                <p14:modId xmlns:p14="http://schemas.microsoft.com/office/powerpoint/2010/main" val="138249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5070208"/>
                    </a:ext>
                  </a:extLst>
                </a:gridCol>
                <a:gridCol w="822960">
                  <a:extLst>
                    <a:ext uri="{9D8B030D-6E8A-4147-A177-3AD203B41FA5}">
                      <a16:colId xmlns:a16="http://schemas.microsoft.com/office/drawing/2014/main" val="2738397682"/>
                    </a:ext>
                  </a:extLst>
                </a:gridCol>
                <a:gridCol w="4114800">
                  <a:extLst>
                    <a:ext uri="{9D8B030D-6E8A-4147-A177-3AD203B41FA5}">
                      <a16:colId xmlns:a16="http://schemas.microsoft.com/office/drawing/2014/main" val="1623325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44873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2019-05-28 02:24:44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طيب  كويس ان السبب أمريكا على شان مبيعاتها إلى مكسرة السوق ومفيش تجسس ولة الكلام دة كل الأطراف حرب اقتصادية  </a:t>
                      </a:r>
                      <a:r>
                        <a:rPr kumimoji="0" lang="en-US" sz="1000" b="0" i="0" u="none" strike="noStrike" kern="1200" cap="none" spc="0" normalizeH="0" baseline="0" noProof="0">
                          <a:ln>
                            <a:noFill/>
                          </a:ln>
                          <a:solidFill>
                            <a:prstClr val="black"/>
                          </a:solidFill>
                          <a:effectLst/>
                          <a:uLnTx/>
                          <a:uFillTx/>
                          <a:latin typeface="+mn-lt"/>
                          <a:ea typeface="+mn-ea"/>
                          <a:cs typeface="+mn-cs"/>
                        </a:rPr>
                        <a:t>Mustafa M Ibraheem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751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2019-05-27 22:59:02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HONOR10i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زينة رمضان تغمر بيوتنا وقلوبنا بروح الشهر الفضيل. شاركونا صور لزينتكم لفرصة الفوز بأجهزة هونر.
 1تابعوا حساب @</a:t>
                      </a:r>
                      <a:r>
                        <a:rPr kumimoji="0" lang="en-US" sz="1000" b="0" i="0" u="none" strike="noStrike" kern="1200" cap="none" spc="0" normalizeH="0" baseline="0" noProof="0">
                          <a:ln>
                            <a:noFill/>
                          </a:ln>
                          <a:solidFill>
                            <a:prstClr val="black"/>
                          </a:solidFill>
                          <a:effectLst/>
                          <a:uLnTx/>
                          <a:uFillTx/>
                          <a:latin typeface="+mn-lt"/>
                          <a:ea typeface="+mn-ea"/>
                          <a:cs typeface="+mn-cs"/>
                        </a:rPr>
                        <a:t>HonorKSA
  2</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صوركم باستخدام #</a:t>
                      </a:r>
                      <a:r>
                        <a:rPr kumimoji="0" lang="en-US" sz="1000" b="0" i="0" u="none" strike="noStrike" kern="1200" cap="none" spc="0" normalizeH="0" baseline="0" noProof="0">
                          <a:ln>
                            <a:noFill/>
                          </a:ln>
                          <a:solidFill>
                            <a:prstClr val="black"/>
                          </a:solidFill>
                          <a:effectLst/>
                          <a:uLnTx/>
                          <a:uFillTx/>
                          <a:latin typeface="+mn-lt"/>
                          <a:ea typeface="+mn-ea"/>
                          <a:cs typeface="+mn-cs"/>
                        </a:rPr>
                        <a:t>HONOR10i  </a:t>
                      </a:r>
                      <a:r>
                        <a:rPr kumimoji="0" lang="ar-AE" sz="1000" b="0" i="0" u="none" strike="noStrike" kern="1200" cap="none" spc="0" normalizeH="0" baseline="0" noProof="0">
                          <a:ln>
                            <a:noFill/>
                          </a:ln>
                          <a:solidFill>
                            <a:prstClr val="black"/>
                          </a:solidFill>
                          <a:effectLst/>
                          <a:uLnTx/>
                          <a:uFillTx/>
                          <a:latin typeface="+mn-lt"/>
                          <a:ea typeface="+mn-ea"/>
                          <a:cs typeface="+mn-cs"/>
                        </a:rPr>
                        <a:t>و#ثلاث_لقطات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The Ramadan decorations fill up our houses and hearts with the peaceful feeling of this holy month. Share with us yours for a chance to win HONOR devices!  
1. Follow us on @HONORKSA
2. Share with us your picture by commenting on this post using #HONOR10i</a:t>
                      </a:r>
                    </a:p>
                  </a:txBody>
                  <a:tcPr/>
                </a:tc>
                <a:extLst>
                  <a:ext uri="{0D108BD9-81ED-4DB2-BD59-A6C34878D82A}">
                    <a16:rowId xmlns:a16="http://schemas.microsoft.com/office/drawing/2014/main" val="3800323650"/>
                  </a:ext>
                </a:extLst>
              </a:tr>
            </a:tbl>
          </a:graphicData>
        </a:graphic>
      </p:graphicFrame>
      <p:sp>
        <p:nvSpPr>
          <p:cNvPr id="4" name="Text Placeholder 3">
            <a:extLst>
              <a:ext uri="{FF2B5EF4-FFF2-40B4-BE49-F238E27FC236}">
                <a16:creationId xmlns:a16="http://schemas.microsoft.com/office/drawing/2014/main" id="{AA5C716D-61AA-4464-A0A7-DCA13B366053}"/>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3269595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C6A2C-DA5F-4DD7-8F2E-23F8BFF71BF1}"/>
              </a:ext>
            </a:extLst>
          </p:cNvPr>
          <p:cNvSpPr>
            <a:spLocks noGrp="1"/>
          </p:cNvSpPr>
          <p:nvPr>
            <p:ph type="title"/>
          </p:nvPr>
        </p:nvSpPr>
        <p:spPr/>
        <p:txBody>
          <a:bodyPr/>
          <a:lstStyle/>
          <a:p>
            <a:r>
              <a:rPr lang="en-US"/>
              <a:t>Facebook Comments Table | Honor KSA - 8 of 12</a:t>
            </a:r>
          </a:p>
        </p:txBody>
      </p:sp>
      <p:graphicFrame>
        <p:nvGraphicFramePr>
          <p:cNvPr id="5" name="Table Placeholder 4">
            <a:extLst>
              <a:ext uri="{FF2B5EF4-FFF2-40B4-BE49-F238E27FC236}">
                <a16:creationId xmlns:a16="http://schemas.microsoft.com/office/drawing/2014/main" id="{88BA7CFE-75FB-48AA-8392-51E5B58E8702}"/>
              </a:ext>
            </a:extLst>
          </p:cNvPr>
          <p:cNvGraphicFramePr>
            <a:graphicFrameLocks noGrp="1"/>
          </p:cNvGraphicFramePr>
          <p:nvPr>
            <p:ph type="tbl" sz="quarter" idx="13"/>
            <p:extLst>
              <p:ext uri="{D42A27DB-BD31-4B8C-83A1-F6EECF244321}">
                <p14:modId xmlns:p14="http://schemas.microsoft.com/office/powerpoint/2010/main" val="331052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57091825"/>
                    </a:ext>
                  </a:extLst>
                </a:gridCol>
                <a:gridCol w="822960">
                  <a:extLst>
                    <a:ext uri="{9D8B030D-6E8A-4147-A177-3AD203B41FA5}">
                      <a16:colId xmlns:a16="http://schemas.microsoft.com/office/drawing/2014/main" val="3357390452"/>
                    </a:ext>
                  </a:extLst>
                </a:gridCol>
                <a:gridCol w="4114800">
                  <a:extLst>
                    <a:ext uri="{9D8B030D-6E8A-4147-A177-3AD203B41FA5}">
                      <a16:colId xmlns:a16="http://schemas.microsoft.com/office/drawing/2014/main" val="300587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837998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2019-05-27 22:35:22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العتن فتل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5139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2019-05-27 22:32:22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12811640"/>
                  </a:ext>
                </a:extLst>
              </a:tr>
            </a:tbl>
          </a:graphicData>
        </a:graphic>
      </p:graphicFrame>
      <p:sp>
        <p:nvSpPr>
          <p:cNvPr id="4" name="Text Placeholder 3">
            <a:extLst>
              <a:ext uri="{FF2B5EF4-FFF2-40B4-BE49-F238E27FC236}">
                <a16:creationId xmlns:a16="http://schemas.microsoft.com/office/drawing/2014/main" id="{35891896-860E-4AD5-AE0E-183151787C78}"/>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556704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5E5FF-16BD-4626-859F-E5DECBF0C17C}"/>
              </a:ext>
            </a:extLst>
          </p:cNvPr>
          <p:cNvSpPr>
            <a:spLocks noGrp="1"/>
          </p:cNvSpPr>
          <p:nvPr>
            <p:ph type="title"/>
          </p:nvPr>
        </p:nvSpPr>
        <p:spPr/>
        <p:txBody>
          <a:bodyPr/>
          <a:lstStyle/>
          <a:p>
            <a:r>
              <a:rPr lang="en-US"/>
              <a:t>Facebook Comments Table | Honor KSA - 9 of 12</a:t>
            </a:r>
          </a:p>
        </p:txBody>
      </p:sp>
      <p:graphicFrame>
        <p:nvGraphicFramePr>
          <p:cNvPr id="5" name="Table Placeholder 4">
            <a:extLst>
              <a:ext uri="{FF2B5EF4-FFF2-40B4-BE49-F238E27FC236}">
                <a16:creationId xmlns:a16="http://schemas.microsoft.com/office/drawing/2014/main" id="{5B509927-855D-4F96-A87E-121AAE6797B7}"/>
              </a:ext>
            </a:extLst>
          </p:cNvPr>
          <p:cNvGraphicFramePr>
            <a:graphicFrameLocks noGrp="1"/>
          </p:cNvGraphicFramePr>
          <p:nvPr>
            <p:ph type="tbl" sz="quarter" idx="13"/>
            <p:extLst>
              <p:ext uri="{D42A27DB-BD31-4B8C-83A1-F6EECF244321}">
                <p14:modId xmlns:p14="http://schemas.microsoft.com/office/powerpoint/2010/main" val="2818565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9989982"/>
                    </a:ext>
                  </a:extLst>
                </a:gridCol>
                <a:gridCol w="822960">
                  <a:extLst>
                    <a:ext uri="{9D8B030D-6E8A-4147-A177-3AD203B41FA5}">
                      <a16:colId xmlns:a16="http://schemas.microsoft.com/office/drawing/2014/main" val="2146684769"/>
                    </a:ext>
                  </a:extLst>
                </a:gridCol>
                <a:gridCol w="4114800">
                  <a:extLst>
                    <a:ext uri="{9D8B030D-6E8A-4147-A177-3AD203B41FA5}">
                      <a16:colId xmlns:a16="http://schemas.microsoft.com/office/drawing/2014/main" val="2655347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37876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2019-05-27 21:50:56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العنوان ممکن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3421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2019-05-27 21:49:16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طیب ممکن العنوان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19722938"/>
                  </a:ext>
                </a:extLst>
              </a:tr>
            </a:tbl>
          </a:graphicData>
        </a:graphic>
      </p:graphicFrame>
      <p:sp>
        <p:nvSpPr>
          <p:cNvPr id="4" name="Text Placeholder 3">
            <a:extLst>
              <a:ext uri="{FF2B5EF4-FFF2-40B4-BE49-F238E27FC236}">
                <a16:creationId xmlns:a16="http://schemas.microsoft.com/office/drawing/2014/main" id="{1EAAA9F6-5312-47C8-9A86-9C80DBCC1A03}"/>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10467634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F3FB2-4285-4F66-850E-F615FA987DAE}"/>
              </a:ext>
            </a:extLst>
          </p:cNvPr>
          <p:cNvSpPr>
            <a:spLocks noGrp="1"/>
          </p:cNvSpPr>
          <p:nvPr>
            <p:ph type="title"/>
          </p:nvPr>
        </p:nvSpPr>
        <p:spPr/>
        <p:txBody>
          <a:bodyPr/>
          <a:lstStyle/>
          <a:p>
            <a:r>
              <a:rPr lang="en-US"/>
              <a:t>Facebook Comments Table | Honor KSA - 10 of 12</a:t>
            </a:r>
          </a:p>
        </p:txBody>
      </p:sp>
      <p:graphicFrame>
        <p:nvGraphicFramePr>
          <p:cNvPr id="5" name="Table Placeholder 4">
            <a:extLst>
              <a:ext uri="{FF2B5EF4-FFF2-40B4-BE49-F238E27FC236}">
                <a16:creationId xmlns:a16="http://schemas.microsoft.com/office/drawing/2014/main" id="{5669F105-1151-42AE-8410-A8796F02B023}"/>
              </a:ext>
            </a:extLst>
          </p:cNvPr>
          <p:cNvGraphicFramePr>
            <a:graphicFrameLocks noGrp="1"/>
          </p:cNvGraphicFramePr>
          <p:nvPr>
            <p:ph type="tbl" sz="quarter" idx="13"/>
            <p:extLst>
              <p:ext uri="{D42A27DB-BD31-4B8C-83A1-F6EECF244321}">
                <p14:modId xmlns:p14="http://schemas.microsoft.com/office/powerpoint/2010/main" val="1366317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6744424"/>
                    </a:ext>
                  </a:extLst>
                </a:gridCol>
                <a:gridCol w="822960">
                  <a:extLst>
                    <a:ext uri="{9D8B030D-6E8A-4147-A177-3AD203B41FA5}">
                      <a16:colId xmlns:a16="http://schemas.microsoft.com/office/drawing/2014/main" val="2406029189"/>
                    </a:ext>
                  </a:extLst>
                </a:gridCol>
                <a:gridCol w="4114800">
                  <a:extLst>
                    <a:ext uri="{9D8B030D-6E8A-4147-A177-3AD203B41FA5}">
                      <a16:colId xmlns:a16="http://schemas.microsoft.com/office/drawing/2014/main" val="2162954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382669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2019-05-27 21:31:36 </a:t>
                      </a:r>
                      <a:r>
                        <a:rPr kumimoji="0" lang="en-US" sz="1000" b="0" i="0" u="none" strike="noStrike" kern="1200" cap="none" spc="0" normalizeH="0" baseline="0" noProof="0">
                          <a:ln>
                            <a:noFill/>
                          </a:ln>
                          <a:solidFill>
                            <a:prstClr val="black"/>
                          </a:solidFill>
                          <a:effectLst/>
                          <a:uLnTx/>
                          <a:uFillTx/>
                          <a:latin typeface="+mn-lt"/>
                          <a:ea typeface="+mn-ea"/>
                          <a:cs typeface="+mn-cs"/>
                        </a:rPr>
                        <a:t>
 #HONOR10i  #</a:t>
                      </a:r>
                      <a:r>
                        <a:rPr kumimoji="0" lang="ar-AE" sz="1000" b="0" i="0" u="none" strike="noStrike" kern="1200" cap="none" spc="0" normalizeH="0" baseline="0" noProof="0">
                          <a:ln>
                            <a:noFill/>
                          </a:ln>
                          <a:solidFill>
                            <a:prstClr val="black"/>
                          </a:solidFill>
                          <a:effectLst/>
                          <a:uLnTx/>
                          <a:uFillTx/>
                          <a:latin typeface="+mn-lt"/>
                          <a:ea typeface="+mn-ea"/>
                          <a:cs typeface="+mn-cs"/>
                        </a:rPr>
                        <a:t>ثلاث_لقطات بخاري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رجعنا لكم اليوم مع أكلة جديدة ولذيذة. خمنوا معنا لفرصة الربح بأحد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a:t>
                      </a:r>
                      <a:r>
                        <a:rPr kumimoji="0" lang="ar-AE" sz="1000" b="0" i="0" u="none" strike="noStrike" kern="1200" cap="none" spc="0" normalizeH="0" baseline="0" noProof="0">
                          <a:ln>
                            <a:noFill/>
                          </a:ln>
                          <a:solidFill>
                            <a:prstClr val="black"/>
                          </a:solidFill>
                          <a:effectLst/>
                          <a:uLnTx/>
                          <a:uFillTx/>
                          <a:latin typeface="+mn-lt"/>
                          <a:ea typeface="+mn-ea"/>
                          <a:cs typeface="+mn-cs"/>
                        </a:rPr>
                        <a:t>🙄؟ 
للمشاركة :
١- تابعوا حساب @</a:t>
                      </a:r>
                      <a:r>
                        <a:rPr kumimoji="0" lang="en-US" sz="1000" b="0" i="0" u="none" strike="noStrike" kern="1200" cap="none" spc="0" normalizeH="0" baseline="0" noProof="0">
                          <a:ln>
                            <a:noFill/>
                          </a:ln>
                          <a:solidFill>
                            <a:prstClr val="black"/>
                          </a:solidFill>
                          <a:effectLst/>
                          <a:uLnTx/>
                          <a:uFillTx/>
                          <a:latin typeface="+mn-lt"/>
                          <a:ea typeface="+mn-ea"/>
                          <a:cs typeface="+mn-cs"/>
                        </a:rPr>
                        <a:t>HONORKSA
٢- </a:t>
                      </a:r>
                      <a:r>
                        <a:rPr kumimoji="0" lang="ar-AE" sz="1000" b="0" i="0" u="none" strike="noStrike" kern="1200" cap="none" spc="0" normalizeH="0" baseline="0" noProof="0">
                          <a:ln>
                            <a:noFill/>
                          </a:ln>
                          <a:solidFill>
                            <a:prstClr val="black"/>
                          </a:solidFill>
                          <a:effectLst/>
                          <a:uLnTx/>
                          <a:uFillTx/>
                          <a:latin typeface="+mn-lt"/>
                          <a:ea typeface="+mn-ea"/>
                          <a:cs typeface="+mn-cs"/>
                        </a:rPr>
                        <a:t>اكتبوا إجابتكم في قسم التعليقات مع هشتاق #</a:t>
                      </a:r>
                      <a:r>
                        <a:rPr kumimoji="0" lang="en-US" sz="1000" b="0" i="0" u="none" strike="noStrike" kern="1200" cap="none" spc="0" normalizeH="0" baseline="0" noProof="0">
                          <a:ln>
                            <a:noFill/>
                          </a:ln>
                          <a:solidFill>
                            <a:prstClr val="black"/>
                          </a:solidFill>
                          <a:effectLst/>
                          <a:uLnTx/>
                          <a:uFillTx/>
                          <a:latin typeface="+mn-lt"/>
                          <a:ea typeface="+mn-ea"/>
                          <a:cs typeface="+mn-cs"/>
                        </a:rPr>
                        <a:t>HONOR10i </a:t>
                      </a:r>
                      <a:r>
                        <a:rPr kumimoji="0" lang="ar-AE" sz="1000" b="0" i="0" u="none" strike="noStrike" kern="1200" cap="none" spc="0" normalizeH="0" baseline="0" noProof="0">
                          <a:ln>
                            <a:noFill/>
                          </a:ln>
                          <a:solidFill>
                            <a:prstClr val="black"/>
                          </a:solidFill>
                          <a:effectLst/>
                          <a:uLnTx/>
                          <a:uFillTx/>
                          <a:latin typeface="+mn-lt"/>
                          <a:ea typeface="+mn-ea"/>
                          <a:cs typeface="+mn-cs"/>
                        </a:rPr>
                        <a:t>و #ثلاث_لقطات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We’re back today with a new and delicious dish!
Take a guess for a chance to win an #HONOR product. To participate, all you have to do is: 
1-follow the Honor KSA
2-guess the dish and comment below using #HONOR10i</a:t>
                      </a:r>
                    </a:p>
                  </a:txBody>
                  <a:tcPr/>
                </a:tc>
                <a:extLst>
                  <a:ext uri="{0D108BD9-81ED-4DB2-BD59-A6C34878D82A}">
                    <a16:rowId xmlns:a16="http://schemas.microsoft.com/office/drawing/2014/main" val="275970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2019-05-27 21:31:03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HONOR10i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زينة رمضان تغمر بيوتنا وقلوبنا بروح الشهر الفضيل. شاركونا صور لزينتكم لفرصة الفوز بأجهزة هونر.
 1تابعوا حساب @</a:t>
                      </a:r>
                      <a:r>
                        <a:rPr kumimoji="0" lang="en-US" sz="1000" b="0" i="0" u="none" strike="noStrike" kern="1200" cap="none" spc="0" normalizeH="0" baseline="0" noProof="0">
                          <a:ln>
                            <a:noFill/>
                          </a:ln>
                          <a:solidFill>
                            <a:prstClr val="black"/>
                          </a:solidFill>
                          <a:effectLst/>
                          <a:uLnTx/>
                          <a:uFillTx/>
                          <a:latin typeface="+mn-lt"/>
                          <a:ea typeface="+mn-ea"/>
                          <a:cs typeface="+mn-cs"/>
                        </a:rPr>
                        <a:t>HonorKSA
  2</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صوركم باستخدام #</a:t>
                      </a:r>
                      <a:r>
                        <a:rPr kumimoji="0" lang="en-US" sz="1000" b="0" i="0" u="none" strike="noStrike" kern="1200" cap="none" spc="0" normalizeH="0" baseline="0" noProof="0">
                          <a:ln>
                            <a:noFill/>
                          </a:ln>
                          <a:solidFill>
                            <a:prstClr val="black"/>
                          </a:solidFill>
                          <a:effectLst/>
                          <a:uLnTx/>
                          <a:uFillTx/>
                          <a:latin typeface="+mn-lt"/>
                          <a:ea typeface="+mn-ea"/>
                          <a:cs typeface="+mn-cs"/>
                        </a:rPr>
                        <a:t>HONOR10i  </a:t>
                      </a:r>
                      <a:r>
                        <a:rPr kumimoji="0" lang="ar-AE" sz="1000" b="0" i="0" u="none" strike="noStrike" kern="1200" cap="none" spc="0" normalizeH="0" baseline="0" noProof="0">
                          <a:ln>
                            <a:noFill/>
                          </a:ln>
                          <a:solidFill>
                            <a:prstClr val="black"/>
                          </a:solidFill>
                          <a:effectLst/>
                          <a:uLnTx/>
                          <a:uFillTx/>
                          <a:latin typeface="+mn-lt"/>
                          <a:ea typeface="+mn-ea"/>
                          <a:cs typeface="+mn-cs"/>
                        </a:rPr>
                        <a:t>و#ثلاث_لقطات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The Ramadan decorations fill up our houses and hearts with the peaceful feeling of this holy month. Share with us yours for a chance to win HONOR devices!  
1. Follow us on @HONORKSA
2. Share with us your picture by commenting on this post using #HONOR10i</a:t>
                      </a:r>
                    </a:p>
                  </a:txBody>
                  <a:tcPr/>
                </a:tc>
                <a:extLst>
                  <a:ext uri="{0D108BD9-81ED-4DB2-BD59-A6C34878D82A}">
                    <a16:rowId xmlns:a16="http://schemas.microsoft.com/office/drawing/2014/main" val="1490377699"/>
                  </a:ext>
                </a:extLst>
              </a:tr>
            </a:tbl>
          </a:graphicData>
        </a:graphic>
      </p:graphicFrame>
      <p:sp>
        <p:nvSpPr>
          <p:cNvPr id="4" name="Text Placeholder 3">
            <a:extLst>
              <a:ext uri="{FF2B5EF4-FFF2-40B4-BE49-F238E27FC236}">
                <a16:creationId xmlns:a16="http://schemas.microsoft.com/office/drawing/2014/main" id="{7C0AAEF0-B767-4870-A173-E4DCB7B2D663}"/>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35770101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1574E-3A02-4349-A3C0-E0C97D473BC9}"/>
              </a:ext>
            </a:extLst>
          </p:cNvPr>
          <p:cNvSpPr>
            <a:spLocks noGrp="1"/>
          </p:cNvSpPr>
          <p:nvPr>
            <p:ph type="title"/>
          </p:nvPr>
        </p:nvSpPr>
        <p:spPr/>
        <p:txBody>
          <a:bodyPr/>
          <a:lstStyle/>
          <a:p>
            <a:r>
              <a:rPr lang="en-US"/>
              <a:t>Facebook Comments Table | Honor KSA - 11 of 12</a:t>
            </a:r>
          </a:p>
        </p:txBody>
      </p:sp>
      <p:graphicFrame>
        <p:nvGraphicFramePr>
          <p:cNvPr id="5" name="Table Placeholder 4">
            <a:extLst>
              <a:ext uri="{FF2B5EF4-FFF2-40B4-BE49-F238E27FC236}">
                <a16:creationId xmlns:a16="http://schemas.microsoft.com/office/drawing/2014/main" id="{58277F9E-E6CD-4F1B-BBF3-B0092354C069}"/>
              </a:ext>
            </a:extLst>
          </p:cNvPr>
          <p:cNvGraphicFramePr>
            <a:graphicFrameLocks noGrp="1"/>
          </p:cNvGraphicFramePr>
          <p:nvPr>
            <p:ph type="tbl" sz="quarter" idx="13"/>
            <p:extLst>
              <p:ext uri="{D42A27DB-BD31-4B8C-83A1-F6EECF244321}">
                <p14:modId xmlns:p14="http://schemas.microsoft.com/office/powerpoint/2010/main" val="4207127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1286121"/>
                    </a:ext>
                  </a:extLst>
                </a:gridCol>
                <a:gridCol w="822960">
                  <a:extLst>
                    <a:ext uri="{9D8B030D-6E8A-4147-A177-3AD203B41FA5}">
                      <a16:colId xmlns:a16="http://schemas.microsoft.com/office/drawing/2014/main" val="3684981757"/>
                    </a:ext>
                  </a:extLst>
                </a:gridCol>
                <a:gridCol w="4114800">
                  <a:extLst>
                    <a:ext uri="{9D8B030D-6E8A-4147-A177-3AD203B41FA5}">
                      <a16:colId xmlns:a16="http://schemas.microsoft.com/office/drawing/2014/main" val="1352687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617961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2019-05-27 21:05:05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زينة رمضان تغمر بيوتنا وقلوبنا بروح الشهر الفضيل. شاركونا صور لزينتكم لفرصة الفوز بأجهزة هونر.
 1تابعوا حساب @</a:t>
                      </a:r>
                      <a:r>
                        <a:rPr kumimoji="0" lang="en-US" sz="1000" b="0" i="0" u="none" strike="noStrike" kern="1200" cap="none" spc="0" normalizeH="0" baseline="0" noProof="0">
                          <a:ln>
                            <a:noFill/>
                          </a:ln>
                          <a:solidFill>
                            <a:prstClr val="black"/>
                          </a:solidFill>
                          <a:effectLst/>
                          <a:uLnTx/>
                          <a:uFillTx/>
                          <a:latin typeface="+mn-lt"/>
                          <a:ea typeface="+mn-ea"/>
                          <a:cs typeface="+mn-cs"/>
                        </a:rPr>
                        <a:t>HonorKSA
  2</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صوركم باستخدام #</a:t>
                      </a:r>
                      <a:r>
                        <a:rPr kumimoji="0" lang="en-US" sz="1000" b="0" i="0" u="none" strike="noStrike" kern="1200" cap="none" spc="0" normalizeH="0" baseline="0" noProof="0">
                          <a:ln>
                            <a:noFill/>
                          </a:ln>
                          <a:solidFill>
                            <a:prstClr val="black"/>
                          </a:solidFill>
                          <a:effectLst/>
                          <a:uLnTx/>
                          <a:uFillTx/>
                          <a:latin typeface="+mn-lt"/>
                          <a:ea typeface="+mn-ea"/>
                          <a:cs typeface="+mn-cs"/>
                        </a:rPr>
                        <a:t>HONOR10i  </a:t>
                      </a:r>
                      <a:r>
                        <a:rPr kumimoji="0" lang="ar-AE" sz="1000" b="0" i="0" u="none" strike="noStrike" kern="1200" cap="none" spc="0" normalizeH="0" baseline="0" noProof="0">
                          <a:ln>
                            <a:noFill/>
                          </a:ln>
                          <a:solidFill>
                            <a:prstClr val="black"/>
                          </a:solidFill>
                          <a:effectLst/>
                          <a:uLnTx/>
                          <a:uFillTx/>
                          <a:latin typeface="+mn-lt"/>
                          <a:ea typeface="+mn-ea"/>
                          <a:cs typeface="+mn-cs"/>
                        </a:rPr>
                        <a:t>و#ثلاث_لقطات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The Ramadan decorations fill up our houses and hearts with the peaceful feeling of this holy month. Share with us yours for a chance to win HONOR devices!  
1. Follow us on @HONORKSA
2. Share with us your picture by commenting on this post using #HONOR10i</a:t>
                      </a:r>
                    </a:p>
                  </a:txBody>
                  <a:tcPr/>
                </a:tc>
                <a:extLst>
                  <a:ext uri="{0D108BD9-81ED-4DB2-BD59-A6C34878D82A}">
                    <a16:rowId xmlns:a16="http://schemas.microsoft.com/office/drawing/2014/main" val="217999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2019-05-27 20:22:09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بلاش كرهك لامريكا يخليك تحكم بشكل غير موضوعي... الصين بكل الهيلمان بتاعهم معرفوش يسوقو انظمتهم برا الصين ومازالو مربوطين بحبل سري بجوجل وخدماتها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10920055"/>
                  </a:ext>
                </a:extLst>
              </a:tr>
            </a:tbl>
          </a:graphicData>
        </a:graphic>
      </p:graphicFrame>
      <p:sp>
        <p:nvSpPr>
          <p:cNvPr id="4" name="Text Placeholder 3">
            <a:extLst>
              <a:ext uri="{FF2B5EF4-FFF2-40B4-BE49-F238E27FC236}">
                <a16:creationId xmlns:a16="http://schemas.microsoft.com/office/drawing/2014/main" id="{6B39A5D2-20B3-4DE4-906E-A6532D7AD2CA}"/>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16710252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3D68-B327-4CC9-A064-83F99D1A4A92}"/>
              </a:ext>
            </a:extLst>
          </p:cNvPr>
          <p:cNvSpPr>
            <a:spLocks noGrp="1"/>
          </p:cNvSpPr>
          <p:nvPr>
            <p:ph type="title"/>
          </p:nvPr>
        </p:nvSpPr>
        <p:spPr/>
        <p:txBody>
          <a:bodyPr/>
          <a:lstStyle/>
          <a:p>
            <a:r>
              <a:rPr lang="en-US"/>
              <a:t>Facebook Comments Table | Honor KSA - 12 of 12</a:t>
            </a:r>
          </a:p>
        </p:txBody>
      </p:sp>
      <p:graphicFrame>
        <p:nvGraphicFramePr>
          <p:cNvPr id="5" name="Table Placeholder 4">
            <a:extLst>
              <a:ext uri="{FF2B5EF4-FFF2-40B4-BE49-F238E27FC236}">
                <a16:creationId xmlns:a16="http://schemas.microsoft.com/office/drawing/2014/main" id="{F7AFFCB2-E790-4367-AF38-A188C67B431C}"/>
              </a:ext>
            </a:extLst>
          </p:cNvPr>
          <p:cNvGraphicFramePr>
            <a:graphicFrameLocks noGrp="1"/>
          </p:cNvGraphicFramePr>
          <p:nvPr>
            <p:ph type="tbl" sz="quarter" idx="13"/>
            <p:extLst>
              <p:ext uri="{D42A27DB-BD31-4B8C-83A1-F6EECF244321}">
                <p14:modId xmlns:p14="http://schemas.microsoft.com/office/powerpoint/2010/main" val="2465857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0770245"/>
                    </a:ext>
                  </a:extLst>
                </a:gridCol>
                <a:gridCol w="822960">
                  <a:extLst>
                    <a:ext uri="{9D8B030D-6E8A-4147-A177-3AD203B41FA5}">
                      <a16:colId xmlns:a16="http://schemas.microsoft.com/office/drawing/2014/main" val="3597987636"/>
                    </a:ext>
                  </a:extLst>
                </a:gridCol>
                <a:gridCol w="4114800">
                  <a:extLst>
                    <a:ext uri="{9D8B030D-6E8A-4147-A177-3AD203B41FA5}">
                      <a16:colId xmlns:a16="http://schemas.microsoft.com/office/drawing/2014/main" val="3676005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251525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2019-05-27 20:21:23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عبد الله عطا لما يكون النظام مَجود وينزلوه بمزاجهم بعد فتره اختبارات يبقي ماشي انما هما منلينو مضطرين يعني هينزل بمشاكل بالهبل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هونر تدلعكم بمناسبة العيد بعروض خيالية !  العروض سارية لأول أيام العيد عند وكلائنا. احصلوا على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10i, View 20, 10 Lite, 8X , 8C, 7X 
</a:t>
                      </a:r>
                      <a:r>
                        <a:rPr kumimoji="0" lang="ar-AE" sz="1000" b="0" i="0" u="none" strike="noStrike" kern="1200" cap="none" spc="0" normalizeH="0" baseline="0" noProof="0">
                          <a:ln>
                            <a:noFill/>
                          </a:ln>
                          <a:solidFill>
                            <a:prstClr val="black"/>
                          </a:solidFill>
                          <a:effectLst/>
                          <a:uLnTx/>
                          <a:uFillTx/>
                          <a:latin typeface="+mn-lt"/>
                          <a:ea typeface="+mn-ea"/>
                          <a:cs typeface="+mn-cs"/>
                        </a:rPr>
                        <a:t>بسعر منخفض!
🤩👌😍
</a:t>
                      </a:r>
                      <a:r>
                        <a:rPr kumimoji="0" lang="en-US" sz="1000" b="0" i="0" u="none" strike="noStrike" kern="1200" cap="none" spc="0" normalizeH="0" baseline="0" noProof="0">
                          <a:ln>
                            <a:noFill/>
                          </a:ln>
                          <a:solidFill>
                            <a:prstClr val="black"/>
                          </a:solidFill>
                          <a:effectLst/>
                          <a:uLnTx/>
                          <a:uFillTx/>
                          <a:latin typeface="+mn-lt"/>
                          <a:ea typeface="+mn-ea"/>
                          <a:cs typeface="+mn-cs"/>
                        </a:rPr>
                        <a:t>Spoil your family and beloved ones with HONOR's amazing Eid offers!
Available in all our resellers until Eid! 
Get the HONOR 10i, View 20, 10 Lite, 8X , 8C, 7X for a discounted price now! </a:t>
                      </a:r>
                      <a:r>
                        <a:rPr kumimoji="0" lang="ar-AE"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96096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Honor KSA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2019-05-27 19:19:47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كبسه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ثلاث_لقطات‬</a:t>
                      </a:r>
                      <a:r>
                        <a:rPr kumimoji="0" lang="en-US" sz="1000" b="0" i="0" u="none" strike="noStrike" kern="1200" cap="none" spc="0" normalizeH="0" baseline="0" noProof="0">
                          <a:ln>
                            <a:noFill/>
                          </a:ln>
                          <a:solidFill>
                            <a:prstClr val="black"/>
                          </a:solidFill>
                          <a:effectLst/>
                          <a:uLnTx/>
                          <a:uFillTx/>
                          <a:latin typeface="+mn-lt"/>
                          <a:ea typeface="+mn-ea"/>
                          <a:cs typeface="+mn-cs"/>
                        </a:rPr>
                        <a:t>⁩‬
‫⁦‪#Honor10i‬⁩‬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05/28/2019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رجعنا لكم اليوم مع أكلة جديدة ولذيذة. خمنوا معنا لفرصة الربح بأحد أجهزة </a:t>
                      </a:r>
                      <a:r>
                        <a:rPr kumimoji="0" lang="en-US" sz="1000" b="0" i="0" u="none" strike="noStrike" kern="1200" cap="none" spc="0" normalizeH="0" baseline="0" noProof="0">
                          <a:ln>
                            <a:noFill/>
                          </a:ln>
                          <a:solidFill>
                            <a:prstClr val="black"/>
                          </a:solidFill>
                          <a:effectLst/>
                          <a:uLnTx/>
                          <a:uFillTx/>
                          <a:latin typeface="+mn-lt"/>
                          <a:ea typeface="+mn-ea"/>
                          <a:cs typeface="+mn-cs"/>
                        </a:rPr>
                        <a:t>HONOR </a:t>
                      </a:r>
                      <a:r>
                        <a:rPr kumimoji="0" lang="ar-AE" sz="1000" b="0" i="0" u="none" strike="noStrike" kern="1200" cap="none" spc="0" normalizeH="0" baseline="0" noProof="0">
                          <a:ln>
                            <a:noFill/>
                          </a:ln>
                          <a:solidFill>
                            <a:prstClr val="black"/>
                          </a:solidFill>
                          <a:effectLst/>
                          <a:uLnTx/>
                          <a:uFillTx/>
                          <a:latin typeface="+mn-lt"/>
                          <a:ea typeface="+mn-ea"/>
                          <a:cs typeface="+mn-cs"/>
                        </a:rPr>
                        <a:t>🙄؟ 
للمشاركة :
١- تابعوا حساب @</a:t>
                      </a:r>
                      <a:r>
                        <a:rPr kumimoji="0" lang="en-US" sz="1000" b="0" i="0" u="none" strike="noStrike" kern="1200" cap="none" spc="0" normalizeH="0" baseline="0" noProof="0">
                          <a:ln>
                            <a:noFill/>
                          </a:ln>
                          <a:solidFill>
                            <a:prstClr val="black"/>
                          </a:solidFill>
                          <a:effectLst/>
                          <a:uLnTx/>
                          <a:uFillTx/>
                          <a:latin typeface="+mn-lt"/>
                          <a:ea typeface="+mn-ea"/>
                          <a:cs typeface="+mn-cs"/>
                        </a:rPr>
                        <a:t>HONORKSA
٢- </a:t>
                      </a:r>
                      <a:r>
                        <a:rPr kumimoji="0" lang="ar-AE" sz="1000" b="0" i="0" u="none" strike="noStrike" kern="1200" cap="none" spc="0" normalizeH="0" baseline="0" noProof="0">
                          <a:ln>
                            <a:noFill/>
                          </a:ln>
                          <a:solidFill>
                            <a:prstClr val="black"/>
                          </a:solidFill>
                          <a:effectLst/>
                          <a:uLnTx/>
                          <a:uFillTx/>
                          <a:latin typeface="+mn-lt"/>
                          <a:ea typeface="+mn-ea"/>
                          <a:cs typeface="+mn-cs"/>
                        </a:rPr>
                        <a:t>اكتبوا إجابتكم في قسم التعليقات مع هشتاق #</a:t>
                      </a:r>
                      <a:r>
                        <a:rPr kumimoji="0" lang="en-US" sz="1000" b="0" i="0" u="none" strike="noStrike" kern="1200" cap="none" spc="0" normalizeH="0" baseline="0" noProof="0">
                          <a:ln>
                            <a:noFill/>
                          </a:ln>
                          <a:solidFill>
                            <a:prstClr val="black"/>
                          </a:solidFill>
                          <a:effectLst/>
                          <a:uLnTx/>
                          <a:uFillTx/>
                          <a:latin typeface="+mn-lt"/>
                          <a:ea typeface="+mn-ea"/>
                          <a:cs typeface="+mn-cs"/>
                        </a:rPr>
                        <a:t>HONOR10i </a:t>
                      </a:r>
                      <a:r>
                        <a:rPr kumimoji="0" lang="ar-AE" sz="1000" b="0" i="0" u="none" strike="noStrike" kern="1200" cap="none" spc="0" normalizeH="0" baseline="0" noProof="0">
                          <a:ln>
                            <a:noFill/>
                          </a:ln>
                          <a:solidFill>
                            <a:prstClr val="black"/>
                          </a:solidFill>
                          <a:effectLst/>
                          <a:uLnTx/>
                          <a:uFillTx/>
                          <a:latin typeface="+mn-lt"/>
                          <a:ea typeface="+mn-ea"/>
                          <a:cs typeface="+mn-cs"/>
                        </a:rPr>
                        <a:t>و #ثلاث_لقطات
</a:t>
                      </a:r>
                      <a:r>
                        <a:rPr kumimoji="0" lang="en-US" sz="1000" b="0" i="0" u="none" strike="noStrike" kern="1200" cap="none" spc="0" normalizeH="0" baseline="0" noProof="0">
                          <a:ln>
                            <a:noFill/>
                          </a:ln>
                          <a:solidFill>
                            <a:prstClr val="black"/>
                          </a:solidFill>
                          <a:effectLst/>
                          <a:uLnTx/>
                          <a:uFillTx/>
                          <a:latin typeface="+mn-lt"/>
                          <a:ea typeface="+mn-ea"/>
                          <a:cs typeface="+mn-cs"/>
                        </a:rPr>
                        <a:t>We’re back today with a new and delicious dish!
Take a guess for a chance to win an #HONOR product. To participate, all you have to do is: 
1-follow the Honor KSA
2-guess the dish and comment below using #HONOR10i</a:t>
                      </a:r>
                    </a:p>
                  </a:txBody>
                  <a:tcPr/>
                </a:tc>
                <a:extLst>
                  <a:ext uri="{0D108BD9-81ED-4DB2-BD59-A6C34878D82A}">
                    <a16:rowId xmlns:a16="http://schemas.microsoft.com/office/drawing/2014/main" val="2821374033"/>
                  </a:ext>
                </a:extLst>
              </a:tr>
            </a:tbl>
          </a:graphicData>
        </a:graphic>
      </p:graphicFrame>
      <p:sp>
        <p:nvSpPr>
          <p:cNvPr id="4" name="Text Placeholder 3">
            <a:extLst>
              <a:ext uri="{FF2B5EF4-FFF2-40B4-BE49-F238E27FC236}">
                <a16:creationId xmlns:a16="http://schemas.microsoft.com/office/drawing/2014/main" id="{917E7CB8-73FA-4942-ADC1-14A745877968}"/>
              </a:ext>
            </a:extLst>
          </p:cNvPr>
          <p:cNvSpPr>
            <a:spLocks noGrp="1"/>
          </p:cNvSpPr>
          <p:nvPr>
            <p:ph type="body" sz="quarter" idx="14"/>
          </p:nvPr>
        </p:nvSpPr>
        <p:spPr/>
        <p:txBody>
          <a:bodyPr/>
          <a:lstStyle/>
          <a:p>
            <a:r>
              <a:rPr lang="en-US"/>
              <a:t>05/19/2019 - 05/25/2019</a:t>
            </a:r>
          </a:p>
        </p:txBody>
      </p:sp>
    </p:spTree>
    <p:extLst>
      <p:ext uri="{BB962C8B-B14F-4D97-AF65-F5344CB8AC3E}">
        <p14:creationId xmlns:p14="http://schemas.microsoft.com/office/powerpoint/2010/main" val="3851027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2474</Words>
  <Application>Microsoft Office PowerPoint</Application>
  <PresentationFormat>On-screen Show (4:3)</PresentationFormat>
  <Paragraphs>695</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HH</vt:lpstr>
      <vt:lpstr>Overall Network Key Metrics Table | Honor KSA</vt:lpstr>
      <vt:lpstr>Overall Overall Top Pages | Honor KSA</vt:lpstr>
      <vt:lpstr>Overall Overall Posted Content | Honor KSA</vt:lpstr>
      <vt:lpstr>Overall Total Interactions by Weekday | Honor KSA</vt:lpstr>
      <vt:lpstr>Facebook Own Posts | Honor KSA</vt:lpstr>
      <vt:lpstr>Facebook Fans Total | Honor KSA</vt:lpstr>
      <vt:lpstr>Facebook Key Metrics Radar | Honor KSA</vt:lpstr>
      <vt:lpstr>Facebook Interaction Rate By Post Type | Honor KSA</vt:lpstr>
      <vt:lpstr>Facebook Own Posts Table | Honor KSA - 1 of 9</vt:lpstr>
      <vt:lpstr>Facebook Own Posts Table | Honor KSA - 2 of 9</vt:lpstr>
      <vt:lpstr>Facebook Own Posts Table | Honor KSA - 3 of 9</vt:lpstr>
      <vt:lpstr>Facebook Own Posts Table | Honor KSA - 4 of 9</vt:lpstr>
      <vt:lpstr>Facebook Own Posts Table | Honor KSA - 5 of 9</vt:lpstr>
      <vt:lpstr>Facebook Own Posts Table | Honor KSA - 6 of 9</vt:lpstr>
      <vt:lpstr>Facebook Own Posts Table | Honor KSA - 7 of 9</vt:lpstr>
      <vt:lpstr>Facebook Own Posts Table | Honor KSA - 8 of 9</vt:lpstr>
      <vt:lpstr>Facebook Own Posts Table | Honor KSA - 9 of 9</vt:lpstr>
      <vt:lpstr>Facebook Interactions Distribution | Honor KSA</vt:lpstr>
      <vt:lpstr>Facebook Interaction Rate | Honor KSA</vt:lpstr>
      <vt:lpstr>Facebook Fans Table | Honor KSA</vt:lpstr>
      <vt:lpstr>Facebook Fans Change | Honor KSA</vt:lpstr>
      <vt:lpstr>Facebook Fan Distribution | Honor KSA</vt:lpstr>
      <vt:lpstr>Facebook Key Metrics Table | Honor KSA</vt:lpstr>
      <vt:lpstr>Facebook Average Interactions Per Post | Honor KSA</vt:lpstr>
      <vt:lpstr>Facebook Total Interactions | Honor KSA</vt:lpstr>
      <vt:lpstr>Facebook Response Times | Honor KSA</vt:lpstr>
      <vt:lpstr>Facebook Sponsored Posts Distribution | Honor KSA</vt:lpstr>
      <vt:lpstr>Facebook Hashtag Detection | Honor KSA</vt:lpstr>
      <vt:lpstr>Facebook Comments Table | Honor KSA - 1 of 12</vt:lpstr>
      <vt:lpstr>Facebook Comments Table | Honor KSA - 2 of 12</vt:lpstr>
      <vt:lpstr>Facebook Comments Table | Honor KSA - 3 of 12</vt:lpstr>
      <vt:lpstr>Facebook Comments Table | Honor KSA - 4 of 12</vt:lpstr>
      <vt:lpstr>Facebook Comments Table | Honor KSA - 5 of 12</vt:lpstr>
      <vt:lpstr>Facebook Comments Table | Honor KSA - 6 of 12</vt:lpstr>
      <vt:lpstr>Facebook Comments Table | Honor KSA - 7 of 12</vt:lpstr>
      <vt:lpstr>Facebook Comments Table | Honor KSA - 8 of 12</vt:lpstr>
      <vt:lpstr>Facebook Comments Table | Honor KSA - 9 of 12</vt:lpstr>
      <vt:lpstr>Facebook Comments Table | Honor KSA - 10 of 12</vt:lpstr>
      <vt:lpstr>Facebook Comments Table | Honor KSA - 11 of 12</vt:lpstr>
      <vt:lpstr>Facebook Comments Table | Honor KSA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HH</dc:title>
  <dc:creator>Frederik Peiniger</dc:creator>
  <cp:lastModifiedBy>Frederik Peiniger</cp:lastModifiedBy>
  <cp:revision>1</cp:revision>
  <dcterms:created xsi:type="dcterms:W3CDTF">2019-05-28T16:44:42Z</dcterms:created>
  <dcterms:modified xsi:type="dcterms:W3CDTF">2019-05-28T16:45:39Z</dcterms:modified>
</cp:coreProperties>
</file>