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CD68C-DBED-4CB7-9382-6C474BB7C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D4BEF-4D19-4DDA-8B5B-84818D0F4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6885180"/>
              </p:ext>
            </p:extLst>
          </p:nvPr>
        </p:nvGraphicFramePr>
        <p:xfrm>
          <a:off x="457200" y="1731963"/>
          <a:ext cx="6830569" cy="499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520416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69689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0721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0515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68650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0521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291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61831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8061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167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782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155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0471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69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141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2639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9818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5768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88159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1351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1615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433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1391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05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Asociación Bancaria Costarricense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803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Oficina del Consumidor Financiero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07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1C079-49AC-495C-BAD4-BD4AC496E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01/01/2020 - 02/10/2020</a:t>
            </a:r>
          </a:p>
        </p:txBody>
      </p:sp>
    </p:spTree>
    <p:extLst>
      <p:ext uri="{BB962C8B-B14F-4D97-AF65-F5344CB8AC3E}">
        <p14:creationId xmlns:p14="http://schemas.microsoft.com/office/powerpoint/2010/main" val="181657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71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All Pages</dc:title>
  <dc:creator>Frederik Peiniger</dc:creator>
  <cp:lastModifiedBy>Frederik Peiniger</cp:lastModifiedBy>
  <cp:revision>1</cp:revision>
  <dcterms:created xsi:type="dcterms:W3CDTF">2020-02-11T13:31:44Z</dcterms:created>
  <dcterms:modified xsi:type="dcterms:W3CDTF">2020-02-11T13:32:01Z</dcterms:modified>
</cp:coreProperties>
</file>