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5" r:id="rId18"/>
    <p:sldId id="277" r:id="rId19"/>
    <p:sldId id="278" r:id="rId20"/>
    <p:sldId id="279" r:id="rId21"/>
    <p:sldId id="281" r:id="rId22"/>
    <p:sldId id="282" r:id="rId23"/>
    <p:sldId id="283" r:id="rId24"/>
    <p:sldId id="284" r:id="rId25"/>
    <p:sldId id="285" r:id="rId26"/>
    <p:sldId id="287" r:id="rId27"/>
    <p:sldId id="288" r:id="rId28"/>
    <p:sldId id="289" r:id="rId29"/>
    <p:sldId id="290" r:id="rId30"/>
    <p:sldId id="291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19.1235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8-42A7-BBC1-B98BE4131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12.338900000000001</c:v>
                </c:pt>
                <c:pt idx="1">
                  <c:v>100</c:v>
                </c:pt>
                <c:pt idx="2">
                  <c:v>31.956199999999999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A8-42A7-BBC1-B98BE41314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26.5656</c:v>
                </c:pt>
                <c:pt idx="1">
                  <c:v>86.4542</c:v>
                </c:pt>
                <c:pt idx="2">
                  <c:v>70.702200000000005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A8-42A7-BBC1-B98BE41314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10.098699999999999</c:v>
                </c:pt>
                <c:pt idx="1">
                  <c:v>23.107600000000001</c:v>
                </c:pt>
                <c:pt idx="2">
                  <c:v>28.2927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A8-42A7-BBC1-B98BE41314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3.1065</c:v>
                </c:pt>
                <c:pt idx="1">
                  <c:v>27.0916</c:v>
                </c:pt>
                <c:pt idx="2">
                  <c:v>4.2819000000000003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A8-42A7-BBC1-B98BE4131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492488"/>
        <c:axId val="261492816"/>
      </c:radarChart>
      <c:catAx>
        <c:axId val="26149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92816"/>
        <c:crosses val="autoZero"/>
        <c:auto val="1"/>
        <c:lblAlgn val="ctr"/>
        <c:lblOffset val="100"/>
        <c:noMultiLvlLbl val="0"/>
      </c:catAx>
      <c:valAx>
        <c:axId val="26149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9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16434065</c:v>
                </c:pt>
                <c:pt idx="1">
                  <c:v>16454319</c:v>
                </c:pt>
                <c:pt idx="2">
                  <c:v>16474698</c:v>
                </c:pt>
                <c:pt idx="3">
                  <c:v>16496264</c:v>
                </c:pt>
                <c:pt idx="4">
                  <c:v>16514023</c:v>
                </c:pt>
                <c:pt idx="5">
                  <c:v>16530411</c:v>
                </c:pt>
                <c:pt idx="6">
                  <c:v>16546181</c:v>
                </c:pt>
                <c:pt idx="7">
                  <c:v>16561978</c:v>
                </c:pt>
                <c:pt idx="8">
                  <c:v>16577463</c:v>
                </c:pt>
                <c:pt idx="9">
                  <c:v>16594924</c:v>
                </c:pt>
                <c:pt idx="10">
                  <c:v>16613721</c:v>
                </c:pt>
                <c:pt idx="11">
                  <c:v>16628032</c:v>
                </c:pt>
                <c:pt idx="12">
                  <c:v>16642531</c:v>
                </c:pt>
                <c:pt idx="13">
                  <c:v>16658823</c:v>
                </c:pt>
                <c:pt idx="14">
                  <c:v>16673583</c:v>
                </c:pt>
                <c:pt idx="15">
                  <c:v>16688063</c:v>
                </c:pt>
                <c:pt idx="16">
                  <c:v>16704229</c:v>
                </c:pt>
                <c:pt idx="17">
                  <c:v>16721699</c:v>
                </c:pt>
                <c:pt idx="18">
                  <c:v>16736204</c:v>
                </c:pt>
                <c:pt idx="19">
                  <c:v>16749108</c:v>
                </c:pt>
                <c:pt idx="20">
                  <c:v>16762044</c:v>
                </c:pt>
                <c:pt idx="21">
                  <c:v>16775664</c:v>
                </c:pt>
                <c:pt idx="22">
                  <c:v>16789462</c:v>
                </c:pt>
                <c:pt idx="23">
                  <c:v>16805960</c:v>
                </c:pt>
                <c:pt idx="24">
                  <c:v>16824755</c:v>
                </c:pt>
                <c:pt idx="25">
                  <c:v>16839405</c:v>
                </c:pt>
                <c:pt idx="26">
                  <c:v>16852590</c:v>
                </c:pt>
                <c:pt idx="27">
                  <c:v>16865546</c:v>
                </c:pt>
                <c:pt idx="28">
                  <c:v>16878675</c:v>
                </c:pt>
                <c:pt idx="29">
                  <c:v>16892117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E-43CD-AE71-50829F15A0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18">
                  <c:v>2036741</c:v>
                </c:pt>
                <c:pt idx="19">
                  <c:v>2040876</c:v>
                </c:pt>
                <c:pt idx="20">
                  <c:v>2044797</c:v>
                </c:pt>
                <c:pt idx="21">
                  <c:v>2048804</c:v>
                </c:pt>
                <c:pt idx="22">
                  <c:v>2052817</c:v>
                </c:pt>
                <c:pt idx="23">
                  <c:v>2057927</c:v>
                </c:pt>
                <c:pt idx="24">
                  <c:v>2063198</c:v>
                </c:pt>
                <c:pt idx="25">
                  <c:v>2067373</c:v>
                </c:pt>
                <c:pt idx="26">
                  <c:v>2071661</c:v>
                </c:pt>
                <c:pt idx="27">
                  <c:v>2075947</c:v>
                </c:pt>
                <c:pt idx="28">
                  <c:v>2080390</c:v>
                </c:pt>
                <c:pt idx="29">
                  <c:v>2084294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BE-43CD-AE71-50829F15A0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18">
                  <c:v>4441140</c:v>
                </c:pt>
                <c:pt idx="19">
                  <c:v>4445215</c:v>
                </c:pt>
                <c:pt idx="20">
                  <c:v>4448978</c:v>
                </c:pt>
                <c:pt idx="21">
                  <c:v>4453166</c:v>
                </c:pt>
                <c:pt idx="22">
                  <c:v>4457103</c:v>
                </c:pt>
                <c:pt idx="23">
                  <c:v>4461857</c:v>
                </c:pt>
                <c:pt idx="24">
                  <c:v>4466906</c:v>
                </c:pt>
                <c:pt idx="25">
                  <c:v>4471097</c:v>
                </c:pt>
                <c:pt idx="26">
                  <c:v>4474872</c:v>
                </c:pt>
                <c:pt idx="27">
                  <c:v>4478820</c:v>
                </c:pt>
                <c:pt idx="28">
                  <c:v>4483221</c:v>
                </c:pt>
                <c:pt idx="29">
                  <c:v>4487496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BE-43CD-AE71-50829F15A0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8">
                  <c:v>1663154</c:v>
                </c:pt>
                <c:pt idx="19">
                  <c:v>1666665</c:v>
                </c:pt>
                <c:pt idx="20">
                  <c:v>1670169</c:v>
                </c:pt>
                <c:pt idx="21">
                  <c:v>1673821</c:v>
                </c:pt>
                <c:pt idx="22">
                  <c:v>1677610</c:v>
                </c:pt>
                <c:pt idx="23">
                  <c:v>1682022</c:v>
                </c:pt>
                <c:pt idx="24">
                  <c:v>1686324</c:v>
                </c:pt>
                <c:pt idx="25">
                  <c:v>1690141</c:v>
                </c:pt>
                <c:pt idx="26">
                  <c:v>1693947</c:v>
                </c:pt>
                <c:pt idx="27">
                  <c:v>1697807</c:v>
                </c:pt>
                <c:pt idx="28">
                  <c:v>1701780</c:v>
                </c:pt>
                <c:pt idx="29">
                  <c:v>1705878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BE-43CD-AE71-50829F15A0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18">
                  <c:v>519628</c:v>
                </c:pt>
                <c:pt idx="19">
                  <c:v>520164</c:v>
                </c:pt>
                <c:pt idx="20">
                  <c:v>520648</c:v>
                </c:pt>
                <c:pt idx="21">
                  <c:v>521113</c:v>
                </c:pt>
                <c:pt idx="22">
                  <c:v>521633</c:v>
                </c:pt>
                <c:pt idx="23">
                  <c:v>522125</c:v>
                </c:pt>
                <c:pt idx="24">
                  <c:v>522556</c:v>
                </c:pt>
                <c:pt idx="25">
                  <c:v>522964</c:v>
                </c:pt>
                <c:pt idx="26">
                  <c:v>523414</c:v>
                </c:pt>
                <c:pt idx="27">
                  <c:v>523862</c:v>
                </c:pt>
                <c:pt idx="28">
                  <c:v>524315</c:v>
                </c:pt>
                <c:pt idx="29">
                  <c:v>524758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BE-43CD-AE71-50829F15A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47544"/>
        <c:axId val="315668696"/>
      </c:lineChart>
      <c:dateAx>
        <c:axId val="2254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68696"/>
        <c:crosses val="autoZero"/>
        <c:auto val="1"/>
        <c:lblOffset val="100"/>
        <c:baseTimeUnit val="days"/>
      </c:dateAx>
      <c:valAx>
        <c:axId val="31566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  <c:pt idx="19">
                  <c:v>48</c:v>
                </c:pt>
                <c:pt idx="20">
                  <c:v>48</c:v>
                </c:pt>
                <c:pt idx="21">
                  <c:v>48</c:v>
                </c:pt>
                <c:pt idx="22">
                  <c:v>48</c:v>
                </c:pt>
                <c:pt idx="23">
                  <c:v>48</c:v>
                </c:pt>
                <c:pt idx="24">
                  <c:v>48</c:v>
                </c:pt>
                <c:pt idx="25">
                  <c:v>48</c:v>
                </c:pt>
                <c:pt idx="26">
                  <c:v>48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44-4004-9F05-23FF3472DC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18">
                  <c:v>248</c:v>
                </c:pt>
                <c:pt idx="19">
                  <c:v>248</c:v>
                </c:pt>
                <c:pt idx="20">
                  <c:v>248</c:v>
                </c:pt>
                <c:pt idx="21">
                  <c:v>249</c:v>
                </c:pt>
                <c:pt idx="22">
                  <c:v>250</c:v>
                </c:pt>
                <c:pt idx="23">
                  <c:v>249</c:v>
                </c:pt>
                <c:pt idx="24">
                  <c:v>250</c:v>
                </c:pt>
                <c:pt idx="25">
                  <c:v>250</c:v>
                </c:pt>
                <c:pt idx="26">
                  <c:v>250</c:v>
                </c:pt>
                <c:pt idx="27">
                  <c:v>250</c:v>
                </c:pt>
                <c:pt idx="28">
                  <c:v>250</c:v>
                </c:pt>
                <c:pt idx="29">
                  <c:v>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44-4004-9F05-23FF3472DC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18">
                  <c:v>215</c:v>
                </c:pt>
                <c:pt idx="19">
                  <c:v>215</c:v>
                </c:pt>
                <c:pt idx="20">
                  <c:v>216</c:v>
                </c:pt>
                <c:pt idx="21">
                  <c:v>216</c:v>
                </c:pt>
                <c:pt idx="22">
                  <c:v>217</c:v>
                </c:pt>
                <c:pt idx="23">
                  <c:v>217</c:v>
                </c:pt>
                <c:pt idx="24">
                  <c:v>217</c:v>
                </c:pt>
                <c:pt idx="25">
                  <c:v>217</c:v>
                </c:pt>
                <c:pt idx="26">
                  <c:v>217</c:v>
                </c:pt>
                <c:pt idx="27">
                  <c:v>217</c:v>
                </c:pt>
                <c:pt idx="28">
                  <c:v>217</c:v>
                </c:pt>
                <c:pt idx="29">
                  <c:v>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44-4004-9F05-23FF3472DC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8">
                  <c:v>58</c:v>
                </c:pt>
                <c:pt idx="19">
                  <c:v>58</c:v>
                </c:pt>
                <c:pt idx="20">
                  <c:v>58</c:v>
                </c:pt>
                <c:pt idx="21">
                  <c:v>58</c:v>
                </c:pt>
                <c:pt idx="22">
                  <c:v>58</c:v>
                </c:pt>
                <c:pt idx="23">
                  <c:v>58</c:v>
                </c:pt>
                <c:pt idx="24">
                  <c:v>58</c:v>
                </c:pt>
                <c:pt idx="25">
                  <c:v>58</c:v>
                </c:pt>
                <c:pt idx="26">
                  <c:v>58</c:v>
                </c:pt>
                <c:pt idx="27">
                  <c:v>58</c:v>
                </c:pt>
                <c:pt idx="28">
                  <c:v>58</c:v>
                </c:pt>
                <c:pt idx="29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44-4004-9F05-23FF3472DC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18">
                  <c:v>72</c:v>
                </c:pt>
                <c:pt idx="19">
                  <c:v>69</c:v>
                </c:pt>
                <c:pt idx="20">
                  <c:v>68</c:v>
                </c:pt>
                <c:pt idx="21">
                  <c:v>68</c:v>
                </c:pt>
                <c:pt idx="22">
                  <c:v>68</c:v>
                </c:pt>
                <c:pt idx="23">
                  <c:v>68</c:v>
                </c:pt>
                <c:pt idx="24">
                  <c:v>68</c:v>
                </c:pt>
                <c:pt idx="25">
                  <c:v>68</c:v>
                </c:pt>
                <c:pt idx="26">
                  <c:v>68</c:v>
                </c:pt>
                <c:pt idx="27">
                  <c:v>68</c:v>
                </c:pt>
                <c:pt idx="28">
                  <c:v>68</c:v>
                </c:pt>
                <c:pt idx="29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44-4004-9F05-23FF3472D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337696"/>
        <c:axId val="192338024"/>
      </c:lineChart>
      <c:dateAx>
        <c:axId val="19233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338024"/>
        <c:crosses val="autoZero"/>
        <c:auto val="1"/>
        <c:lblOffset val="100"/>
        <c:baseTimeUnit val="days"/>
      </c:dateAx>
      <c:valAx>
        <c:axId val="19233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33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4294967295</c:v>
                </c:pt>
                <c:pt idx="1">
                  <c:v>4294967295</c:v>
                </c:pt>
                <c:pt idx="2">
                  <c:v>4294967295</c:v>
                </c:pt>
                <c:pt idx="3">
                  <c:v>4294967295</c:v>
                </c:pt>
                <c:pt idx="4">
                  <c:v>4294967295</c:v>
                </c:pt>
                <c:pt idx="5">
                  <c:v>4294967295</c:v>
                </c:pt>
                <c:pt idx="6">
                  <c:v>4294967295</c:v>
                </c:pt>
                <c:pt idx="7">
                  <c:v>4294967295</c:v>
                </c:pt>
                <c:pt idx="8">
                  <c:v>4294967295</c:v>
                </c:pt>
                <c:pt idx="9">
                  <c:v>4294967295</c:v>
                </c:pt>
                <c:pt idx="10">
                  <c:v>4294967295</c:v>
                </c:pt>
                <c:pt idx="11">
                  <c:v>4294967295</c:v>
                </c:pt>
                <c:pt idx="12">
                  <c:v>4294967295</c:v>
                </c:pt>
                <c:pt idx="13">
                  <c:v>4294967295</c:v>
                </c:pt>
                <c:pt idx="14">
                  <c:v>4294967295</c:v>
                </c:pt>
                <c:pt idx="15">
                  <c:v>4294967295</c:v>
                </c:pt>
                <c:pt idx="16">
                  <c:v>4294967295</c:v>
                </c:pt>
                <c:pt idx="17">
                  <c:v>4294967295</c:v>
                </c:pt>
                <c:pt idx="18">
                  <c:v>4294967295</c:v>
                </c:pt>
                <c:pt idx="19">
                  <c:v>4294967295</c:v>
                </c:pt>
                <c:pt idx="20">
                  <c:v>4294967295</c:v>
                </c:pt>
                <c:pt idx="21">
                  <c:v>4294967295</c:v>
                </c:pt>
                <c:pt idx="22">
                  <c:v>4294967295</c:v>
                </c:pt>
                <c:pt idx="23">
                  <c:v>4294967295</c:v>
                </c:pt>
                <c:pt idx="24">
                  <c:v>4294967295</c:v>
                </c:pt>
                <c:pt idx="25">
                  <c:v>4294967295</c:v>
                </c:pt>
                <c:pt idx="26">
                  <c:v>4294967295</c:v>
                </c:pt>
                <c:pt idx="27">
                  <c:v>4294967295</c:v>
                </c:pt>
                <c:pt idx="28">
                  <c:v>4294967295</c:v>
                </c:pt>
                <c:pt idx="29">
                  <c:v>4294967295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41-4567-A6C1-C7D447F6F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18">
                  <c:v>1344712587</c:v>
                </c:pt>
                <c:pt idx="19">
                  <c:v>1347300323</c:v>
                </c:pt>
                <c:pt idx="20">
                  <c:v>1349829891</c:v>
                </c:pt>
                <c:pt idx="21">
                  <c:v>1352344178</c:v>
                </c:pt>
                <c:pt idx="22">
                  <c:v>1354892733</c:v>
                </c:pt>
                <c:pt idx="23">
                  <c:v>1357674899</c:v>
                </c:pt>
                <c:pt idx="24">
                  <c:v>1360379632</c:v>
                </c:pt>
                <c:pt idx="25">
                  <c:v>1362615905</c:v>
                </c:pt>
                <c:pt idx="26">
                  <c:v>1365036848</c:v>
                </c:pt>
                <c:pt idx="27">
                  <c:v>1367533458</c:v>
                </c:pt>
                <c:pt idx="28">
                  <c:v>1369997228</c:v>
                </c:pt>
                <c:pt idx="29">
                  <c:v>1372507864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41-4567-A6C1-C7D447F6F0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18">
                  <c:v>3002619082</c:v>
                </c:pt>
                <c:pt idx="19">
                  <c:v>3005653466</c:v>
                </c:pt>
                <c:pt idx="20">
                  <c:v>3008886634</c:v>
                </c:pt>
                <c:pt idx="21">
                  <c:v>3011998555</c:v>
                </c:pt>
                <c:pt idx="22">
                  <c:v>3015113061</c:v>
                </c:pt>
                <c:pt idx="23">
                  <c:v>3018370986</c:v>
                </c:pt>
                <c:pt idx="24">
                  <c:v>3021530433</c:v>
                </c:pt>
                <c:pt idx="25">
                  <c:v>3024292693</c:v>
                </c:pt>
                <c:pt idx="26">
                  <c:v>3027375416</c:v>
                </c:pt>
                <c:pt idx="27">
                  <c:v>3030376261</c:v>
                </c:pt>
                <c:pt idx="28">
                  <c:v>3033499805</c:v>
                </c:pt>
                <c:pt idx="29">
                  <c:v>3036637512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41-4567-A6C1-C7D447F6F0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8">
                  <c:v>1182382575</c:v>
                </c:pt>
                <c:pt idx="19">
                  <c:v>1185362001</c:v>
                </c:pt>
                <c:pt idx="20">
                  <c:v>1188429122</c:v>
                </c:pt>
                <c:pt idx="21">
                  <c:v>1191314893</c:v>
                </c:pt>
                <c:pt idx="22">
                  <c:v>1194228373</c:v>
                </c:pt>
                <c:pt idx="23">
                  <c:v>1197373185</c:v>
                </c:pt>
                <c:pt idx="24">
                  <c:v>1200482847</c:v>
                </c:pt>
                <c:pt idx="25">
                  <c:v>1203099593</c:v>
                </c:pt>
                <c:pt idx="26">
                  <c:v>1206046261</c:v>
                </c:pt>
                <c:pt idx="27">
                  <c:v>1209096930</c:v>
                </c:pt>
                <c:pt idx="28">
                  <c:v>1212046037</c:v>
                </c:pt>
                <c:pt idx="29">
                  <c:v>1215160911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41-4567-A6C1-C7D447F6F0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18">
                  <c:v>183661594</c:v>
                </c:pt>
                <c:pt idx="19">
                  <c:v>183810894</c:v>
                </c:pt>
                <c:pt idx="20">
                  <c:v>183965308</c:v>
                </c:pt>
                <c:pt idx="21">
                  <c:v>182769516</c:v>
                </c:pt>
                <c:pt idx="22">
                  <c:v>182914661</c:v>
                </c:pt>
                <c:pt idx="23">
                  <c:v>183065215</c:v>
                </c:pt>
                <c:pt idx="24">
                  <c:v>183209598</c:v>
                </c:pt>
                <c:pt idx="25">
                  <c:v>183328235</c:v>
                </c:pt>
                <c:pt idx="26">
                  <c:v>183461475</c:v>
                </c:pt>
                <c:pt idx="27">
                  <c:v>183610327</c:v>
                </c:pt>
                <c:pt idx="28">
                  <c:v>183759861</c:v>
                </c:pt>
                <c:pt idx="29">
                  <c:v>183906325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41-4567-A6C1-C7D447F6F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335520"/>
        <c:axId val="192335192"/>
      </c:lineChart>
      <c:dateAx>
        <c:axId val="19233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335192"/>
        <c:crosses val="autoZero"/>
        <c:auto val="1"/>
        <c:lblOffset val="100"/>
        <c:baseTimeUnit val="days"/>
      </c:dateAx>
      <c:valAx>
        <c:axId val="19233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33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16434065</c:v>
                </c:pt>
                <c:pt idx="1">
                  <c:v>16454319</c:v>
                </c:pt>
                <c:pt idx="2">
                  <c:v>16474698</c:v>
                </c:pt>
                <c:pt idx="3">
                  <c:v>16496264</c:v>
                </c:pt>
                <c:pt idx="4">
                  <c:v>16514023</c:v>
                </c:pt>
                <c:pt idx="5">
                  <c:v>16530411</c:v>
                </c:pt>
                <c:pt idx="6">
                  <c:v>16546181</c:v>
                </c:pt>
                <c:pt idx="7">
                  <c:v>16561978</c:v>
                </c:pt>
                <c:pt idx="8">
                  <c:v>16577463</c:v>
                </c:pt>
                <c:pt idx="9">
                  <c:v>16594924</c:v>
                </c:pt>
                <c:pt idx="10">
                  <c:v>16613721</c:v>
                </c:pt>
                <c:pt idx="11">
                  <c:v>16628032</c:v>
                </c:pt>
                <c:pt idx="12">
                  <c:v>16642531</c:v>
                </c:pt>
                <c:pt idx="13">
                  <c:v>16658823</c:v>
                </c:pt>
                <c:pt idx="14">
                  <c:v>16673583</c:v>
                </c:pt>
                <c:pt idx="15">
                  <c:v>16688063</c:v>
                </c:pt>
                <c:pt idx="16">
                  <c:v>16704229</c:v>
                </c:pt>
                <c:pt idx="17">
                  <c:v>16721699</c:v>
                </c:pt>
                <c:pt idx="18">
                  <c:v>16736204</c:v>
                </c:pt>
                <c:pt idx="19">
                  <c:v>16749108</c:v>
                </c:pt>
                <c:pt idx="20">
                  <c:v>16762044</c:v>
                </c:pt>
                <c:pt idx="21">
                  <c:v>16775664</c:v>
                </c:pt>
                <c:pt idx="22">
                  <c:v>16789462</c:v>
                </c:pt>
                <c:pt idx="23">
                  <c:v>16805960</c:v>
                </c:pt>
                <c:pt idx="24">
                  <c:v>16824755</c:v>
                </c:pt>
                <c:pt idx="25">
                  <c:v>16839405</c:v>
                </c:pt>
                <c:pt idx="26">
                  <c:v>16852590</c:v>
                </c:pt>
                <c:pt idx="27">
                  <c:v>16865546</c:v>
                </c:pt>
                <c:pt idx="28">
                  <c:v>16878675</c:v>
                </c:pt>
                <c:pt idx="29">
                  <c:v>16892117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4-4050-B4E3-5EDD4E27E7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18">
                  <c:v>2036741</c:v>
                </c:pt>
                <c:pt idx="19">
                  <c:v>2040876</c:v>
                </c:pt>
                <c:pt idx="20">
                  <c:v>2044797</c:v>
                </c:pt>
                <c:pt idx="21">
                  <c:v>2048804</c:v>
                </c:pt>
                <c:pt idx="22">
                  <c:v>2052817</c:v>
                </c:pt>
                <c:pt idx="23">
                  <c:v>2057927</c:v>
                </c:pt>
                <c:pt idx="24">
                  <c:v>2063198</c:v>
                </c:pt>
                <c:pt idx="25">
                  <c:v>2067373</c:v>
                </c:pt>
                <c:pt idx="26">
                  <c:v>2071661</c:v>
                </c:pt>
                <c:pt idx="27">
                  <c:v>2075947</c:v>
                </c:pt>
                <c:pt idx="28">
                  <c:v>2080390</c:v>
                </c:pt>
                <c:pt idx="29">
                  <c:v>2084294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B4-4050-B4E3-5EDD4E27E7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18">
                  <c:v>4441140</c:v>
                </c:pt>
                <c:pt idx="19">
                  <c:v>4445215</c:v>
                </c:pt>
                <c:pt idx="20">
                  <c:v>4448978</c:v>
                </c:pt>
                <c:pt idx="21">
                  <c:v>4453166</c:v>
                </c:pt>
                <c:pt idx="22">
                  <c:v>4457103</c:v>
                </c:pt>
                <c:pt idx="23">
                  <c:v>4461857</c:v>
                </c:pt>
                <c:pt idx="24">
                  <c:v>4466906</c:v>
                </c:pt>
                <c:pt idx="25">
                  <c:v>4471097</c:v>
                </c:pt>
                <c:pt idx="26">
                  <c:v>4474872</c:v>
                </c:pt>
                <c:pt idx="27">
                  <c:v>4478820</c:v>
                </c:pt>
                <c:pt idx="28">
                  <c:v>4483221</c:v>
                </c:pt>
                <c:pt idx="29">
                  <c:v>4487496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B4-4050-B4E3-5EDD4E27E7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8">
                  <c:v>1663154</c:v>
                </c:pt>
                <c:pt idx="19">
                  <c:v>1666665</c:v>
                </c:pt>
                <c:pt idx="20">
                  <c:v>1670169</c:v>
                </c:pt>
                <c:pt idx="21">
                  <c:v>1673821</c:v>
                </c:pt>
                <c:pt idx="22">
                  <c:v>1677610</c:v>
                </c:pt>
                <c:pt idx="23">
                  <c:v>1682022</c:v>
                </c:pt>
                <c:pt idx="24">
                  <c:v>1686324</c:v>
                </c:pt>
                <c:pt idx="25">
                  <c:v>1690141</c:v>
                </c:pt>
                <c:pt idx="26">
                  <c:v>1693947</c:v>
                </c:pt>
                <c:pt idx="27">
                  <c:v>1697807</c:v>
                </c:pt>
                <c:pt idx="28">
                  <c:v>1701780</c:v>
                </c:pt>
                <c:pt idx="29">
                  <c:v>1705878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B4-4050-B4E3-5EDD4E27E7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18">
                  <c:v>519628</c:v>
                </c:pt>
                <c:pt idx="19">
                  <c:v>520164</c:v>
                </c:pt>
                <c:pt idx="20">
                  <c:v>520648</c:v>
                </c:pt>
                <c:pt idx="21">
                  <c:v>521113</c:v>
                </c:pt>
                <c:pt idx="22">
                  <c:v>521633</c:v>
                </c:pt>
                <c:pt idx="23">
                  <c:v>522125</c:v>
                </c:pt>
                <c:pt idx="24">
                  <c:v>522556</c:v>
                </c:pt>
                <c:pt idx="25">
                  <c:v>522964</c:v>
                </c:pt>
                <c:pt idx="26">
                  <c:v>523414</c:v>
                </c:pt>
                <c:pt idx="27">
                  <c:v>523862</c:v>
                </c:pt>
                <c:pt idx="28">
                  <c:v>524315</c:v>
                </c:pt>
                <c:pt idx="29">
                  <c:v>524758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B4-4050-B4E3-5EDD4E27E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7872"/>
        <c:axId val="389091152"/>
      </c:lineChart>
      <c:dateAx>
        <c:axId val="38908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1152"/>
        <c:crosses val="autoZero"/>
        <c:auto val="1"/>
        <c:lblOffset val="100"/>
        <c:baseTimeUnit val="days"/>
      </c:dateAx>
      <c:valAx>
        <c:axId val="38909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Galinha Pintadinha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4294967295</c:v>
                </c:pt>
                <c:pt idx="1">
                  <c:v>4294967295</c:v>
                </c:pt>
                <c:pt idx="2">
                  <c:v>4294967295</c:v>
                </c:pt>
                <c:pt idx="3">
                  <c:v>4294967295</c:v>
                </c:pt>
                <c:pt idx="4">
                  <c:v>4294967295</c:v>
                </c:pt>
                <c:pt idx="5">
                  <c:v>4294967295</c:v>
                </c:pt>
                <c:pt idx="6">
                  <c:v>4294967295</c:v>
                </c:pt>
                <c:pt idx="7">
                  <c:v>4294967295</c:v>
                </c:pt>
                <c:pt idx="8">
                  <c:v>4294967295</c:v>
                </c:pt>
                <c:pt idx="9">
                  <c:v>4294967295</c:v>
                </c:pt>
                <c:pt idx="10">
                  <c:v>4294967295</c:v>
                </c:pt>
                <c:pt idx="11">
                  <c:v>4294967295</c:v>
                </c:pt>
                <c:pt idx="12">
                  <c:v>4294967295</c:v>
                </c:pt>
                <c:pt idx="13">
                  <c:v>4294967295</c:v>
                </c:pt>
                <c:pt idx="14">
                  <c:v>4294967295</c:v>
                </c:pt>
                <c:pt idx="15">
                  <c:v>4294967295</c:v>
                </c:pt>
                <c:pt idx="16">
                  <c:v>4294967295</c:v>
                </c:pt>
                <c:pt idx="17">
                  <c:v>4294967295</c:v>
                </c:pt>
                <c:pt idx="18">
                  <c:v>4294967295</c:v>
                </c:pt>
                <c:pt idx="19">
                  <c:v>4294967295</c:v>
                </c:pt>
                <c:pt idx="20">
                  <c:v>4294967295</c:v>
                </c:pt>
                <c:pt idx="21">
                  <c:v>4294967295</c:v>
                </c:pt>
                <c:pt idx="22">
                  <c:v>4294967295</c:v>
                </c:pt>
                <c:pt idx="23">
                  <c:v>4294967295</c:v>
                </c:pt>
                <c:pt idx="24">
                  <c:v>4294967295</c:v>
                </c:pt>
                <c:pt idx="25">
                  <c:v>4294967295</c:v>
                </c:pt>
                <c:pt idx="26">
                  <c:v>4294967295</c:v>
                </c:pt>
                <c:pt idx="27">
                  <c:v>4294967295</c:v>
                </c:pt>
                <c:pt idx="28">
                  <c:v>4294967295</c:v>
                </c:pt>
                <c:pt idx="29">
                  <c:v>4294967295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5-4F38-8F6E-C566EADE03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3Palavrinhas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18">
                  <c:v>1344712587</c:v>
                </c:pt>
                <c:pt idx="19">
                  <c:v>1347300323</c:v>
                </c:pt>
                <c:pt idx="20">
                  <c:v>1349829891</c:v>
                </c:pt>
                <c:pt idx="21">
                  <c:v>1352344178</c:v>
                </c:pt>
                <c:pt idx="22">
                  <c:v>1354892733</c:v>
                </c:pt>
                <c:pt idx="23">
                  <c:v>1357674899</c:v>
                </c:pt>
                <c:pt idx="24">
                  <c:v>1360379632</c:v>
                </c:pt>
                <c:pt idx="25">
                  <c:v>1362615905</c:v>
                </c:pt>
                <c:pt idx="26">
                  <c:v>1365036848</c:v>
                </c:pt>
                <c:pt idx="27">
                  <c:v>1367533458</c:v>
                </c:pt>
                <c:pt idx="28">
                  <c:v>1369997228</c:v>
                </c:pt>
                <c:pt idx="29">
                  <c:v>1372507864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15-4F38-8F6E-C566EADE03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Patati Patatá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18">
                  <c:v>3002619082</c:v>
                </c:pt>
                <c:pt idx="19">
                  <c:v>3005653466</c:v>
                </c:pt>
                <c:pt idx="20">
                  <c:v>3008886634</c:v>
                </c:pt>
                <c:pt idx="21">
                  <c:v>3011998555</c:v>
                </c:pt>
                <c:pt idx="22">
                  <c:v>3015113061</c:v>
                </c:pt>
                <c:pt idx="23">
                  <c:v>3018370986</c:v>
                </c:pt>
                <c:pt idx="24">
                  <c:v>3021530433</c:v>
                </c:pt>
                <c:pt idx="25">
                  <c:v>3024292693</c:v>
                </c:pt>
                <c:pt idx="26">
                  <c:v>3027375416</c:v>
                </c:pt>
                <c:pt idx="27">
                  <c:v>3030376261</c:v>
                </c:pt>
                <c:pt idx="28">
                  <c:v>3033499805</c:v>
                </c:pt>
                <c:pt idx="29">
                  <c:v>3036637512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15-4F38-8F6E-C566EADE03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Mundo Bita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8">
                  <c:v>1182382575</c:v>
                </c:pt>
                <c:pt idx="19">
                  <c:v>1185362001</c:v>
                </c:pt>
                <c:pt idx="20">
                  <c:v>1188429122</c:v>
                </c:pt>
                <c:pt idx="21">
                  <c:v>1191314893</c:v>
                </c:pt>
                <c:pt idx="22">
                  <c:v>1194228373</c:v>
                </c:pt>
                <c:pt idx="23">
                  <c:v>1197373185</c:v>
                </c:pt>
                <c:pt idx="24">
                  <c:v>1200482847</c:v>
                </c:pt>
                <c:pt idx="25">
                  <c:v>1203099593</c:v>
                </c:pt>
                <c:pt idx="26">
                  <c:v>1206046261</c:v>
                </c:pt>
                <c:pt idx="27">
                  <c:v>1209096930</c:v>
                </c:pt>
                <c:pt idx="28">
                  <c:v>1212046037</c:v>
                </c:pt>
                <c:pt idx="29">
                  <c:v>1215160911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15-4F38-8F6E-C566EADE03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Turma do Cristãozinho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43573</c:v>
                </c:pt>
                <c:pt idx="1">
                  <c:v>43574</c:v>
                </c:pt>
                <c:pt idx="2">
                  <c:v>43575</c:v>
                </c:pt>
                <c:pt idx="3">
                  <c:v>43576</c:v>
                </c:pt>
                <c:pt idx="4">
                  <c:v>43577</c:v>
                </c:pt>
                <c:pt idx="5">
                  <c:v>43578</c:v>
                </c:pt>
                <c:pt idx="6">
                  <c:v>43579</c:v>
                </c:pt>
                <c:pt idx="7">
                  <c:v>43580</c:v>
                </c:pt>
                <c:pt idx="8">
                  <c:v>43581</c:v>
                </c:pt>
                <c:pt idx="9">
                  <c:v>43582</c:v>
                </c:pt>
                <c:pt idx="10">
                  <c:v>43583</c:v>
                </c:pt>
                <c:pt idx="11">
                  <c:v>43584</c:v>
                </c:pt>
                <c:pt idx="12">
                  <c:v>43585</c:v>
                </c:pt>
                <c:pt idx="13">
                  <c:v>43586</c:v>
                </c:pt>
                <c:pt idx="14">
                  <c:v>43587</c:v>
                </c:pt>
                <c:pt idx="15">
                  <c:v>43588</c:v>
                </c:pt>
                <c:pt idx="16">
                  <c:v>43589</c:v>
                </c:pt>
                <c:pt idx="17">
                  <c:v>43590</c:v>
                </c:pt>
                <c:pt idx="18">
                  <c:v>43591</c:v>
                </c:pt>
                <c:pt idx="19">
                  <c:v>43592</c:v>
                </c:pt>
                <c:pt idx="20">
                  <c:v>43593</c:v>
                </c:pt>
                <c:pt idx="21">
                  <c:v>43594</c:v>
                </c:pt>
                <c:pt idx="22">
                  <c:v>43595</c:v>
                </c:pt>
                <c:pt idx="23">
                  <c:v>43596</c:v>
                </c:pt>
                <c:pt idx="24">
                  <c:v>43597</c:v>
                </c:pt>
                <c:pt idx="25">
                  <c:v>43598</c:v>
                </c:pt>
                <c:pt idx="26">
                  <c:v>43599</c:v>
                </c:pt>
                <c:pt idx="27">
                  <c:v>43600</c:v>
                </c:pt>
                <c:pt idx="28">
                  <c:v>43601</c:v>
                </c:pt>
                <c:pt idx="29">
                  <c:v>43602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18">
                  <c:v>183661594</c:v>
                </c:pt>
                <c:pt idx="19">
                  <c:v>183810894</c:v>
                </c:pt>
                <c:pt idx="20">
                  <c:v>183965308</c:v>
                </c:pt>
                <c:pt idx="21">
                  <c:v>182769516</c:v>
                </c:pt>
                <c:pt idx="22">
                  <c:v>182914661</c:v>
                </c:pt>
                <c:pt idx="23">
                  <c:v>183065215</c:v>
                </c:pt>
                <c:pt idx="24">
                  <c:v>183209598</c:v>
                </c:pt>
                <c:pt idx="25">
                  <c:v>183328235</c:v>
                </c:pt>
                <c:pt idx="26">
                  <c:v>183461475</c:v>
                </c:pt>
                <c:pt idx="27">
                  <c:v>183610327</c:v>
                </c:pt>
                <c:pt idx="28">
                  <c:v>183759861</c:v>
                </c:pt>
                <c:pt idx="29">
                  <c:v>183906325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15-4F38-8F6E-C566EADE0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5904"/>
        <c:axId val="389085576"/>
      </c:lineChart>
      <c:dateAx>
        <c:axId val="38908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5576"/>
        <c:crosses val="autoZero"/>
        <c:auto val="1"/>
        <c:lblOffset val="100"/>
        <c:baseTimeUnit val="days"/>
      </c:dateAx>
      <c:valAx>
        <c:axId val="38908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163E-3886-4AA1-98FD-85C2D426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Relatório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10C0D-DE39-4893-A084-A31C2FE1F7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eMotion Studios</a:t>
            </a:r>
          </a:p>
        </p:txBody>
      </p:sp>
    </p:spTree>
    <p:extLst>
      <p:ext uri="{BB962C8B-B14F-4D97-AF65-F5344CB8AC3E}">
        <p14:creationId xmlns:p14="http://schemas.microsoft.com/office/powerpoint/2010/main" val="134231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949DA-4B92-4A2C-B67B-9851CAB09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3P + Outros (Youtube)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70277-3D46-4B3B-B17B-CBFEE7C56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418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403329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04703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26709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73782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7082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23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Galinha Pintadinha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4294967295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4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1372507864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2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Patati Patatá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3036637512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4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Mundo Bita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1215160911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0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Turma do Cristãozinho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183906325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91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66D65-7E1A-41C7-B066-2E2BC678E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90655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7447E-9340-41F0-89E8-719848BF0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Youtube Key Metrics Radar | 3P + Outros (Youtube)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28125D-14B8-4418-9061-E73B1F58BA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697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31665-8AB2-427E-98C7-FD279B736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4BF5D-751B-4F7E-992C-F3D800C05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3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AC01C-BDFA-41FE-8BED-1ACA92521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3P + Outros (Youtube)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A2F1D6-BD41-4971-9E96-F7023034C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9065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8420D-1E40-495F-A7A7-F98D25094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0D60-8282-4588-84B1-3E513ECB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5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52718-8F25-4C7B-93F5-E4164D243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Youtube Total Videos | 3P + Outros (Youtube)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B0F9F-F081-46D8-BEDB-533BD4BDD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591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36D86-82EB-444D-A3AC-04ED36E1D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EB2D8-44FD-4FBD-8125-B873C81F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20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52CC-FD1A-4E87-ABEE-AB45B4BDF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3P + Outros (Youtube)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1B345-D256-4850-91E0-D7D95CA8F6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362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9B009-553F-4C9E-92A6-FA683E9C5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C5E8C-FEB6-437C-B439-AB637975F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96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F98FC-132D-49A0-8B53-23D9DC1A2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3P + Outros (Youtube)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7C1B0-BFA9-424D-9263-3133F0590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36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3057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38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05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109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38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429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745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21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- 2019-05-17 22:09:54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Diversão Garantida! (+50 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6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- 2019-05-17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Louvai-O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6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- 2019-05-10 15:03:41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Brincar - Brincando de Colorir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4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- 2019-05-09 21:00:06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Caricaturas (Parque Patati Patatá)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10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- 2019-05-09 20:01:57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no Rio de Janeiro - Ilha do Governador - Moneró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14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- 2019-05-07 21:00:06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As Melhores do Parque Patati Patatá (+20 min)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3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- 2019-05-06 16:00:09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São Paulo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8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- 2019-05-03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Maceió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8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Mundo Bita - 2019-05-03 14:59:05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Mundo Bita - A Vida do Viajante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34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41255-E14D-4FFE-9428-D80BE2E5F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80593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1C90-16B2-4DC1-BC94-5A15EEEC2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3P + Outros (Youtube)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424D4-5ABE-4A86-91F0-968BD0D1A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707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653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368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196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21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357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112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24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6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- 2019-05-03 14:30:00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Livros da Bíblia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1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- 2019-05-02 21:18:16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Chinês (DVD O Melhor da Pré-escola Vol.2)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3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- 2019-04-30 16:33:55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Aracaju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14:37:49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3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- 2019-04-29 16:00:08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Chegamos a 2 MILHÕES de Inscritos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77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- 2019-04-26 20:00:04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São Gonçalo - Brasilândia [RJ]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2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- 2019-04-26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Brincar - Brincando de Massinha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2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- 2019-04-25 20:00:04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Lavar as Mãos (DVD Coletânea de Sucessos Vol.2)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Turma do Cristãozinho - 2019-04-24 14:18:33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Pit e Pet os cãezinhos amigos (Teaser)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05:21:24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92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Mundo Bita - 2019-04-20 15:00:07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Bita e o Nosso Mundo - Álbum completo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89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9CE2C-3402-4D4B-8870-7797397F7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86254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94B6-ACBD-4993-8AAD-6137C82F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3P + Outros (Youtube)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15EE1-5F88-45A9-93F7-84A6ABE27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924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0463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9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30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214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11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53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12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3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- 2019-04-19 14:00:09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Jesus Ama Cada Um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0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Patati Patatá - 2019-04-18 20:00:01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Patati Patatá - Os Indiozinhos (DVD O Melhor da Pré-escola Vol.2)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05:18:10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73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BCD3A-A618-4420-9417-6FBCBD2D7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202838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7BA4A-1321-42AF-AE76-FA562848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3P + Outros (Youtube)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1654A-412D-49E5-B3A1-127B92D30A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506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45680-1187-4616-80E7-528DAD1C7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7A1B-0D93-4787-9DE3-B9EE61302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8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F4886-FCED-4B38-BFAC-18B0E74E9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3P + Outros (Youtube)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84B759-E2FA-4A59-8350-5207CF5BC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820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5A601-A497-4821-95FB-2D915F25A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FDD24-245D-4D78-9A68-73856428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04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9D8DD-F168-4289-830D-605AC27A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3P + Outros (Youtube)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4D1A5-B3EE-4FA9-A2CA-E056F75610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179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80727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55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288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01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479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632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826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678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9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97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90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44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76670476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237186905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56.740373525166 %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81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7922-3832-4FFC-9EC9-7E1EEBB07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60582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65B97-9B6E-4A6F-AEB4-7E86A255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3P + Outros (Youtube)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C1CC1-9909-445C-AB73-07CF020FF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173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87558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3934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7864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062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865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848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6723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6505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868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6599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7883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906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5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- 2019-04-19 14:00:09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Jesus Ama Cada Um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67.657059027956 %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7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- 2019-05-03 14:30:00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Livros da Bíblia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64.052663816728 %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85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- 2019-04-26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Brincar - Brincando de Massinha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32.323764619455 %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32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- 2019-04-29 16:00:08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Chegamos a 2 MILHÕES de Inscritos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56.199329303375 %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3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3C03E-8B68-429B-9855-1D50F0D21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678711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53C04-5605-434A-9B59-FE3BCB55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3P + Outros (Youtube)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765E31-A385-44D3-85B5-32D48F1AC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58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6787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802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480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360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437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8510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0548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8403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248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74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8600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81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4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- 2019-05-10 15:03:41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Brincar - Brincando de Colorir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29.658646193481 %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7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- 2019-04-30 16:33:55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Aracaju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70.485494629895 %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1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- 2019-05-03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Maceió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67.791111313048 %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44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- 2019-05-06 16:00:09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São Paulo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75.004080963122 %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57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- 2019-04-26 20:00:04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São Gonçalo - Brasilândia [RJ]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62.167520132573 %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134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2A1F5-CF2F-482A-9611-0D5E7C071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4254563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F1F1-8A00-44AD-A0BE-48204B895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3P + Outros (Youtube)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0D3ACC-8DFA-4F48-933A-E27E8A1C5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040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71611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5062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5304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987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6879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581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1468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3763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2281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976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049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837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22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- 2019-05-09 20:01:57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no Rio de Janeiro - Ilha do Governador - Moneró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59.265016320057 %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4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- 2019-04-30 13:27:53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VT SHOW ARACAJU correcao menor - ERRADO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61.567391304348 %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1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- 2019-05-17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Louvai-O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62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D2A5B-CBBE-42B0-B75D-556B554AE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2778707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E7D0D-83A4-4AED-A324-D924C7B3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3P + Outros (Youtube)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16F6C-6D9D-4EC5-B84C-8B359C6C0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230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3855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468456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501223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9804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1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9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11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26812132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5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29275637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88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90596548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0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19635915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4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3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60684637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4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547DD-5DFA-40B5-B8CC-C5EBA9C26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645055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F0E4-BD3D-4265-8FC5-593FB08C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3P + Outros (Youtube)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F006D-9196-42F7-B13A-237837484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139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73004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188281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374865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16670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3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4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0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00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2BBE-05F0-4F8A-A9E2-BFE7C5F18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925634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00AD-0D99-44E3-8515-E08E8923C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3P + Outros (Youtube)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F1225-C1A3-4259-B6A4-7AF369162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300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26031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6440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1122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0615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8112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23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5634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699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7055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280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3915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746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1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- 2017-10-13 15:32:43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Rei Davi - 3Palavrinhas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71.244700047664 %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1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- 2019-04-05 15:00:08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Se Jesus é Teu Amigo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73.234513268441 %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35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- 2018-02-23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Arca de Noé - 3Palavrinhas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81.843867542995 %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6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- 2018-07-20 13:45:38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Deus É Tão Bom em Libras - 3Palavrinhas - Libras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79.072643819651 %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19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39246-386B-4DB9-BBF1-6AA68F9F4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983623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2EED1-93D8-470A-9F31-886F76D7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3P + Outros (Youtube)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3A87E-BC59-420E-977C-9435E852A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807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3143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2729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3225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2743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9282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7015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195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786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767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8877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7144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575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3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- 2018-08-29 20:57:35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1 Completo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39.029627548967 %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7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- 2019-03-22 14:32:22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Deus Grandão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73.864672514641 %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73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- 2017-01-24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HOMENZINHO TORTO em LIBRAS - 3Palavrinhas - VOLUME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79.034597043884 %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0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- 2017-10-27 15:00:02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Pedro, Tiago, João no barquinho - 3Palavrinhas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57.820307631168 %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18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B0197-7055-4F97-8B54-1F07D2617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855425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A505-954B-4C20-A1A6-D0C0041BD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3P + Outros (Youtube)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C861F2-593D-4A94-9D4C-812C65680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539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57724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132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0918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792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066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3864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5853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744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8988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102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289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829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6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- 2018-05-04 13:30:01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Pedro, Tiago, João no barquinho em Libras - 3Palavrinhas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5826015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78.188386799985 %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4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- 2019-04-19 14:00:09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Jesus Ama Cada Um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67.657059027956 %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520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E7BDF-9928-4016-80DA-178EC38D2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386206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37E5F-DDC1-42F6-86CF-47405C35B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3P + Outros (Youtube)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B2EE4-29F0-4912-A0A5-2CB0FD39D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56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9556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801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08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959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055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105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04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69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077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106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52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986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66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231454289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56.760875364177 %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8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59.472020880469 %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9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53.344605706759 %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0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48.621473981051 %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1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58.582069767277 %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6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57.371266343885 %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4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DBD92-D78E-4295-8DC5-559A79584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2603614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469E-B872-4739-8C8F-C83B1115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3P + Outros (Youtube)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875F6-A348-4C37-8F12-04404DB9F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552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5604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878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377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47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754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01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168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795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113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778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834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917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8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56.674589811976 %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2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55.670063455839 %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00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59.543603550764 %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5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55.151375238901 %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0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54.413545370707 %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96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62.023134006351 %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0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20205-CEED-4818-82CF-8196D2194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957807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E2F5-444E-4B1C-9A3E-883BBFC11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3P + Outros (Youtube)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766CD-B782-4483-8E5A-D6D0F49F0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443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5636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413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17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239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74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353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180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51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44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62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76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700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1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59.33920792324 %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3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62.510162596425 %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39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53.969355735154 %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91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59.301537729423 %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20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French Guiana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46.747808042033 %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Mozambique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45.798786980243 %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208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3EA27-FF0E-4D2A-B348-AF04347FA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795991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4DF0-23AD-45E7-AB06-2A421DB1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3P + Outros (Youtube)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C839A-DD98-429D-B48D-72DF2BFD84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000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05845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009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02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79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377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1734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895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951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38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05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70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401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58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62.950952529218 %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7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59.497434883804 %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21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61.959219394311 %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62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52.961612094271 %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1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43.855290703905 %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39.604753272918 %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24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DD46E-96FA-4388-BE18-67C7FE235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553379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A8A1-7A60-4019-90F8-072A225B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3P + Outros (Youtube)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78BF0-7C5A-4096-9016-73C57D575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239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8594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673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099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890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71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99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41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605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45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362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454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31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7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63.910023941013 %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4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93D38-636C-4848-8E8E-675E73C85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872400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D3C6-D11F-4DC3-8F28-E74C8989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3P + Outros (Youtube)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6E6AAF-E063-4B05-A42A-285757F86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370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41377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5091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21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93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020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8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25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794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1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- 2019-02-28 15:01:13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2.080573704962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89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- 2017-11-29 14:45:39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1.9881401142921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67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- 2018-08-07 15:16:32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Mini - O Incrivelzão Mundo Mini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2.0556317368504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16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- 2019-01-03 18:15:26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Brincar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1.3985049808311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9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- 2018-04-19 20:14:49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Libras -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1.850373752854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1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- 2016-11-25 20:42:02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Libras - Volume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2.0664499819429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63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- 2016-10-05 21:58:08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2.0158102766798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7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- 2016-11-30 18:39:15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Libras - Volume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1.9921237560723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90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- 2014-10-26 01:51:23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2.8556631892697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91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61216-5344-42AB-9140-0F4EC3B7F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734383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C7ED-964E-4EAA-A5C3-78450E096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3P + Outros (Youtube)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79F71-205F-4FD7-A827-70AD6E3DA6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083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01761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286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329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952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08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076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522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97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4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- 2013-10-12 04:20:00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2.4694768535943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4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- 2016-11-30 17:58:10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em Libras - Volume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1.9175901248422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4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- 2016-10-05 23:49:08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completo - Todos os volumes!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2.9022021456804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1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- 2018-02-09 17:09:20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Dormir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1.7587171196365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6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- 2018-12-11 12:55:41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Playback - Volume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1.4653024239221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- 2018-02-02 14:48:16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Dormir - Volume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1.4039979346463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3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- 2018-06-08 18:31:47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Dormir - Volume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1.3987997817785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0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- 2018-09-11 13:32:02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Volumes Completos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1.457984599933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3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- 2017-07-28 20:04:10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Ao Vivo em SP - 2015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4.302492122601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244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AEEEA-ACB0-4989-8FEA-60982595F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703973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0845-CE7E-4A4B-B060-4C5E779F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3P + Outros (Youtube)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593C5-A241-490C-8B76-64EBEFCC0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02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198507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866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320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867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68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78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828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518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89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- 2018-03-23 21:01:01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Playback Volume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1.3709885976255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2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- 2018-11-13 19:35:10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Playback - Volume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1.3353204172876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4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- 2017-04-12 20:40:07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Little Words - Volume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2.4460447119518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39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- 2018-08-14 22:41:27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Festa animada!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2.8017396520696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9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- 2018-11-27 15:22:44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Playback Volume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1.3120045300113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0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- 2015-10-09 20:55:47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- Hora de Dormir - Vol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2.3430386447856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3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3Palavrinhas - 2018-12-27 19:19:16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Palavrinhas Mini - 1ª Temporada Completa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1.221824686941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26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5330D-8D90-4B48-846A-C9ACE1461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1346256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38CAD-3C21-4F61-A908-7C28A40EF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3P + Outros (Youtube)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5D1CE-1E55-42F3-84AA-34A30CB30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196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65236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51239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473676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30451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69007395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72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127172910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6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20596840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4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12730466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9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7537067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1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B9D77-EE52-4B63-9162-621414F11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492679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2189-BA77-4F4D-ABAA-CFE381CC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3P + Outros (Youtube)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913B0-E2B6-404A-A0A2-99182EA57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181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51592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91525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510994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2092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3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76325407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233601747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8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8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3506525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49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3Palavrinhas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6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183A2-1451-4557-89FF-CD0ED50EF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04/18/2019 - 05/17/2019</a:t>
            </a:r>
          </a:p>
        </p:txBody>
      </p:sp>
    </p:spTree>
    <p:extLst>
      <p:ext uri="{BB962C8B-B14F-4D97-AF65-F5344CB8AC3E}">
        <p14:creationId xmlns:p14="http://schemas.microsoft.com/office/powerpoint/2010/main" val="3627982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2395</Words>
  <Application>Microsoft Office PowerPoint</Application>
  <PresentationFormat>On-screen Show (4:3)</PresentationFormat>
  <Paragraphs>1311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Relatório YouTube</vt:lpstr>
      <vt:lpstr>Youtube Key Metrics Table | 3P + Outros (Youtube)</vt:lpstr>
      <vt:lpstr>Youtube Key Metrics Radar | 3P + Outros (Youtube)</vt:lpstr>
      <vt:lpstr>Youtube Subscribers | 3P + Outros (Youtube)</vt:lpstr>
      <vt:lpstr>Youtube Total Videos | 3P + Outros (Youtube)</vt:lpstr>
      <vt:lpstr>Youtube Total Video Views | 3P + Outros (Youtube)</vt:lpstr>
      <vt:lpstr>Youtube Videos Table | 3P + Outros (Youtube) - 1 of 3</vt:lpstr>
      <vt:lpstr>Youtube Videos Table | 3P + Outros (Youtube) - 2 of 3</vt:lpstr>
      <vt:lpstr>Youtube Videos Table | 3P + Outros (Youtube) - 3 of 3</vt:lpstr>
      <vt:lpstr>Youtube Subscribers | 3P + Outros (Youtube)</vt:lpstr>
      <vt:lpstr>Youtube Total Video Views | 3P + Outros (Youtube)</vt:lpstr>
      <vt:lpstr>Youtube Private Key Metrics Table | 3P + Outros (Youtube)</vt:lpstr>
      <vt:lpstr>Youtube Private Videos Table | 3P + Outros (Youtube) - 1 of 3</vt:lpstr>
      <vt:lpstr>Youtube Private Videos Table | 3P + Outros (Youtube) - 2 of 3</vt:lpstr>
      <vt:lpstr>Youtube Private Videos Table | 3P + Outros (Youtube) - 3 of 3</vt:lpstr>
      <vt:lpstr>Youtube Private Traffic Sources by Channel | 3P + Outros (Youtube) - 1 of 2</vt:lpstr>
      <vt:lpstr>Youtube Private Traffic Sources by Channel | 3P + Outros (Youtube) - 2 of 2</vt:lpstr>
      <vt:lpstr>Youtube Private Top Ten Videos Table | 3P + Outros (Youtube) - 1 of 3</vt:lpstr>
      <vt:lpstr>Youtube Private Top Ten Videos Table | 3P + Outros (Youtube) - 2 of 3</vt:lpstr>
      <vt:lpstr>Youtube Private Top Ten Videos Table | 3P + Outros (Youtube) - 3 of 3</vt:lpstr>
      <vt:lpstr>Youtube Private Country Metrics by Channel | 3P + Outros (Youtube) - 1 of 5</vt:lpstr>
      <vt:lpstr>Youtube Private Country Metrics by Channel | 3P + Outros (Youtube) - 2 of 5</vt:lpstr>
      <vt:lpstr>Youtube Private Country Metrics by Channel | 3P + Outros (Youtube) - 3 of 5</vt:lpstr>
      <vt:lpstr>Youtube Private Country Metrics by Channel | 3P + Outros (Youtube) - 4 of 5</vt:lpstr>
      <vt:lpstr>Youtube Private Country Metrics by Channel | 3P + Outros (Youtube) - 5 of 5</vt:lpstr>
      <vt:lpstr>Youtube Private Playlists Table by Channel | 3P + Outros (Youtube) - 1 of 3</vt:lpstr>
      <vt:lpstr>Youtube Private Playlists Table by Channel | 3P + Outros (Youtube) - 2 of 3</vt:lpstr>
      <vt:lpstr>Youtube Private Playlists Table by Channel | 3P + Outros (Youtube) - 3 of 3</vt:lpstr>
      <vt:lpstr>Youtube Private Devices Table by Channel | 3P + Outros (Youtube)</vt:lpstr>
      <vt:lpstr>Youtube Private Playback Locations by Channel | 3P + Outros (Youtube)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YouTube</dc:title>
  <dc:creator>Frederik Peiniger</dc:creator>
  <cp:lastModifiedBy>Frederik Peiniger</cp:lastModifiedBy>
  <cp:revision>1</cp:revision>
  <dcterms:created xsi:type="dcterms:W3CDTF">2019-05-18T13:29:30Z</dcterms:created>
  <dcterms:modified xsi:type="dcterms:W3CDTF">2019-05-18T13:35:25Z</dcterms:modified>
</cp:coreProperties>
</file>