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1"/>
      <p:bold r:id="rId72"/>
      <p:italic r:id="rId73"/>
      <p:boldItalic r:id="rId7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3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emotionstudiosbr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36-4834-BED3-6292AC3C44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fcjventurebuilder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36-4834-BED3-6292AC3C44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dtidigital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3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2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36-4834-BED3-6292AC3C44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251872"/>
        <c:axId val="312251544"/>
      </c:lineChart>
      <c:dateAx>
        <c:axId val="312251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51544"/>
        <c:crosses val="autoZero"/>
        <c:auto val="1"/>
        <c:lblOffset val="100"/>
        <c:baseTimeUnit val="days"/>
      </c:dateAx>
      <c:valAx>
        <c:axId val="31225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5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emotionstudiosbr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CD5A-4C9B-8007-C053A1B96C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fcjventurebuilder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CD5A-4C9B-8007-C053A1B96C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dtidigital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CD5A-4C9B-8007-C053A1B96C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110520"/>
        <c:axId val="400116096"/>
      </c:barChart>
      <c:catAx>
        <c:axId val="400110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16096"/>
        <c:crosses val="autoZero"/>
        <c:auto val="1"/>
        <c:lblAlgn val="ctr"/>
        <c:lblOffset val="100"/>
        <c:noMultiLvlLbl val="0"/>
      </c:catAx>
      <c:valAx>
        <c:axId val="40011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10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emotionstudiosbr</c:v>
                </c:pt>
                <c:pt idx="1">
                  <c:v>fcjventurebuilder</c:v>
                </c:pt>
                <c:pt idx="2">
                  <c:v>dtidigital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EF-4A68-9D38-040CE36D95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emotionstudiosbr</c:v>
                </c:pt>
                <c:pt idx="1">
                  <c:v>fcjventurebuilder</c:v>
                </c:pt>
                <c:pt idx="2">
                  <c:v>dtidigital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13</c:v>
                </c:pt>
                <c:pt idx="1">
                  <c:v>14</c:v>
                </c:pt>
                <c:pt idx="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EF-4A68-9D38-040CE36D95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emotionstudiosbr</c:v>
                </c:pt>
                <c:pt idx="1">
                  <c:v>fcjventurebuilder</c:v>
                </c:pt>
                <c:pt idx="2">
                  <c:v>dtidigital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EF-4A68-9D38-040CE36D95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0116424"/>
        <c:axId val="400115768"/>
      </c:barChart>
      <c:catAx>
        <c:axId val="400116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15768"/>
        <c:crosses val="autoZero"/>
        <c:auto val="1"/>
        <c:lblAlgn val="ctr"/>
        <c:lblOffset val="100"/>
        <c:noMultiLvlLbl val="0"/>
      </c:catAx>
      <c:valAx>
        <c:axId val="400115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16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emotionstudiosbr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9A-4BC2-A109-0C874A6A81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fcjventurebuilder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9A-4BC2-A109-0C874A6A81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dtidigital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99A-4BC2-A109-0C874A6A81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2320768"/>
        <c:axId val="462323064"/>
      </c:lineChart>
      <c:dateAx>
        <c:axId val="462320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323064"/>
        <c:crosses val="autoZero"/>
        <c:auto val="1"/>
        <c:lblOffset val="100"/>
        <c:baseTimeUnit val="days"/>
      </c:dateAx>
      <c:valAx>
        <c:axId val="462323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32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emotionstudiosbr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06-499B-87E4-97A353C4BF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fcjventurebuilder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06-499B-87E4-97A353C4BF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dtidigital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F06-499B-87E4-97A353C4B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2323392"/>
        <c:axId val="462322408"/>
      </c:lineChart>
      <c:dateAx>
        <c:axId val="462323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322408"/>
        <c:crosses val="autoZero"/>
        <c:auto val="1"/>
        <c:lblOffset val="100"/>
        <c:baseTimeUnit val="days"/>
      </c:dateAx>
      <c:valAx>
        <c:axId val="46232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32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emotionstudiosbr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25-4437-9572-132F6FEF09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fcjventurebuilder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25-4437-9572-132F6FEF09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dtidigital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25-4437-9572-132F6FEF09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2318472"/>
        <c:axId val="462319456"/>
      </c:lineChart>
      <c:dateAx>
        <c:axId val="462318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319456"/>
        <c:crosses val="autoZero"/>
        <c:auto val="1"/>
        <c:lblOffset val="100"/>
        <c:baseTimeUnit val="days"/>
      </c:dateAx>
      <c:valAx>
        <c:axId val="46231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31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emotionstudiosbr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65</c:v>
                </c:pt>
                <c:pt idx="4">
                  <c:v>39</c:v>
                </c:pt>
                <c:pt idx="5">
                  <c:v>0</c:v>
                </c:pt>
                <c:pt idx="6">
                  <c:v>97</c:v>
                </c:pt>
                <c:pt idx="7">
                  <c:v>0</c:v>
                </c:pt>
                <c:pt idx="8">
                  <c:v>0</c:v>
                </c:pt>
                <c:pt idx="9">
                  <c:v>48</c:v>
                </c:pt>
                <c:pt idx="10">
                  <c:v>56</c:v>
                </c:pt>
                <c:pt idx="11">
                  <c:v>56</c:v>
                </c:pt>
                <c:pt idx="12">
                  <c:v>71</c:v>
                </c:pt>
                <c:pt idx="13">
                  <c:v>0</c:v>
                </c:pt>
                <c:pt idx="14">
                  <c:v>63</c:v>
                </c:pt>
                <c:pt idx="15">
                  <c:v>42</c:v>
                </c:pt>
                <c:pt idx="16">
                  <c:v>0</c:v>
                </c:pt>
                <c:pt idx="17">
                  <c:v>53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49</c:v>
                </c:pt>
                <c:pt idx="25">
                  <c:v>97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9F-49AC-AFB7-3E1AF88C2F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fcjventurebuilder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20</c:v>
                </c:pt>
                <c:pt idx="1">
                  <c:v>0</c:v>
                </c:pt>
                <c:pt idx="2">
                  <c:v>21</c:v>
                </c:pt>
                <c:pt idx="3">
                  <c:v>0</c:v>
                </c:pt>
                <c:pt idx="4">
                  <c:v>24</c:v>
                </c:pt>
                <c:pt idx="5">
                  <c:v>0</c:v>
                </c:pt>
                <c:pt idx="6">
                  <c:v>31</c:v>
                </c:pt>
                <c:pt idx="7">
                  <c:v>0</c:v>
                </c:pt>
                <c:pt idx="8">
                  <c:v>0</c:v>
                </c:pt>
                <c:pt idx="9">
                  <c:v>40</c:v>
                </c:pt>
                <c:pt idx="10">
                  <c:v>0</c:v>
                </c:pt>
                <c:pt idx="11">
                  <c:v>15</c:v>
                </c:pt>
                <c:pt idx="12">
                  <c:v>0</c:v>
                </c:pt>
                <c:pt idx="13">
                  <c:v>33</c:v>
                </c:pt>
                <c:pt idx="14">
                  <c:v>0</c:v>
                </c:pt>
                <c:pt idx="15">
                  <c:v>0</c:v>
                </c:pt>
                <c:pt idx="16">
                  <c:v>48</c:v>
                </c:pt>
                <c:pt idx="17">
                  <c:v>0</c:v>
                </c:pt>
                <c:pt idx="18">
                  <c:v>21</c:v>
                </c:pt>
                <c:pt idx="19">
                  <c:v>0</c:v>
                </c:pt>
                <c:pt idx="20">
                  <c:v>22</c:v>
                </c:pt>
                <c:pt idx="21">
                  <c:v>0</c:v>
                </c:pt>
                <c:pt idx="22">
                  <c:v>31</c:v>
                </c:pt>
                <c:pt idx="23">
                  <c:v>37</c:v>
                </c:pt>
                <c:pt idx="24">
                  <c:v>0</c:v>
                </c:pt>
                <c:pt idx="25">
                  <c:v>0</c:v>
                </c:pt>
                <c:pt idx="26">
                  <c:v>23</c:v>
                </c:pt>
                <c:pt idx="27">
                  <c:v>45</c:v>
                </c:pt>
                <c:pt idx="28">
                  <c:v>47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9F-49AC-AFB7-3E1AF88C2F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dtidigital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106</c:v>
                </c:pt>
                <c:pt idx="1">
                  <c:v>0</c:v>
                </c:pt>
                <c:pt idx="2">
                  <c:v>0</c:v>
                </c:pt>
                <c:pt idx="3">
                  <c:v>131</c:v>
                </c:pt>
                <c:pt idx="4">
                  <c:v>184</c:v>
                </c:pt>
                <c:pt idx="5">
                  <c:v>129</c:v>
                </c:pt>
                <c:pt idx="6">
                  <c:v>140</c:v>
                </c:pt>
                <c:pt idx="7">
                  <c:v>118</c:v>
                </c:pt>
                <c:pt idx="8">
                  <c:v>207</c:v>
                </c:pt>
                <c:pt idx="9">
                  <c:v>70</c:v>
                </c:pt>
                <c:pt idx="10">
                  <c:v>93</c:v>
                </c:pt>
                <c:pt idx="11">
                  <c:v>112</c:v>
                </c:pt>
                <c:pt idx="12">
                  <c:v>192</c:v>
                </c:pt>
                <c:pt idx="13">
                  <c:v>181</c:v>
                </c:pt>
                <c:pt idx="14">
                  <c:v>0</c:v>
                </c:pt>
                <c:pt idx="15">
                  <c:v>205</c:v>
                </c:pt>
                <c:pt idx="16">
                  <c:v>158</c:v>
                </c:pt>
                <c:pt idx="17">
                  <c:v>127</c:v>
                </c:pt>
                <c:pt idx="18">
                  <c:v>207</c:v>
                </c:pt>
                <c:pt idx="19">
                  <c:v>76</c:v>
                </c:pt>
                <c:pt idx="20">
                  <c:v>143</c:v>
                </c:pt>
                <c:pt idx="21">
                  <c:v>0</c:v>
                </c:pt>
                <c:pt idx="22">
                  <c:v>0</c:v>
                </c:pt>
                <c:pt idx="23">
                  <c:v>136</c:v>
                </c:pt>
                <c:pt idx="24">
                  <c:v>95</c:v>
                </c:pt>
                <c:pt idx="25">
                  <c:v>132</c:v>
                </c:pt>
                <c:pt idx="26">
                  <c:v>114</c:v>
                </c:pt>
                <c:pt idx="27">
                  <c:v>170</c:v>
                </c:pt>
                <c:pt idx="28">
                  <c:v>304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9F-49AC-AFB7-3E1AF88C2F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2327000"/>
        <c:axId val="462327328"/>
      </c:lineChart>
      <c:dateAx>
        <c:axId val="462327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327328"/>
        <c:crosses val="autoZero"/>
        <c:auto val="1"/>
        <c:lblOffset val="100"/>
        <c:baseTimeUnit val="days"/>
      </c:dateAx>
      <c:valAx>
        <c:axId val="46232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32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emotionstudiosbr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FF-4F4A-A4AF-5F98E9BDB1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fcjventurebuilder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9FF-4F4A-A4AF-5F98E9BDB1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dtidigital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3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2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9FF-4F4A-A4AF-5F98E9BDB1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2334216"/>
        <c:axId val="462328312"/>
      </c:lineChart>
      <c:dateAx>
        <c:axId val="462334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328312"/>
        <c:crosses val="autoZero"/>
        <c:auto val="1"/>
        <c:lblOffset val="100"/>
        <c:baseTimeUnit val="days"/>
      </c:dateAx>
      <c:valAx>
        <c:axId val="462328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33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emotionstudiosbr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BDF5-4AB8-9EDE-43FD6EF89F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fcjventurebuilder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BDF5-4AB8-9EDE-43FD6EF89F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dtidigital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BDF5-4AB8-9EDE-43FD6EF89F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767160"/>
        <c:axId val="321763880"/>
      </c:barChart>
      <c:catAx>
        <c:axId val="321767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63880"/>
        <c:crosses val="autoZero"/>
        <c:auto val="1"/>
        <c:lblAlgn val="ctr"/>
        <c:lblOffset val="100"/>
        <c:noMultiLvlLbl val="0"/>
      </c:catAx>
      <c:valAx>
        <c:axId val="32176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67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emotionstudiosbr</c:v>
                </c:pt>
                <c:pt idx="1">
                  <c:v>fcjventurebuilder</c:v>
                </c:pt>
                <c:pt idx="2">
                  <c:v>dtidigital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5A-4F3B-B9E1-CDD4C563A7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emotionstudiosbr</c:v>
                </c:pt>
                <c:pt idx="1">
                  <c:v>fcjventurebuilder</c:v>
                </c:pt>
                <c:pt idx="2">
                  <c:v>dtidigital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13</c:v>
                </c:pt>
                <c:pt idx="1">
                  <c:v>14</c:v>
                </c:pt>
                <c:pt idx="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5A-4F3B-B9E1-CDD4C563A7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emotionstudiosbr</c:v>
                </c:pt>
                <c:pt idx="1">
                  <c:v>fcjventurebuilder</c:v>
                </c:pt>
                <c:pt idx="2">
                  <c:v>dtidigital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5A-4F3B-B9E1-CDD4C563A7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762240"/>
        <c:axId val="321768144"/>
      </c:barChart>
      <c:catAx>
        <c:axId val="32176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68144"/>
        <c:crosses val="autoZero"/>
        <c:auto val="1"/>
        <c:lblAlgn val="ctr"/>
        <c:lblOffset val="100"/>
        <c:noMultiLvlLbl val="0"/>
      </c:catAx>
      <c:valAx>
        <c:axId val="32176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6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emotionstudiosbr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86-4AF1-9014-7018303AD5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fcjventurebuilder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86-4AF1-9014-7018303AD5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dtidigital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86-4AF1-9014-7018303AD5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771424"/>
        <c:axId val="321764536"/>
      </c:lineChart>
      <c:dateAx>
        <c:axId val="321771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64536"/>
        <c:crosses val="autoZero"/>
        <c:auto val="1"/>
        <c:lblOffset val="100"/>
        <c:baseTimeUnit val="days"/>
      </c:dateAx>
      <c:valAx>
        <c:axId val="321764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7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emotionstudiosbr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61.904800000000002</c:v>
                </c:pt>
                <c:pt idx="2">
                  <c:v>18.181799999999999</c:v>
                </c:pt>
                <c:pt idx="3">
                  <c:v>10</c:v>
                </c:pt>
                <c:pt idx="4">
                  <c:v>38.095199999999998</c:v>
                </c:pt>
                <c:pt idx="5">
                  <c:v>16.168299999999999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4A-4E74-BA24-0C23CAF19B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fcjventurebuilder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</c:v>
                </c:pt>
                <c:pt idx="1">
                  <c:v>66.666700000000006</c:v>
                </c:pt>
                <c:pt idx="2">
                  <c:v>18.181799999999999</c:v>
                </c:pt>
                <c:pt idx="3">
                  <c:v>10</c:v>
                </c:pt>
                <c:pt idx="4">
                  <c:v>40.476199999999999</c:v>
                </c:pt>
                <c:pt idx="5">
                  <c:v>8.7852999999999994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4A-4E74-BA24-0C23CAF19B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dtidigital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4A-4E74-BA24-0C23CAF19B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1772736"/>
        <c:axId val="321773392"/>
      </c:radarChart>
      <c:catAx>
        <c:axId val="32177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73392"/>
        <c:crosses val="autoZero"/>
        <c:auto val="1"/>
        <c:lblAlgn val="ctr"/>
        <c:lblOffset val="100"/>
        <c:noMultiLvlLbl val="0"/>
      </c:catAx>
      <c:valAx>
        <c:axId val="32177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7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emotionstudiosbr</c:v>
                </c:pt>
                <c:pt idx="1">
                  <c:v>fcjventurebuilder</c:v>
                </c:pt>
                <c:pt idx="2">
                  <c:v>dtidigital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924</c:v>
                </c:pt>
                <c:pt idx="1">
                  <c:v>499</c:v>
                </c:pt>
                <c:pt idx="2">
                  <c:v>5813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F5-4833-ABA2-C79F13BE0B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emotionstudiosbr</c:v>
                </c:pt>
                <c:pt idx="1">
                  <c:v>fcjventurebuilder</c:v>
                </c:pt>
                <c:pt idx="2">
                  <c:v>dtidigital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33</c:v>
                </c:pt>
                <c:pt idx="1">
                  <c:v>21</c:v>
                </c:pt>
                <c:pt idx="2">
                  <c:v>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F5-4833-ABA2-C79F13BE0B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781264"/>
        <c:axId val="321775360"/>
      </c:barChart>
      <c:catAx>
        <c:axId val="32178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75360"/>
        <c:crosses val="autoZero"/>
        <c:auto val="1"/>
        <c:lblAlgn val="ctr"/>
        <c:lblOffset val="100"/>
        <c:noMultiLvlLbl val="0"/>
      </c:catAx>
      <c:valAx>
        <c:axId val="32177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8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emotionstudiosbr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18D8-4F5F-99E2-B78A07F966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fcjventurebuilder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18D8-4F5F-99E2-B78A07F966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dtidigital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18D8-4F5F-99E2-B78A07F966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777000"/>
        <c:axId val="321788480"/>
      </c:barChart>
      <c:catAx>
        <c:axId val="32177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88480"/>
        <c:crosses val="autoZero"/>
        <c:auto val="1"/>
        <c:lblAlgn val="ctr"/>
        <c:lblOffset val="100"/>
        <c:noMultiLvlLbl val="0"/>
      </c:catAx>
      <c:valAx>
        <c:axId val="32178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7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emotionstudiosbr</c:v>
                </c:pt>
                <c:pt idx="1">
                  <c:v>fcjventurebuilder</c:v>
                </c:pt>
                <c:pt idx="2">
                  <c:v>dtidigital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8D3C-4CB3-8306-637DD0F984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emotionstudiosbr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extLst>
            <c:ext xmlns:c16="http://schemas.microsoft.com/office/drawing/2014/chart" uri="{C3380CC4-5D6E-409C-BE32-E72D297353CC}">
              <c16:uniqueId val="{00000000-7EF1-41AD-A973-7F36ED32F1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fcjventurebuilder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extLst>
            <c:ext xmlns:c16="http://schemas.microsoft.com/office/drawing/2014/chart" uri="{C3380CC4-5D6E-409C-BE32-E72D297353CC}">
              <c16:uniqueId val="{00000001-7EF1-41AD-A973-7F36ED32F1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dtidigital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extLst>
            <c:ext xmlns:c16="http://schemas.microsoft.com/office/drawing/2014/chart" uri="{C3380CC4-5D6E-409C-BE32-E72D297353CC}">
              <c16:uniqueId val="{00000002-7EF1-41AD-A973-7F36ED32F1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1818984"/>
        <c:axId val="321823904"/>
      </c:areaChart>
      <c:dateAx>
        <c:axId val="32181898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23904"/>
        <c:crosses val="autoZero"/>
        <c:auto val="1"/>
        <c:lblOffset val="100"/>
        <c:baseTimeUnit val="days"/>
      </c:dateAx>
      <c:valAx>
        <c:axId val="32182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189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emotionstudiosbr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61</c:v>
                </c:pt>
                <c:pt idx="4">
                  <c:v>39</c:v>
                </c:pt>
                <c:pt idx="5">
                  <c:v>0</c:v>
                </c:pt>
                <c:pt idx="6">
                  <c:v>96</c:v>
                </c:pt>
                <c:pt idx="7">
                  <c:v>0</c:v>
                </c:pt>
                <c:pt idx="8">
                  <c:v>0</c:v>
                </c:pt>
                <c:pt idx="9">
                  <c:v>47</c:v>
                </c:pt>
                <c:pt idx="10">
                  <c:v>56</c:v>
                </c:pt>
                <c:pt idx="11">
                  <c:v>54</c:v>
                </c:pt>
                <c:pt idx="12">
                  <c:v>70</c:v>
                </c:pt>
                <c:pt idx="13">
                  <c:v>0</c:v>
                </c:pt>
                <c:pt idx="14">
                  <c:v>62</c:v>
                </c:pt>
                <c:pt idx="15">
                  <c:v>41</c:v>
                </c:pt>
                <c:pt idx="16">
                  <c:v>0</c:v>
                </c:pt>
                <c:pt idx="17">
                  <c:v>52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47</c:v>
                </c:pt>
                <c:pt idx="25">
                  <c:v>87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C5-465F-B840-0E5CA89E28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fcjventurebuilder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20</c:v>
                </c:pt>
                <c:pt idx="1">
                  <c:v>0</c:v>
                </c:pt>
                <c:pt idx="2">
                  <c:v>20</c:v>
                </c:pt>
                <c:pt idx="3">
                  <c:v>0</c:v>
                </c:pt>
                <c:pt idx="4">
                  <c:v>23</c:v>
                </c:pt>
                <c:pt idx="5">
                  <c:v>0</c:v>
                </c:pt>
                <c:pt idx="6">
                  <c:v>27</c:v>
                </c:pt>
                <c:pt idx="7">
                  <c:v>0</c:v>
                </c:pt>
                <c:pt idx="8">
                  <c:v>0</c:v>
                </c:pt>
                <c:pt idx="9">
                  <c:v>38</c:v>
                </c:pt>
                <c:pt idx="10">
                  <c:v>0</c:v>
                </c:pt>
                <c:pt idx="11">
                  <c:v>14</c:v>
                </c:pt>
                <c:pt idx="12">
                  <c:v>0</c:v>
                </c:pt>
                <c:pt idx="13">
                  <c:v>32</c:v>
                </c:pt>
                <c:pt idx="14">
                  <c:v>0</c:v>
                </c:pt>
                <c:pt idx="15">
                  <c:v>0</c:v>
                </c:pt>
                <c:pt idx="16">
                  <c:v>46</c:v>
                </c:pt>
                <c:pt idx="17">
                  <c:v>0</c:v>
                </c:pt>
                <c:pt idx="18">
                  <c:v>19</c:v>
                </c:pt>
                <c:pt idx="19">
                  <c:v>0</c:v>
                </c:pt>
                <c:pt idx="20">
                  <c:v>21</c:v>
                </c:pt>
                <c:pt idx="21">
                  <c:v>0</c:v>
                </c:pt>
                <c:pt idx="22">
                  <c:v>31</c:v>
                </c:pt>
                <c:pt idx="23">
                  <c:v>35</c:v>
                </c:pt>
                <c:pt idx="24">
                  <c:v>0</c:v>
                </c:pt>
                <c:pt idx="25">
                  <c:v>0</c:v>
                </c:pt>
                <c:pt idx="26">
                  <c:v>23</c:v>
                </c:pt>
                <c:pt idx="27">
                  <c:v>44</c:v>
                </c:pt>
                <c:pt idx="28">
                  <c:v>46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C5-465F-B840-0E5CA89E28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dtidigital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104</c:v>
                </c:pt>
                <c:pt idx="1">
                  <c:v>0</c:v>
                </c:pt>
                <c:pt idx="2">
                  <c:v>0</c:v>
                </c:pt>
                <c:pt idx="3">
                  <c:v>127</c:v>
                </c:pt>
                <c:pt idx="4">
                  <c:v>181</c:v>
                </c:pt>
                <c:pt idx="5">
                  <c:v>128</c:v>
                </c:pt>
                <c:pt idx="6">
                  <c:v>139</c:v>
                </c:pt>
                <c:pt idx="7">
                  <c:v>117</c:v>
                </c:pt>
                <c:pt idx="8">
                  <c:v>203</c:v>
                </c:pt>
                <c:pt idx="9">
                  <c:v>69</c:v>
                </c:pt>
                <c:pt idx="10">
                  <c:v>93</c:v>
                </c:pt>
                <c:pt idx="11">
                  <c:v>111</c:v>
                </c:pt>
                <c:pt idx="12">
                  <c:v>186</c:v>
                </c:pt>
                <c:pt idx="13">
                  <c:v>178</c:v>
                </c:pt>
                <c:pt idx="14">
                  <c:v>0</c:v>
                </c:pt>
                <c:pt idx="15">
                  <c:v>195</c:v>
                </c:pt>
                <c:pt idx="16">
                  <c:v>157</c:v>
                </c:pt>
                <c:pt idx="17">
                  <c:v>125</c:v>
                </c:pt>
                <c:pt idx="18">
                  <c:v>199</c:v>
                </c:pt>
                <c:pt idx="19">
                  <c:v>74</c:v>
                </c:pt>
                <c:pt idx="20">
                  <c:v>140</c:v>
                </c:pt>
                <c:pt idx="21">
                  <c:v>0</c:v>
                </c:pt>
                <c:pt idx="22">
                  <c:v>0</c:v>
                </c:pt>
                <c:pt idx="23">
                  <c:v>135</c:v>
                </c:pt>
                <c:pt idx="24">
                  <c:v>88</c:v>
                </c:pt>
                <c:pt idx="25">
                  <c:v>131</c:v>
                </c:pt>
                <c:pt idx="26">
                  <c:v>113</c:v>
                </c:pt>
                <c:pt idx="27">
                  <c:v>169</c:v>
                </c:pt>
                <c:pt idx="28">
                  <c:v>301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C5-465F-B840-0E5CA89E28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820296"/>
        <c:axId val="321815376"/>
      </c:lineChart>
      <c:dateAx>
        <c:axId val="321820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15376"/>
        <c:crosses val="autoZero"/>
        <c:auto val="1"/>
        <c:lblOffset val="100"/>
        <c:baseTimeUnit val="days"/>
      </c:dateAx>
      <c:valAx>
        <c:axId val="32181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2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emotionstudiosbr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10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E8-4EB2-BD28-9D48BC40A9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fcjventurebuilder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E8-4EB2-BD28-9D48BC40A9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dtidigital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43561</c:v>
                </c:pt>
                <c:pt idx="1">
                  <c:v>43562</c:v>
                </c:pt>
                <c:pt idx="2">
                  <c:v>43563</c:v>
                </c:pt>
                <c:pt idx="3">
                  <c:v>43564</c:v>
                </c:pt>
                <c:pt idx="4">
                  <c:v>43565</c:v>
                </c:pt>
                <c:pt idx="5">
                  <c:v>43566</c:v>
                </c:pt>
                <c:pt idx="6">
                  <c:v>43567</c:v>
                </c:pt>
                <c:pt idx="7">
                  <c:v>43568</c:v>
                </c:pt>
                <c:pt idx="8">
                  <c:v>43569</c:v>
                </c:pt>
                <c:pt idx="9">
                  <c:v>43570</c:v>
                </c:pt>
                <c:pt idx="10">
                  <c:v>43571</c:v>
                </c:pt>
                <c:pt idx="11">
                  <c:v>43572</c:v>
                </c:pt>
                <c:pt idx="12">
                  <c:v>43573</c:v>
                </c:pt>
                <c:pt idx="13">
                  <c:v>43574</c:v>
                </c:pt>
                <c:pt idx="14">
                  <c:v>43575</c:v>
                </c:pt>
                <c:pt idx="15">
                  <c:v>43576</c:v>
                </c:pt>
                <c:pt idx="16">
                  <c:v>43577</c:v>
                </c:pt>
                <c:pt idx="17">
                  <c:v>43578</c:v>
                </c:pt>
                <c:pt idx="18">
                  <c:v>43579</c:v>
                </c:pt>
                <c:pt idx="19">
                  <c:v>43580</c:v>
                </c:pt>
                <c:pt idx="20">
                  <c:v>43581</c:v>
                </c:pt>
                <c:pt idx="21">
                  <c:v>43582</c:v>
                </c:pt>
                <c:pt idx="22">
                  <c:v>43583</c:v>
                </c:pt>
                <c:pt idx="23">
                  <c:v>43584</c:v>
                </c:pt>
                <c:pt idx="24">
                  <c:v>43585</c:v>
                </c:pt>
                <c:pt idx="25">
                  <c:v>43586</c:v>
                </c:pt>
                <c:pt idx="26">
                  <c:v>43587</c:v>
                </c:pt>
                <c:pt idx="27">
                  <c:v>43588</c:v>
                </c:pt>
                <c:pt idx="28">
                  <c:v>43589</c:v>
                </c:pt>
                <c:pt idx="29">
                  <c:v>43590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6</c:v>
                </c:pt>
                <c:pt idx="13">
                  <c:v>3</c:v>
                </c:pt>
                <c:pt idx="14">
                  <c:v>0</c:v>
                </c:pt>
                <c:pt idx="15">
                  <c:v>10</c:v>
                </c:pt>
                <c:pt idx="16">
                  <c:v>1</c:v>
                </c:pt>
                <c:pt idx="17">
                  <c:v>2</c:v>
                </c:pt>
                <c:pt idx="18">
                  <c:v>8</c:v>
                </c:pt>
                <c:pt idx="19">
                  <c:v>1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7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3E8-4EB2-BD28-9D48BC40A9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822264"/>
        <c:axId val="321816032"/>
      </c:lineChart>
      <c:dateAx>
        <c:axId val="321822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16032"/>
        <c:crosses val="autoZero"/>
        <c:auto val="1"/>
        <c:lblOffset val="100"/>
        <c:baseTimeUnit val="days"/>
      </c:dateAx>
      <c:valAx>
        <c:axId val="32181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22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emotionstudiosbr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8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2E-4067-ACB2-4C84E9AA66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fcjventurebuilder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0</c:v>
                </c:pt>
                <c:pt idx="2">
                  <c:v>4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2E-4067-ACB2-4C84E9AA66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dtidigital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9</c:v>
                </c:pt>
                <c:pt idx="2">
                  <c:v>8</c:v>
                </c:pt>
                <c:pt idx="3">
                  <c:v>10</c:v>
                </c:pt>
                <c:pt idx="4">
                  <c:v>7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2E-4067-ACB2-4C84E9AA66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828168"/>
        <c:axId val="321826528"/>
      </c:barChart>
      <c:catAx>
        <c:axId val="32182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26528"/>
        <c:crosses val="autoZero"/>
        <c:auto val="1"/>
        <c:lblAlgn val="ctr"/>
        <c:lblOffset val="100"/>
        <c:noMultiLvlLbl val="0"/>
      </c:catAx>
      <c:valAx>
        <c:axId val="32182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2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emotionstudiosbr</c:v>
                </c:pt>
                <c:pt idx="1">
                  <c:v>fcjventurebuilder</c:v>
                </c:pt>
                <c:pt idx="2">
                  <c:v>dtidigital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957</c:v>
                </c:pt>
                <c:pt idx="1">
                  <c:v>520</c:v>
                </c:pt>
                <c:pt idx="2">
                  <c:v>5919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D9-45A8-90ED-7B13811DF2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825544"/>
        <c:axId val="321830792"/>
      </c:barChart>
      <c:catAx>
        <c:axId val="321825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30792"/>
        <c:crosses val="autoZero"/>
        <c:auto val="1"/>
        <c:lblAlgn val="ctr"/>
        <c:lblOffset val="100"/>
        <c:noMultiLvlLbl val="0"/>
      </c:catAx>
      <c:valAx>
        <c:axId val="321830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25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emotionstudiosbr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F6-47DD-A3A1-C4044BBA1E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fcjventurebuilder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F6-47DD-A3A1-C4044BBA1E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dtidigital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0F6-47DD-A3A1-C4044BBA1E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829808"/>
        <c:axId val="321826200"/>
      </c:lineChart>
      <c:catAx>
        <c:axId val="32182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26200"/>
        <c:crosses val="autoZero"/>
        <c:auto val="1"/>
        <c:lblAlgn val="ctr"/>
        <c:lblOffset val="100"/>
        <c:noMultiLvlLbl val="0"/>
      </c:catAx>
      <c:valAx>
        <c:axId val="32182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2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emotionstudiosbr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0CC9-4DC5-A9D2-3CC53565A1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fcjventurebuilder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0CC9-4DC5-A9D2-3CC53565A1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dtidigital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0CC9-4DC5-A9D2-3CC53565A1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836040"/>
        <c:axId val="321838992"/>
      </c:barChart>
      <c:catAx>
        <c:axId val="32183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38992"/>
        <c:crosses val="autoZero"/>
        <c:auto val="1"/>
        <c:lblAlgn val="ctr"/>
        <c:lblOffset val="100"/>
        <c:noMultiLvlLbl val="0"/>
      </c:catAx>
      <c:valAx>
        <c:axId val="32183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3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emotionstudiosbr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3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97-4B59-B23B-7662FBAB99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fcjventurebuilder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97-4B59-B23B-7662FBAB99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dtidigital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6</c:v>
                </c:pt>
                <c:pt idx="16">
                  <c:v>5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3</c:v>
                </c:pt>
                <c:pt idx="21">
                  <c:v>2</c:v>
                </c:pt>
                <c:pt idx="22">
                  <c:v>3</c:v>
                </c:pt>
                <c:pt idx="2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97-4B59-B23B-7662FBAB99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841288"/>
        <c:axId val="321837024"/>
      </c:lineChart>
      <c:catAx>
        <c:axId val="32184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37024"/>
        <c:crosses val="autoZero"/>
        <c:auto val="1"/>
        <c:lblAlgn val="ctr"/>
        <c:lblOffset val="100"/>
        <c:noMultiLvlLbl val="0"/>
      </c:catAx>
      <c:valAx>
        <c:axId val="32183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4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emotionstudiosbr</c:v>
                </c:pt>
                <c:pt idx="1">
                  <c:v>fcjventurebuilder</c:v>
                </c:pt>
                <c:pt idx="2">
                  <c:v>dtidigital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731</c:v>
                </c:pt>
                <c:pt idx="1">
                  <c:v>426</c:v>
                </c:pt>
                <c:pt idx="2">
                  <c:v>3138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69-45EB-BF4E-E63694D15B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emotionstudiosbr</c:v>
                </c:pt>
                <c:pt idx="1">
                  <c:v>fcjventurebuilder</c:v>
                </c:pt>
                <c:pt idx="2">
                  <c:v>dtidigital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97</c:v>
                </c:pt>
                <c:pt idx="1">
                  <c:v>20</c:v>
                </c:pt>
                <c:pt idx="2">
                  <c:v>977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69-45EB-BF4E-E63694D15B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emotionstudiosbr</c:v>
                </c:pt>
                <c:pt idx="1">
                  <c:v>fcjventurebuilder</c:v>
                </c:pt>
                <c:pt idx="2">
                  <c:v>dtidigital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129</c:v>
                </c:pt>
                <c:pt idx="1">
                  <c:v>74</c:v>
                </c:pt>
                <c:pt idx="2">
                  <c:v>1804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69-45EB-BF4E-E63694D15B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842272"/>
        <c:axId val="321842600"/>
      </c:barChart>
      <c:catAx>
        <c:axId val="32184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42600"/>
        <c:crosses val="autoZero"/>
        <c:auto val="1"/>
        <c:lblAlgn val="ctr"/>
        <c:lblOffset val="100"/>
        <c:noMultiLvlLbl val="0"/>
      </c:catAx>
      <c:valAx>
        <c:axId val="32184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4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013A6-28C2-4ED9-B5FA-04E4E4E046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Relatório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D84D4B-94FC-42CB-884E-1106D3E750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eMotion Studios</a:t>
            </a:r>
          </a:p>
        </p:txBody>
      </p:sp>
    </p:spTree>
    <p:extLst>
      <p:ext uri="{BB962C8B-B14F-4D97-AF65-F5344CB8AC3E}">
        <p14:creationId xmlns:p14="http://schemas.microsoft.com/office/powerpoint/2010/main" val="1330044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C80C7-6A91-4DEC-B9CC-2AA000D03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26D150-2FBA-4BEA-BDB6-8F29EB618E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07413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1D76F-9C51-4971-A626-D062D1A873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8F4C9-6F00-4E82-B0FC-35C03A373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127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BA390-F17B-461F-941A-D8CFD5F4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1C8E35-84F8-4A46-BCDF-374F83D9D7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5429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106715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80234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38739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16309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83363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45883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3243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91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- 2019-05-04 15:38:33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MAY THE 4TH BE WITH YOU! Feliz dia internacional de Star Wars, e que vocês tenham um ótimo sábado.
.
.
.
#code #starwars #businessagility #yoda #starwarsday #transformacaodigital #agile #digitalcrafters #dtidigital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https://www.instagram.com/dtidigital/p/BxCuaBcjYMC/media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403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fcjventurebuilder - 2019-05-04 14:02:29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Hoje é chamado de Dia de Star Wars por causa da popularidade de um trocadilho com o modo de chamar esse dia em inglês.
⠀
Como a frase "May the Force be with you" (em português, "Que a Força esteja com Você") é uma citação famosa muitas vezes falada nos filmes de Star Wars!
⠀
🤩🥳
⠀
May the 4th be with you!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https://www.instagram.com/p/BxCjafoFL4n/media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06:04:32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605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4D1F5-8E55-4A35-A854-5314AEEFA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2533325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B61D2-D71D-411A-9964-7DC39FAED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DB2974-47A2-41EB-B0BE-A71579BD8E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552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882873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96716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20825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48123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31599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38887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0355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243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fcjventurebuilder - 2019-05-03 18:56:08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Evento de lançamento do Corporate Venture Builder no BH-Tech parque_bhtec 🚀😁
⠀
#empreendedorismo #startup #vidadestartup #investir #investidor #inovacao #venturebuilder #work #investimento #inovação  #bhtec #ufmg #venturebuilderbrasil #fcjparticipações #energynest #fcjtriangulo #rajavalley #tcsgroup #startup #investimentoanjo #inovação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https://www.instagram.com/p/BxAgOQ-F4yF/media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06:04:20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982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- 2019-05-03 16:49:42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inove • crie • transforme • inspire
techshot • dti
#techshot #businessagility #stamp #adesivos #transformacaodigital #agile #digitalcrafters #dtidigital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https://www.instagram.com/dtidigital/p/BxARwQ1j9Gq/media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06:04:45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452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EB96AD-1391-4DE3-AD37-2EF087DD9A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3986095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B14F1-B1F1-47CD-922B-4AE2116DF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4A1158-1D4C-4D17-B6DF-5C98107B99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8593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942565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22535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82928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39515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37971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75467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3914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547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- 2019-05-03 02:03:16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Acontecendo essa semana o Design Sprint com a drogariaaraujo! Nesse processo as questões do negócio são resolvidas rapidamente através do design, prototipagem e validação de ideias.
É sempre incrível conhecer cada vez mais sobre os nossos clientes, para juntos chegarmos na melhor solução possível ❤️
.
 #dtidigital #digitalcrafters #businessagility #transformacaodigital #agile #designsprint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https://www.instagram.com/dtidigital/p/Bw-sT5dD67Z/media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06:04:45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848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DDA72E-26E7-4F43-BDA2-FE9AACA589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1330989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5D648-99FA-45CA-842F-89ADB044B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9A2BED-A2FD-4057-81DB-4ED5B6506A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9720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669918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28928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98413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13601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4231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72331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5375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638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- 2019-05-02 22:13:29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Mais um episódio imperdível, lá vem polêmica! E aí, qual o real papel da figura do gerente em um projeto, área ou empresa? Será que essa função tem espaço no mundo ágil? Confira neste episódio! O podcast da dti está disponível em mais de 12 plataformas! Escolha a sua predileta e aperte o play.
#podcast #audio #itunes #spotify #businessagility #transformaçãodigital #digitalcrafters #dtidigital #agile #gerente #projetos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https://www.instagram.com/dtidigital/p/Bw-SA2pjeq4/media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06:04:45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30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FECA1-37E2-40D9-873C-105685CBD2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2405297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4A6EE-4308-4B94-BBAC-698339FBA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133233-B8EE-48A3-BF98-3A77C73BB2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6326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308192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0562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60878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6203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90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89110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3396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228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- 2019-05-02 20:10:19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Mais um dti compartilha de sucesso! Com muito aprendizado e troca de conhecimentos, desta vez, recebemos os alunos de engenharia de controle e automoção da PUC-MG para participarem de algumas dinâmicas e palestras muito interessantes comandadas pelos nossos crafters.
.
.
.
#dtidigital #digitalcrafters #businessagility #transformacaodigital #agile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https://www.instagram.com/dtidigital/p/Bw-D3cpDOoi/media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132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fcjventurebuilder - 2019-05-02 19:09:27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Conquiste seu lugar se tornando um TRADER! Faça o curso de formação de trader profissional dos dias 27 de abril de 2019 à 1 de maio de 2019. Venha participar! #empreendedorismo #startup #vidadestartup #investir #investidor #inovacao #venturebuilder #work #investimento #inovação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https://www.instagram.com/p/Bw988_Dh0I8/media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06:04:17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574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AA8D1-87C3-416F-B13A-9DBD7EA47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419538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C90BB-27B4-49D1-8ABE-22A3A617A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48CAEA-7394-4081-9F32-C92A7B9490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197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271360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81840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5652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76542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97359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4175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4587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728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- 2019-05-02 16:49:31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Você conhece a nossa página no Meetup? Mais de 1.000 pessoas já estão conectadas no Techshot dti, um espaço para o compartilhar conhecimento e aprender cada vez mais sobre tecnologia e a cultura ágil. Nossos encontros acontecem semanalmente aqui no dti place e pra participar, é só acessar o link na nossa bio. 😄
#techshot #dtidigital #digitalcrafters #transformaçãodigital #businessagility #conhecimento #meetup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https://www.instagram.com/dtidigital/p/Bw9s8EYjyns/media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89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9024A-B411-4C1E-A3C5-D59B086905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3183764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45B50-7B4B-44BE-8EA3-11287593B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8E7929-77A9-41F8-908E-EB76E52AA9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1513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778708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21071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97881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57945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72030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40218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0104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1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emotionstudiosbr - 2019-05-01 22:45:11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É muito bom trabalhar com o que nós gostamos, melhor ainda é quando os que estão à nossa volta também se sentem satisfeitos! Todos os dias temos motivos para celebrar junto aos nossos colaboradores, que chamamos carinhosamente de #eMotionados. Agradecemos por cada super voo que todos vocês, eMotionados, nos proporcionam. 😄🚀✨ #DiadoTrabalhador #eMotionStudios #StartupStudio #Inovação #Reconhecimento #Casa #Diversidade #Motivação #EuSoueMotionStudios #TalentoeMotion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https://www.instagram.com/p/Bw7wsjwnzzh/media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06:03:44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214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- 2019-05-01 16:41:54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Day off! Uma pausa nos projetos e um dia de descanso para os nossos crafters. Já já voltamos com tudo! 
#diadotrabalhador #dtidigital #digitalcrafters #businessagility #transformaçãodigital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https://www.instagram.com/dtidigital/p/Bw7HRYKDjoH/media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05/10/2019 06:04:19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706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CD066-B93D-4746-8B5C-6AF8F36E7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656931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BCFD6-54C9-4EB1-96DC-B46493A64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447663-45FF-46D9-8C22-3EDB5E7D4B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3718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630374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57265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83162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49399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2059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03855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8793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579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- 2019-05-01 00:18:21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Você busca um lugar incrível, com oportunidade para desenvolver grandes projetos? Aqui na dti, temos vários espaços compartilhados e confortáveis, que estimulam o trabalho em equipe e a criatividade! Que tal viver essa experiência?
#venhaserdti #digitalcrafters #dtidigital #transformacaodigital #businessagility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https://www.instagram.com/dtidigital/p/Bw5WtqjDMMg/media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06:04:45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189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E2DA5-ECCC-4F58-89AF-9033798901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712655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1A2F1-7869-46FA-BBF1-A788841D5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2BC445-2DA7-4EF9-8810-E988A97590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827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945961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2455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7674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59888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97134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77152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0488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7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emotionstudiosbr - 2019-04-30 20:01:53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1bigmedia já fez várias parcerias e a mais recente foi fechada com thehypebr! Um projeto que surgiu em 2007 como um blog sobre lifestyle, cresceu muitoo, e agora está de cara nova pra voltar com tudo!
A eMotion Studios tem orgulho da parceria fechada entre a One Big Media e o The Hype Br, e estamos ansiosos pelo grande lançamento no dia 01/05. 
Enquanto o dia não chega, arrasta para o lado pra ver alguns dos novos colunistas do The Hype Br. 🙆🏾‍♀️🚀✨
.
.
.
#eMotionStudios #StartupStudio #startupeMotion #colunistas #thehype #thehypebr #lifestyle #itisalifestyle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https://www.instagram.com/p/Bw45XRbpJxS/media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06:03:44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322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69CF43-660A-4A7F-86BC-FE09840C1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2488981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597EC-9F26-45AA-BE0C-07983FB5C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496D45-17EE-4602-86C3-F335F070EB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9078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986097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45642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17452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72873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24926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1749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0356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701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emotionstudiosbr - 2019-04-30 19:14:43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Como Startup Studio estamos sempre em busca de novos negócios, por isso acabamos de apresentar a última startup lançada.
A 1 Big Media, tem como foco construir audiência através de canais do Youtube, Instagram e Facebook. Estamos trilhando um caminho para que ela seja o maior grupo de mídia digital do Brasil!🚀✨
.
.
Tem uma grande ideia? Entre em contato conosco!
.
.
#1BM #eMotionStudios #StartupStudio #NovosNegócios #YouTube #Audiência #StartupeMotion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https://www.instagram.com/p/Bw4z92ynDfe/media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06:03:44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272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511DB-6A9C-4AEC-B217-0C6E19A267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4048423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5CE92-8491-42A4-BB98-46466C0E8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DBBA4F-33C8-40EE-8B9A-151F95EA83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2405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570940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0026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29768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00912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33535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2877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5426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411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emotionstudiosbr - 2019-04-30 18:58:28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Já conhece a 1bigmedia?
Uma de nossas startups que tem como foco construir audiência através de canais do Youtube, Instagram e Facebook. Estamos trilhando um caminho para que ela seja o maior grupo de mídia digital do Brasil!🚀✨
.
.
.
#1BM #eMotionStudios #StartupStudio #NovosNegócios #YouTube #Audiência #StartuoeMotion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https://www.instagram.com/p/Bw4yGx0ph3Z/media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06:04:06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211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7AB4D-E757-4D96-92B7-704A74034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3850758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319D5-0630-4310-B647-E75775F7E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CCE600-58BC-42F7-997F-083F4D79E9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9614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805015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07720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0650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0643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7254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2259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7326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770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- 2019-04-30 15:34:42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Você já ouviu falar sobre pensamento sistêmico? Nosso techshot de segunda vai abordar um assunto muito discutido e difundido aqui na dti, e nossa palestrante é a professora Ana Liddy da Engenharia de Sistemas da UFMG. Olha só o que ela falou: "O pensamento sistêmico tem-se destacado como uma maneira eficaz para as pessoas se orientarem diante da complexidade do mundo atual, propiciando maneiras melhores de entender seus problemas e definir soluções, sendo aplicável em diversas áreas. De maneira simples e lúdica, será explorado o conceito e a relevância do pensamento sistêmico como uma forma mais abrangente e eficaz de raciocinar e agir." - Bora participar? -
-
-
#pensamentosistemico #engenharia #sistemas #agil #desenvolvimento #techshot #dtidigital #digitalcrafters #businessagility #transformacaodigital #agile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https://www.instagram.com/dtidigital/p/Bw4ayWYDjCq/media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451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69721-9B56-41A9-A152-1E6DFA681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417403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5A9A8-F391-4BCB-975D-832CF149D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040C78-B669-41D1-B181-6C26E4CFC4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1287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659758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84673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78824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14152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4288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7248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0894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008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fcjventurebuilder - 2019-04-29 23:00:18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Encontre a sua vocação e faça a diferença no mundo!
⠀
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https://www.instagram.com/p/Bw2o_MWhCDE/media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06:04:57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330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fcjventurebuilder - 2019-04-29 16:21:06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Faça sua inscrição gratuita e venha participar do Café na sexta, com o tema - Corporate Venture Builder: modelo disruptivo para grandes corporações. 🚀
http://bit.ly/2IPQ8rm
⠀
#empreendedorismo #startup #vidadestartup #investir #investidor #inovacao #venturebuilder #work #investimento #inovação #cafenasexta #corporeventurebuilder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https://www.instagram.com/p/Bw17TT7FuU8/media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06:04:57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860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0F996-7567-4AF3-804A-5A8B3B433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743864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CFB5A-4D11-47E7-944E-E8F933EA8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5684B1-7267-45AC-84DA-12FE577423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190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527725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43809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76899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62203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25705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30753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575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87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- 2019-04-29 14:10:23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Falar sobre agilidade é com a gente mesmo! Nossos crafters Wenderson Enock (Designer UX) e Marina Rezende (Head de RH) brilharam no agiletrendsbr de São Paulo com suas palestras e, a gente separou um trechinho do evento para você, confira! 
#dtidigital #digitalcrafters #businessagility #transformacaodigital #agile #agiletrends #palestra #video #saopaulo #uxdesign #rh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https://www.instagram.com/dtidigital/p/Bw1sSySDbXp/media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05/11/2019 06:04:58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880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9697F1-B122-4100-9A1C-C4458E0236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2702783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39E03-ED97-4033-9995-7922FE64B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793568-2F6E-4B96-A977-BC48095BFB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225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156834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42712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30784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70965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03856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90968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4861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57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fcjventurebuilder - 2019-04-28 01:00:23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Excelente participação hans_stickel
Você é os nossos olhos e ouvidos na Alemanha. 
#Repost hans_stickel (get_repost)
・・・
.
▶️Você é um empreendedor ou quer se tornar um?
▶️ Você está interessado em marketing on-line, vendas, mentalidade de empreendedor e criação de inicialização?
▶️Você está farto de vida "normal e medíocre"?
▶️Quer finalmente cercar-se de pessoas afins? ▶️Quer aprender com os fundadores e especialistas de maior sucesso na Alemanha e experimentar uma incomparável conferência de negócios que a Alemanha nunca viu antes?
✔Venha para o congresso "Entrepreneur University - The Founder Summit 2019" na Alemanha com 5.000 participantes
✔Depois vamos falar sobre a implantação dos seus planos o mais rápido possível, vou identificar seus valores agregados com você...👍
.
.
#hans_stickel
#hansstickel 
#mentoria 
#mentor 
#propósito
#valores 
#resultados
#empreendedorismo 
#foco
#bh
#belohorizonte  Frankfurt, Germany
#mentoring #mentorlane #startup #startupffm #startupmusica #em...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https://www.instagram.com/p/BwxtI42hw3C/media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06:04:57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289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37484-49DD-421C-A74C-01AFDF38A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123878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DCFFE-5D32-4623-BCDB-DD3C8C6CE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E9F217-78BB-40C5-A395-4819B1014F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8745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885666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72726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33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82308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87955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57058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3151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617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fcjventurebuilder - 2019-04-26 22:00:08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Invista em grupo em uma Sociedade Anônima de Capital Fechado e tenha riscos reduzidos! Acesse: www.fcjparticipacoes.com.br/investidor
⠀
#fcj #venturebuilder  #fcjventurebuilder
#dicionáriodestartup #closer #empreendedor #inovação #tecnologia #startup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https://www.instagram.com/p/Bwuzt4IBbzB/media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06:04:32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575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- 2019-04-26 20:41:52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Ʉ₳ł Why Python?
No nosso último techshot, Daniel, Marco, Arthur e Christian falaram um pouco das peculiaridades da linguagem, pontos fortes e fracos, e uma introdução à sua aplicação em data science. 
#python #linguagem #software #agil #desenvolvimento #dti #techshot #businessagility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https://www.instagram.com/dtidigital/p/BwuqwlGFiUx/media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05/06/2019 16:56:16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855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3B840-3E11-435E-8CCA-BAC22BE26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2948167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14F8E-23EC-4916-A5BB-4B6AEC41C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F6C977-C178-4C96-9D43-DF21253768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5241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866526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34258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2041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11746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12957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29243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3231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79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- 2019-04-26 01:47:56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Você é graduado(a) ou graduando(a) em engenharia de controle e automação, sistemas de informação, ciência da computação e afins?
Tem interesse em trabalhar aplicando conceitos ágeis no ambiente de sustentação de software? A dti está precisando de você!
E aí, quer ser o próximo crafter? Clique no link na bio e se inscreva na vaga!
.
.
.
#dtidigital #transformaçãodigital #digitalcrafters #businessagility #dreamteam #agile #dti #sustentação #softwares #vagasdeemprego #vagas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https://www.instagram.com/dtidigital/p/Bwso_Zgl-4z/media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809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3EEAC-1058-4C16-997B-B5B3D8CDBD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3446119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8B5DD-3AA9-406A-8E60-B9CB15C4F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FC508C-59A5-4F06-B8CA-A2E2B86C24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1071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590023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25585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61592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99341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16522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05469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4280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250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- 2019-04-25 22:42:59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Gerar valor continuamente, a essência do ágil. Mas, como manter a constância no processo de geração de valor sem entrar em processos prescritivos que fogem ao mindset ágil? Confira no novo episódio dos agilistas!
O podcast da dti está disponível em mais de 12 plataformas! Escolha a sua predileta e aperte o play.
#businessagility #transformaçãodigital #digitalcrafters #podcast #spotify #itunes #soundcloud #audio #agile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https://www.instagram.com/dtidigital/p/BwsT04jFR7L/media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05/06/2019 16:56:16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910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- 2019-04-25 15:21:20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Participação em massa da equipe da localizahertz !O Mission Command é uma dinâmica que traz agilidade nas entregas, soluções e inovações, gerando cada vez mais valor. A metodologia aqui funciona de uma forma dinâmica e colaborativa. Quer saber mais? Nos procure no linkedin!
#transformaçaodigital #businessagility #agile #digitalcrafters #dtidigital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https://www.instagram.com/dtidigital/p/BwrgxwwFJWi/media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893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06AE8-8E00-4506-94AB-E220E937BB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3446444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6A414-9875-40E2-81DF-080D6FE61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302656-A9CB-46F5-BA47-AD5B1699FB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1021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C8240-5F55-4901-AD3D-1AB4C2831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E8AC4-A66A-41AF-9B0D-B175579AD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4044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60FA2-E702-4E30-BE62-9E142182E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8CF61C-DAF6-41AA-8984-25AB7D4A75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0045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9B346-0176-45C4-B6BD-895ECFC453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31931-72E3-4C38-B084-9CFAC1134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895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98B8D-33C9-4003-8B14-2414B9D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eMotion (Instagram)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A3072C-01AF-4902-975E-75CFC62719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2518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0961264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1877966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10657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8352673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2700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738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#whoarethoseguys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14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04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#starwars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836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#transformaçãodigital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133.35714285714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135.78571428571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02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#dtidigital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139.73529411765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2.4117647058824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142.14705882353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87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#businessagility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134.12903225806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1.9677419354839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136.09677419355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396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296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84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#productowner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5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#digitalcrafters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143.76666666667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060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F6494-633A-4C99-8D92-BC9DB3D3B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45960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1B4F7-0AA2-4DA2-8294-42CE61FA2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eMotion (Instagram)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62BCBE-B2C6-4F2D-A989-999E98FE2E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9300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593855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581924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639989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6704181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45149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32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686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#transformacaodigital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152.71428571429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95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128.59259259259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131.14814814815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859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91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#reactnative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64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#crafters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58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#vagas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642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#colaborativo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227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867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091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0EEB1-8C0D-40B9-A717-3B9E7A2A21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32782751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87542-3DF3-43CF-B445-6D5967DEC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eMotion (Instagram)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2EED40-98CE-420A-A7CA-537453EDCC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5124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3402654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6840646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5922063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6507770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83351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5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033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#sxsw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86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#criatividade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046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#customerexperience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110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804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96963-EEF9-4FAA-BB6B-34BBE6C099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796750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50A71-4CFB-486D-BFA0-52F212CDB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eMotion (Instagram)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7D4816-E8C0-49FE-95FA-5EDC28D825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7294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223812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1772754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24149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7554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8476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80069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892966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06333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31425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7528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73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fcjventurebuilder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971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dtidigital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225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emotionstudiosbr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623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87940C-E139-4667-9B90-259A4205E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7985887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B7BE5-3E83-4D69-9FD7-F9A38FC7B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E7FEBE-B6EC-43CC-AD58-5AE3780EB0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0540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904991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19192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49695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92154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16442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59613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2591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632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- 2019-05-04 15:38:33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MAY THE 4TH BE WITH YOU! Feliz dia internacional de Star Wars, e que vocês tenham um ótimo sábado.
.
.
.
#code #starwars #businessagility #yoda #starwarsday #transformacaodigital #agile #digitalcrafters #dtidigital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https://www.instagram.com/dtidigital/p/BxCuaBcjYMC/media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859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fcjventurebuilder - 2019-05-04 14:02:29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Hoje é chamado de Dia de Star Wars por causa da popularidade de um trocadilho com o modo de chamar esse dia em inglês.
⠀
Como a frase "May the Force be with you" (em português, "Que a Força esteja com Você") é uma citação famosa muitas vezes falada nos filmes de Star Wars!
⠀
🤩🥳
⠀
May the 4th be with you!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https://www.instagram.com/p/BxCjafoFL4n/media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06:04:32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956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8F269-47B8-4380-8630-D434DB680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20558777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3AA50-6E48-4E49-BD59-517BEF31E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200828-A982-4ED9-85C5-11787C7E6B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6876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304749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21679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40691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39098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56789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10033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0291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12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fcjventurebuilder - 2019-05-03 18:56:08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Evento de lançamento do Corporate Venture Builder no BH-Tech parque_bhtec 🚀😁
⠀
#empreendedorismo #startup #vidadestartup #investir #investidor #inovacao #venturebuilder #work #investimento #inovação  #bhtec #ufmg #venturebuilderbrasil #fcjparticipações #energynest #fcjtriangulo #rajavalley #tcsgroup #startup #investimentoanjo #inovação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https://www.instagram.com/p/BxAgOQ-F4yF/media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06:04:20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72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- 2019-05-03 16:49:42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inove • crie • transforme • inspire
techshot • dti
#techshot #businessagility #stamp #adesivos #transformacaodigital #agile #digitalcrafters #dtidigital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https://www.instagram.com/dtidigital/p/BxARwQ1j9Gq/media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06:04:45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064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1CB25-8C08-4237-B30D-534A58325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38112428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C38CA-DE2F-4FD1-A576-7CD198AD2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7D0F0E-BAF2-44BB-979E-477CD80CE5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8811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584149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6910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60765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2493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86049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35441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512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109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- 2019-05-03 02:03:16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Acontecendo essa semana o Design Sprint com a drogariaaraujo! Nesse processo as questões do negócio são resolvidas rapidamente através do design, prototipagem e validação de ideias.
É sempre incrível conhecer cada vez mais sobre os nossos clientes, para juntos chegarmos na melhor solução possível ❤️
.
 #dtidigital #digitalcrafters #businessagility #transformacaodigital #agile #designsprint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https://www.instagram.com/dtidigital/p/Bw-sT5dD67Z/media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06:04:45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130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4E1D2-9212-48CF-9E10-881DA36AE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20837875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0D462-9F8D-4CF9-A7E6-700C4AB06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D735A6-986F-42DF-AB55-123A513199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2632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688325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69997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1190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8712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72039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3433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8300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991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- 2019-05-02 22:13:29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Mais um episódio imperdível, lá vem polêmica! E aí, qual o real papel da figura do gerente em um projeto, área ou empresa? Será que essa função tem espaço no mundo ágil? Confira neste episódio! O podcast da dti está disponível em mais de 12 plataformas! Escolha a sua predileta e aperte o play.
#podcast #audio #itunes #spotify #businessagility #transformaçãodigital #digitalcrafters #dtidigital #agile #gerente #projetos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https://www.instagram.com/dtidigital/p/Bw-SA2pjeq4/media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06:04:45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432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7AEDB-3F1B-438D-B170-D84AF77F89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36200648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108E3-C868-4F74-B402-A8DE22ECB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40FAC4-40BE-454B-8607-B4F61F0404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8737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218014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98284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49372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24433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71758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49440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8482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597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- 2019-05-02 20:10:19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Mais um dti compartilha de sucesso! Com muito aprendizado e troca de conhecimentos, desta vez, recebemos os alunos de engenharia de controle e automoção da PUC-MG para participarem de algumas dinâmicas e palestras muito interessantes comandadas pelos nossos crafters.
.
.
.
#dtidigital #digitalcrafters #businessagility #transformacaodigital #agile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https://www.instagram.com/dtidigital/p/Bw-D3cpDOoi/media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603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fcjventurebuilder - 2019-05-02 19:09:27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Conquiste seu lugar se tornando um TRADER! Faça o curso de formação de trader profissional dos dias 27 de abril de 2019 à 1 de maio de 2019. Venha participar! #empreendedorismo #startup #vidadestartup #investir #investidor #inovacao #venturebuilder #work #investimento #inovação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https://www.instagram.com/p/Bw988_Dh0I8/media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06:04:17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558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1D010-F94A-42E1-ACF7-9F8EABD0CE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21525325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2DE65-5567-48D5-95C4-93A9330D3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D5C8A3-DDED-4E49-ACFA-FBFD900456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8624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901219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74739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78473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309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639502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1704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3193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95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- 2019-05-02 16:49:31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Você conhece a nossa página no Meetup? Mais de 1.000 pessoas já estão conectadas no Techshot dti, um espaço para o compartilhar conhecimento e aprender cada vez mais sobre tecnologia e a cultura ágil. Nossos encontros acontecem semanalmente aqui no dti place e pra participar, é só acessar o link na nossa bio. 😄
#techshot #dtidigital #digitalcrafters #transformaçãodigital #businessagility #conhecimento #meetup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https://www.instagram.com/dtidigital/p/Bw9s8EYjyns/media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734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7E20F-A697-4C4E-8274-B943838C86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19272288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A752C-F366-48A3-8545-C1E6CBA82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AB9E42-B4F4-49FE-8945-716B61D8AD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5601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193622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80170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9997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82896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57310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64517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4911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805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emotionstudiosbr - 2019-05-01 22:45:11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É muito bom trabalhar com o que nós gostamos, melhor ainda é quando os que estão à nossa volta também se sentem satisfeitos! Todos os dias temos motivos para celebrar junto aos nossos colaboradores, que chamamos carinhosamente de #eMotionados. Agradecemos por cada super voo que todos vocês, eMotionados, nos proporcionam. 😄🚀✨ #DiadoTrabalhador #eMotionStudios #StartupStudio #Inovação #Reconhecimento #Casa #Diversidade #Motivação #EuSoueMotionStudios #TalentoeMotion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https://www.instagram.com/p/Bw7wsjwnzzh/media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06:03:44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637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- 2019-05-01 16:41:54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Day off! Uma pausa nos projetos e um dia de descanso para os nossos crafters. Já já voltamos com tudo! 
#diadotrabalhador #dtidigital #digitalcrafters #businessagility #transformaçãodigital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https://www.instagram.com/dtidigital/p/Bw7HRYKDjoH/media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05/10/2019 06:04:19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321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624DF-DBD8-4C98-AB04-CB6BFC317F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22754791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4289A-0265-4CE4-B937-368F42FB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8D5B97-CE6B-439C-B91E-371E1E3AF3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1430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17750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81772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78523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11604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13370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08106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2717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239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- 2019-05-01 00:18:21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Você busca um lugar incrível, com oportunidade para desenvolver grandes projetos? Aqui na dti, temos vários espaços compartilhados e confortáveis, que estimulam o trabalho em equipe e a criatividade! Que tal viver essa experiência?
#venhaserdti #digitalcrafters #dtidigital #transformacaodigital #businessagility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https://www.instagram.com/dtidigital/p/Bw5WtqjDMMg/media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06:04:45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212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4EE38-0944-47B8-A47F-96B6A00A9C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40118830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D98F3-097E-40C3-85C5-EB036D742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9FC51D-ECEB-47E0-BFE4-8E30B1312C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7328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956274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09165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4713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98512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38773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22627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5917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85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emotionstudiosbr - 2019-04-30 20:01:53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1bigmedia já fez várias parcerias e a mais recente foi fechada com thehypebr! Um projeto que surgiu em 2007 como um blog sobre lifestyle, cresceu muitoo, e agora está de cara nova pra voltar com tudo!
A eMotion Studios tem orgulho da parceria fechada entre a One Big Media e o The Hype Br, e estamos ansiosos pelo grande lançamento no dia 01/05. 
Enquanto o dia não chega, arrasta para o lado pra ver alguns dos novos colunistas do The Hype Br. 🙆🏾‍♀️🚀✨
.
.
.
#eMotionStudios #StartupStudio #startupeMotion #colunistas #thehype #thehypebr #lifestyle #itisalifestyle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https://www.instagram.com/p/Bw45XRbpJxS/media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06:03:44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46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62713-0AB3-4CEA-9778-C6A705FC94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408994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ADDF5-C3A4-4400-86F9-7434E4679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0FC9FB-ACC5-4921-8D0A-EE495B3713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0018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470107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31524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17512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09082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67695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68828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2377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615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emotionstudiosbr - 2019-04-30 19:14:43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Como Startup Studio estamos sempre em busca de novos negócios, por isso acabamos de apresentar a última startup lançada.
A 1 Big Media, tem como foco construir audiência através de canais do Youtube, Instagram e Facebook. Estamos trilhando um caminho para que ela seja o maior grupo de mídia digital do Brasil!🚀✨
.
.
Tem uma grande ideia? Entre em contato conosco!
.
.
#1BM #eMotionStudios #StartupStudio #NovosNegócios #YouTube #Audiência #StartupeMotion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https://www.instagram.com/p/Bw4z92ynDfe/media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06:03:44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000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9C097-6213-4FDF-B8F5-28E48F5D06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266608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D3138-594B-4B63-BB4B-771A2A753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E56D7B-DF68-416C-BCB7-3A2715BD80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1750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086859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39393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12192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33034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62874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76950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4950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97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emotionstudiosbr - 2019-04-30 18:58:28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Já conhece a 1bigmedia?
Uma de nossas startups que tem como foco construir audiência através de canais do Youtube, Instagram e Facebook. Estamos trilhando um caminho para que ela seja o maior grupo de mídia digital do Brasil!🚀✨
.
.
.
#1BM #eMotionStudios #StartupStudio #NovosNegócios #YouTube #Audiência #StartuoeMotion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https://www.instagram.com/p/Bw4yGx0ph3Z/media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06:04:06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857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BA1BC-385A-4F5F-8EF3-CACA5D013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16360451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08939-B205-471E-B4CA-88940F1E5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B4BE4D-4FEF-44ED-BB59-38903210D8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7390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330922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45734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19483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78711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05697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28238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5051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490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- 2019-04-30 15:34:42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Você já ouviu falar sobre pensamento sistêmico? Nosso techshot de segunda vai abordar um assunto muito discutido e difundido aqui na dti, e nossa palestrante é a professora Ana Liddy da Engenharia de Sistemas da UFMG. Olha só o que ela falou: "O pensamento sistêmico tem-se destacado como uma maneira eficaz para as pessoas se orientarem diante da complexidade do mundo atual, propiciando maneiras melhores de entender seus problemas e definir soluções, sendo aplicável em diversas áreas. De maneira simples e lúdica, será explorado o conceito e a relevância do pensamento sistêmico como uma forma mais abrangente e eficaz de raciocinar e agir." - Bora participar? -
-
-
#pensamentosistemico #engenharia #sistemas #agil #desenvolvimento #techshot #dtidigital #digitalcrafters #businessagility #transformacaodigital #agile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https://www.instagram.com/dtidigital/p/Bw4ayWYDjCq/media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307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2F815-2B21-4EDF-B4AA-B4F5B1ADEF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25983511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B07E8-E626-426C-BDC5-2CA5EA64F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9DB7E9-63F8-4290-BDD5-CC81B70454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0869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418905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91905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49741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9311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73946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03287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7108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079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fcjventurebuilder - 2019-04-29 23:00:18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Encontre a sua vocação e faça a diferença no mundo!
⠀
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https://www.instagram.com/p/Bw2o_MWhCDE/media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06:04:57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986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fcjventurebuilder - 2019-04-29 16:21:06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Faça sua inscrição gratuita e venha participar do Café na sexta, com o tema - Corporate Venture Builder: modelo disruptivo para grandes corporações. 🚀
http://bit.ly/2IPQ8rm
⠀
#empreendedorismo #startup #vidadestartup #investir #investidor #inovacao #venturebuilder #work #investimento #inovação #cafenasexta #corporeventurebuilder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https://www.instagram.com/p/Bw17TT7FuU8/media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06:04:57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54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EAF56-A2E1-4D01-B6A8-7C0184DBC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12807602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08120-ED73-4A03-A30B-F32CD8F27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4FC709-FDDA-4225-AE82-0507B7A792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3416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964259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06946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04098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5445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59225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36499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446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81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- 2019-04-29 14:10:23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Falar sobre agilidade é com a gente mesmo! Nossos crafters Wenderson Enock (Designer UX) e Marina Rezende (Head de RH) brilharam no agiletrendsbr de São Paulo com suas palestras e, a gente separou um trechinho do evento para você, confira! 
#dtidigital #digitalcrafters #businessagility #transformacaodigital #agile #agiletrends #palestra #video #saopaulo #uxdesign #rh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https://www.instagram.com/dtidigital/p/Bw1sSySDbXp/media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05/11/2019 06:04:58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904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0490F-89BD-44AD-839D-7B2760D09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42479192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FEA4A-26E9-4B7D-B9D9-E8B751066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A7E243-4419-47BD-A167-E9096FCE41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6925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990899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92922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23868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28599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99220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02504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105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848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fcjventurebuilder - 2019-04-28 01:00:23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Excelente participação hans_stickel
Você é os nossos olhos e ouvidos na Alemanha. 
#Repost hans_stickel (get_repost)
・・・
.
▶️Você é um empreendedor ou quer se tornar um?
▶️ Você está interessado em marketing on-line, vendas, mentalidade de empreendedor e criação de inicialização?
▶️Você está farto de vida "normal e medíocre"?
▶️Quer finalmente cercar-se de pessoas afins? ▶️Quer aprender com os fundadores e especialistas de maior sucesso na Alemanha e experimentar uma incomparável conferência de negócios que a Alemanha nunca viu antes?
✔Venha para o congresso "Entrepreneur University - The Founder Summit 2019" na Alemanha com 5.000 participantes
✔Depois vamos falar sobre a implantação dos seus planos o mais rápido possível, vou identificar seus valores agregados com você...👍
.
.
#hans_stickel
#hansstickel 
#mentoria 
#mentor 
#propósito
#valores 
#resultados
#empreendedorismo 
#foco
#bh
#belohorizonte  Frankfurt, Germany
#mentoring #mentorlane #startup #startupffm #startupmusica #em...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https://www.instagram.com/p/BwxtI42hw3C/media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05/07/2019 06:04:57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822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2CCBB-EDBC-4CF0-83AB-E0438A0409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30654366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A8C75-65F9-4A00-8767-3B7E2049A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AF6A6B-07BE-4E65-AB45-33F1B5BE0A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8765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782911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69904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20575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23184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71310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4915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8112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430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fcjventurebuilder - 2019-04-26 22:00:08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Invista em grupo em uma Sociedade Anônima de Capital Fechado e tenha riscos reduzidos! Acesse: www.fcjparticipacoes.com.br/investidor
⠀
#fcj #venturebuilder  #fcjventurebuilder
#dicionáriodestartup #closer #empreendedor #inovação #tecnologia #startup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https://www.instagram.com/p/Bwuzt4IBbzB/media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05/12/2019 06:04:32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212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- 2019-04-26 20:41:52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Ʉ₳ł Why Python?
No nosso último techshot, Daniel, Marco, Arthur e Christian falaram um pouco das peculiaridades da linguagem, pontos fortes e fracos, e uma introdução à sua aplicação em data science. 
#python #linguagem #software #agil #desenvolvimento #dti #techshot #businessagility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https://www.instagram.com/dtidigital/p/BwuqwlGFiUx/media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05/06/2019 16:56:16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850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5B94D-1445-410D-B622-9BC59E5AD2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20329751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3113A-CB98-41DC-8E05-05D168308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5845F1-898D-4BB6-8B4C-294B852F64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0365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008284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39392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35807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67590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7610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4741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3092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68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- 2019-04-26 01:47:56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Você é graduado(a) ou graduando(a) em engenharia de controle e automação, sistemas de informação, ciência da computação e afins?
Tem interesse em trabalhar aplicando conceitos ágeis no ambiente de sustentação de software? A dti está precisando de você!
E aí, quer ser o próximo crafter? Clique no link na bio e se inscreva na vaga!
.
.
.
#dtidigital #transformaçãodigital #digitalcrafters #businessagility #dreamteam #agile #dti #sustentação #softwares #vagasdeemprego #vagas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https://www.instagram.com/dtidigital/p/Bwso_Zgl-4z/media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205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85B32-1783-4279-9BC2-E8E54DBDD7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37689784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CE01F-A13A-44CA-AC16-6E526674D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eMotion (Instagram)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8637DE-12AE-4D17-A122-1E4A679C63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4646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69411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91218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67395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70784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83859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47999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6636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11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- 2019-04-25 22:42:59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Gerar valor continuamente, a essência do ágil. Mas, como manter a constância no processo de geração de valor sem entrar em processos prescritivos que fogem ao mindset ágil? Confira no novo episódio dos agilistas!
O podcast da dti está disponível em mais de 12 plataformas! Escolha a sua predileta e aperte o play.
#businessagility #transformaçãodigital #digitalcrafters #podcast #spotify #itunes #soundcloud #audio #agile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https://www.instagram.com/dtidigital/p/BwsT04jFR7L/media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05/06/2019 16:56:16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980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dtidigital - 2019-04-25 15:21:20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Participação em massa da equipe da localizahertz !O Mission Command é uma dinâmica que traz agilidade nas entregas, soluções e inovações, gerando cada vez mais valor. A metodologia aqui funciona de uma forma dinâmica e colaborativa. Quer saber mais? Nos procure no linkedin!
#transformaçaodigital #businessagility #agile #digitalcrafters #dtidigital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https://www.instagram.com/dtidigital/p/BwrgxwwFJWi/media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05/09/2019 06:04:32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79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4EB2D-98C8-4A76-9BF9-F200947661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18035651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A1EEC-A2A2-45BA-BEC3-61304DC8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C6544A-1D65-4655-BD0F-C35D8425F4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8943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83D07-5238-4FC5-9759-D8738ED32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1249B-82C8-440A-85F8-A5F9B7744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1244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7533B-535C-47A7-BF46-0DC346F69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2B501C-6B68-441C-8D75-F741498401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5321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CFAA-653B-4D4D-826C-6C37AB5946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D93AD1-0562-40A1-B8FE-D3201B8A0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3506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1FA0-070A-4EE8-8F66-A0544D63A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8AC9AA-7A03-4FC9-B09A-F3C81A23E0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7188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D0447-C569-4BDD-B87B-E004F249A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5F3CF-223D-4790-9CF2-BCF7E765C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0207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085BE-D3C7-4F75-AF8E-DA7D82A55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835962-B162-4B2E-848B-F18CB5A2C7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9222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FDEB6-3EDE-48F7-A284-D5C398BE76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6AF74-7C5A-4CCB-B49B-29CCBEC33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6524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8FDE5-5574-4F81-9D94-FCC6DD01E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4F0B77-A447-499A-824B-248B1495BE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17097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74C7F-B59E-4018-8D68-524AD06AAA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C27C3-E478-4C89-B6EF-0CBF1E89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7378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7DDE8-F9DE-467B-9195-056F13082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eMotion (Instagram)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8C5B26-DA04-458C-9445-4E4E07E9DD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2956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7841890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9868531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7579858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9508863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60126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666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#whoarethoseguys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258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307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#starwars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904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#transformaçãodigital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133.35714285714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135.78571428571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614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#dtidigital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139.73529411765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2.4117647058824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142.14705882353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541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#businessagility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134.12903225806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1.9677419354839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136.09677419355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282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173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212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#productowner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983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#digitalcrafters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143.76666666667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109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3452E-614E-4529-8B56-817956BEF9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27188638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3D302-E238-4B62-B061-C8B21F70D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eMotion (Instagram)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C0AC1E-18BB-4A81-AAD9-B8F25A3372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6196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2686412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729642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8814238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7302482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97610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72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79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#transformacaodigital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152.71428571429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304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128.59259259259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131.14814814815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27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197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#reactnative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02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#crafters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57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#vagas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53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#colaborativo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69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118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483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AC642-A801-462F-8097-410F331593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11540354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B0F6F-CA53-466A-A2D2-94C0C917C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eMotion (Instagram)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7D6374-C5FC-4349-9E27-B7CA9B977B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3593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4615340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055789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5041162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7024570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72855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844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38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#sxsw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632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#criatividade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619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#customerexperience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204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59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2579C-1923-4369-A8D3-DAFC0FB63F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13005514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1036F-EC48-4841-8908-B3602148C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B1AC45-C9A6-4A3B-ADCB-19DB244B50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9021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BF94EA-86EA-42D9-B4B9-69D3CAD5D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6A97F-9E1A-473C-9342-40CFEC62B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899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B0028-D15A-4C17-BA98-C087EC2C4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E140A0-5CD0-4784-8D87-1381E27C37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0446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E601F7-BCCA-482C-99C0-141E252299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37383-11F7-4CFF-AAAB-D8B87E085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3501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207FF-43FA-4EC0-B0A1-16E6250D0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F8FA14-B14C-4BCA-AB99-6DF2CBE848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6547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EB1F9-6AD2-4543-94A4-C3BDFF56C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DF24B-EC90-45CA-9990-853CE1A2B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9599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1169-D049-4BFD-B765-F05529499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0AAD08-5A7A-4BCE-A5A6-D6662F3A75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1571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1508E-1FB5-463A-873C-51E6F9EB5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D52DF-E3F4-4F25-ABEE-865ECE207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4967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A05A6-D278-4DE4-94FF-B86D2D1D7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4A40A4-5F4F-4527-9113-0EB4E25F0E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75236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DB81F-2F5F-49FA-AA64-40DD02CF9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ADAB6-C786-49B3-B214-FA9B282DF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2750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2037-836D-4B57-875A-41B3C4928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F6127D-F957-496C-BBF2-A0A4FB197D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4297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3D29F-F882-40BA-8AD8-9F8C12F42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6D40E-98C2-45E4-BAB8-2ED79FB5D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1457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1EFDE-CD12-4E07-AFF1-96000F362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56AEDF-6B40-44DD-8F13-A85FB8BAB5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3318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4F781-7834-451F-A74E-E61EFC9C2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67D33-7D33-41C5-9E0B-00118E814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7043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FA733-4014-4037-975A-200F986CB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eMotion (Instagram)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AEB38F-002F-434A-A245-75E2BB6BD1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4062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518628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82345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934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7851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0171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1923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718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7516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567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emotionstudiosbr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222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fcjventurebuilder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393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dtidigital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825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B4C96E-E9D4-4193-8AF1-A8EF20E84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04/05/2019 - 05/05/2019</a:t>
            </a:r>
          </a:p>
        </p:txBody>
      </p:sp>
    </p:spTree>
    <p:extLst>
      <p:ext uri="{BB962C8B-B14F-4D97-AF65-F5344CB8AC3E}">
        <p14:creationId xmlns:p14="http://schemas.microsoft.com/office/powerpoint/2010/main" val="11767544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216F5-322B-44D1-B4EB-0F565E124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Development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57D1EF-6730-441A-B23C-737931E6FE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971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BCE43-0A82-4FC1-99E0-F97049A51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492F6-F37D-4484-B636-1EF25035D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1006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B5CC3-DBEF-46E2-8D2D-7A8DBDA91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1B26D9-ED78-4F86-A930-EA0843B2C3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1135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7D65A-425B-47D6-AA3F-24AF326DB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EE7AB-CACF-4155-B1EA-C7FA7B5D2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2554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A429-96B8-49B3-976E-09F582D6F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Comments Per Post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966996-5880-4494-9BAA-3D3FA739EA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63504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A8FF1-0BF6-45EE-A51D-7B4E372FA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5E308F-8661-4704-AD37-AC5561671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4632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ECB6E-31F0-4CE1-9D8E-9D2B90D04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68A50E-B472-4441-9B50-311AF8DDE6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5328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388F5-C1DE-4AAA-B145-6B89A33203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4CBAC-D7A9-49E0-AD86-C9E3B4883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9125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BF9C6-9FE0-400A-823F-B56FF437B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80B4CC-7246-4553-8F26-5C96ED43A0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6505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E1FE4-9727-4A02-B55D-A5D159B25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67B3F-0EDB-447B-9059-330335091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1856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B9581-C0C8-46B4-BEC9-7DED36C33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968B6C-F9E7-42CC-8315-6CE249A482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40794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CAEC0-A6A0-4435-96A0-083C65553B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731B3-C1C6-47B6-B10D-83C57FC0A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267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5C233-69F5-4E59-901F-5B849FFE6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075209-3D5C-4F05-AC14-CD9A726D30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0222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D0461-6BE6-4971-B0AA-FB2A51AF8C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5FCB0-E25E-4C1C-8E17-643F4B330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4752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A2900-74E1-439B-B8ED-7D9ADBE44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1B3361-14F1-4077-8F23-A1168E857F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4762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5CFC5-D384-4694-9A4B-4F10E9ED4A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ED2D7-3019-46A0-9799-654144EB7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815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3C4CC-F01F-41A4-9C04-641C734EA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eMotion (Instagram)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352ED2-393D-4E63-95AC-F2219F2D05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4766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A9666-5827-4C85-A28F-4DC10675CC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04/06/2019 - 05/05/2019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0C2B4-54CC-490F-8395-60D50D7A1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6450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3156</Words>
  <Application>Microsoft Office PowerPoint</Application>
  <PresentationFormat>On-screen Show (4:3)</PresentationFormat>
  <Paragraphs>1116</Paragraphs>
  <Slides>69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2" baseType="lpstr">
      <vt:lpstr>Arial</vt:lpstr>
      <vt:lpstr>Calibri</vt:lpstr>
      <vt:lpstr>quintly_template</vt:lpstr>
      <vt:lpstr>Relatório Instagram</vt:lpstr>
      <vt:lpstr>Instagram Posts | eMotion (Instagram)</vt:lpstr>
      <vt:lpstr>Instagram Posts Table | eMotion (Instagram) - 1 of 18</vt:lpstr>
      <vt:lpstr>Instagram Posts Table | eMotion (Instagram) - 2 of 18</vt:lpstr>
      <vt:lpstr>Instagram Posts Table | eMotion (Instagram) - 3 of 18</vt:lpstr>
      <vt:lpstr>Instagram Posts Table | eMotion (Instagram) - 4 of 18</vt:lpstr>
      <vt:lpstr>Instagram Posts Table | eMotion (Instagram) - 5 of 18</vt:lpstr>
      <vt:lpstr>Instagram Posts Table | eMotion (Instagram) - 6 of 18</vt:lpstr>
      <vt:lpstr>Instagram Posts Table | eMotion (Instagram) - 7 of 18</vt:lpstr>
      <vt:lpstr>Instagram Posts Table | eMotion (Instagram) - 8 of 18</vt:lpstr>
      <vt:lpstr>Instagram Posts Table | eMotion (Instagram) - 9 of 18</vt:lpstr>
      <vt:lpstr>Instagram Posts Table | eMotion (Instagram) - 10 of 18</vt:lpstr>
      <vt:lpstr>Instagram Posts Table | eMotion (Instagram) - 11 of 18</vt:lpstr>
      <vt:lpstr>Instagram Posts Table | eMotion (Instagram) - 12 of 18</vt:lpstr>
      <vt:lpstr>Instagram Posts Table | eMotion (Instagram) - 13 of 18</vt:lpstr>
      <vt:lpstr>Instagram Posts Table | eMotion (Instagram) - 14 of 18</vt:lpstr>
      <vt:lpstr>Instagram Posts Table | eMotion (Instagram) - 15 of 18</vt:lpstr>
      <vt:lpstr>Instagram Posts Table | eMotion (Instagram) - 16 of 18</vt:lpstr>
      <vt:lpstr>Instagram Posts Table | eMotion (Instagram) - 17 of 18</vt:lpstr>
      <vt:lpstr>Instagram Posts Table | eMotion (Instagram) - 18 of 18</vt:lpstr>
      <vt:lpstr>Instagram Interaction Rate By Post Type | eMotion (Instagram)</vt:lpstr>
      <vt:lpstr>Instagram Post Type Distribution Per Profile | eMotion (Instagram)</vt:lpstr>
      <vt:lpstr>Instagram Hashtag Detection | eMotion (Instagram) - 1 of 3</vt:lpstr>
      <vt:lpstr>Instagram Hashtag Detection | eMotion (Instagram) - 2 of 3</vt:lpstr>
      <vt:lpstr>Instagram Hashtag Detection | eMotion (Instagram) - 3 of 3</vt:lpstr>
      <vt:lpstr>Instagram Key Metrics Table | eMotion (Instagram)</vt:lpstr>
      <vt:lpstr>Instagram Posts Table | eMotion (Instagram) - 1 of 18</vt:lpstr>
      <vt:lpstr>Instagram Posts Table | eMotion (Instagram) - 2 of 18</vt:lpstr>
      <vt:lpstr>Instagram Posts Table | eMotion (Instagram) - 3 of 18</vt:lpstr>
      <vt:lpstr>Instagram Posts Table | eMotion (Instagram) - 4 of 18</vt:lpstr>
      <vt:lpstr>Instagram Posts Table | eMotion (Instagram) - 5 of 18</vt:lpstr>
      <vt:lpstr>Instagram Posts Table | eMotion (Instagram) - 6 of 18</vt:lpstr>
      <vt:lpstr>Instagram Posts Table | eMotion (Instagram) - 7 of 18</vt:lpstr>
      <vt:lpstr>Instagram Posts Table | eMotion (Instagram) - 8 of 18</vt:lpstr>
      <vt:lpstr>Instagram Posts Table | eMotion (Instagram) - 9 of 18</vt:lpstr>
      <vt:lpstr>Instagram Posts Table | eMotion (Instagram) - 10 of 18</vt:lpstr>
      <vt:lpstr>Instagram Posts Table | eMotion (Instagram) - 11 of 18</vt:lpstr>
      <vt:lpstr>Instagram Posts Table | eMotion (Instagram) - 12 of 18</vt:lpstr>
      <vt:lpstr>Instagram Posts Table | eMotion (Instagram) - 13 of 18</vt:lpstr>
      <vt:lpstr>Instagram Posts Table | eMotion (Instagram) - 14 of 18</vt:lpstr>
      <vt:lpstr>Instagram Posts Table | eMotion (Instagram) - 15 of 18</vt:lpstr>
      <vt:lpstr>Instagram Posts Table | eMotion (Instagram) - 16 of 18</vt:lpstr>
      <vt:lpstr>Instagram Posts Table | eMotion (Instagram) - 17 of 18</vt:lpstr>
      <vt:lpstr>Instagram Posts Table | eMotion (Instagram) - 18 of 18</vt:lpstr>
      <vt:lpstr>Instagram Followers Total | eMotion (Instagram)</vt:lpstr>
      <vt:lpstr>Instagram Interaction Rate | eMotion (Instagram)</vt:lpstr>
      <vt:lpstr>Instagram Followers Change Rate | eMotion (Instagram)</vt:lpstr>
      <vt:lpstr>Instagram Average Interactions Per Post | eMotion (Instagram)</vt:lpstr>
      <vt:lpstr>Instagram Posts | eMotion (Instagram)</vt:lpstr>
      <vt:lpstr>Instagram Hashtag Detection | eMotion (Instagram) - 1 of 3</vt:lpstr>
      <vt:lpstr>Instagram Hashtag Detection | eMotion (Instagram) - 2 of 3</vt:lpstr>
      <vt:lpstr>Instagram Hashtag Detection | eMotion (Instagram) - 3 of 3</vt:lpstr>
      <vt:lpstr>Instagram Interaction Rate By Post Type | eMotion (Instagram)</vt:lpstr>
      <vt:lpstr>Instagram Post Type Distribution Per Profile | eMotion (Instagram)</vt:lpstr>
      <vt:lpstr>Instagram Followers Change | eMotion (Instagram)</vt:lpstr>
      <vt:lpstr>Instagram Key Metrics Radar | eMotion (Instagram)</vt:lpstr>
      <vt:lpstr>Instagram Interactions Distribution | eMotion (Instagram)</vt:lpstr>
      <vt:lpstr>Instagram Followers Change Per Weekday | eMotion (Instagram)</vt:lpstr>
      <vt:lpstr>Instagram Follower Distribution | eMotion (Instagram)</vt:lpstr>
      <vt:lpstr>Instagram Followers Table | eMotion (Instagram)</vt:lpstr>
      <vt:lpstr>Instagram Follower Distribution Development | eMotion (Instagram)</vt:lpstr>
      <vt:lpstr>Instagram Average Likes Per Post | eMotion (Instagram)</vt:lpstr>
      <vt:lpstr>Instagram Average Comments Per Post | eMotion (Instagram)</vt:lpstr>
      <vt:lpstr>Instagram Posts By Weekday | eMotion (Instagram)</vt:lpstr>
      <vt:lpstr>Instagram Total Interactions | eMotion (Instagram)</vt:lpstr>
      <vt:lpstr>Instagram Interaction Rate By Hour | eMotion (Instagram)</vt:lpstr>
      <vt:lpstr>Instagram Interaction Rate By Weekday | eMotion (Instagram)</vt:lpstr>
      <vt:lpstr>Instagram Posts By Hour | eMotion (Instagram)</vt:lpstr>
      <vt:lpstr>Instagram Interactions by Post Type | eMotion (Instagram)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Relatório Instagram</dc:title>
  <dc:creator>Frederik Peiniger</dc:creator>
  <cp:lastModifiedBy>Frederik Peiniger</cp:lastModifiedBy>
  <cp:revision>1</cp:revision>
  <dcterms:created xsi:type="dcterms:W3CDTF">2019-05-13T02:09:57Z</dcterms:created>
  <dcterms:modified xsi:type="dcterms:W3CDTF">2019-05-13T02:11:59Z</dcterms:modified>
</cp:coreProperties>
</file>