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Lst>
  <p:sldSz cx="9144000" cy="6858000" type="screen4x3"/>
  <p:notesSz cx="6858000" cy="9144000"/>
  <p:embeddedFontLst>
    <p:embeddedFont>
      <p:font typeface="Calibri" panose="020F050202020403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9FDA-EE56-4137-808B-A2D5A9561731}"/>
              </a:ext>
            </a:extLst>
          </p:cNvPr>
          <p:cNvSpPr>
            <a:spLocks noGrp="1"/>
          </p:cNvSpPr>
          <p:nvPr>
            <p:ph type="ctrTitle"/>
          </p:nvPr>
        </p:nvSpPr>
        <p:spPr/>
        <p:txBody>
          <a:bodyPr/>
          <a:lstStyle/>
          <a:p>
            <a:r>
              <a:rPr lang="en-US"/>
              <a:t>Monthly Report </a:t>
            </a:r>
          </a:p>
        </p:txBody>
      </p:sp>
      <p:sp>
        <p:nvSpPr>
          <p:cNvPr id="3" name="Subtitle 2">
            <a:extLst>
              <a:ext uri="{FF2B5EF4-FFF2-40B4-BE49-F238E27FC236}">
                <a16:creationId xmlns:a16="http://schemas.microsoft.com/office/drawing/2014/main" id="{6B537252-9102-460A-9916-390A162C8BF0}"/>
              </a:ext>
            </a:extLst>
          </p:cNvPr>
          <p:cNvSpPr>
            <a:spLocks noGrp="1"/>
          </p:cNvSpPr>
          <p:nvPr>
            <p:ph type="subTitle" idx="1"/>
          </p:nvPr>
        </p:nvSpPr>
        <p:spPr/>
        <p:txBody>
          <a:bodyPr/>
          <a:lstStyle/>
          <a:p>
            <a:r>
              <a:rPr lang="en-US"/>
              <a:t>Gousto UK (Facelift)</a:t>
            </a:r>
          </a:p>
        </p:txBody>
      </p:sp>
    </p:spTree>
    <p:extLst>
      <p:ext uri="{BB962C8B-B14F-4D97-AF65-F5344CB8AC3E}">
        <p14:creationId xmlns:p14="http://schemas.microsoft.com/office/powerpoint/2010/main" val="618960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53B5-96F6-4A12-8B00-0E13D6D04B5B}"/>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FB83774E-EAD8-4108-8955-4962334ED160}"/>
              </a:ext>
            </a:extLst>
          </p:cNvPr>
          <p:cNvGraphicFramePr>
            <a:graphicFrameLocks noGrp="1"/>
          </p:cNvGraphicFramePr>
          <p:nvPr>
            <p:ph type="tbl" sz="quarter" idx="13"/>
            <p:extLst>
              <p:ext uri="{D42A27DB-BD31-4B8C-83A1-F6EECF244321}">
                <p14:modId xmlns:p14="http://schemas.microsoft.com/office/powerpoint/2010/main" val="233154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2853528"/>
                    </a:ext>
                  </a:extLst>
                </a:gridCol>
                <a:gridCol w="905256">
                  <a:extLst>
                    <a:ext uri="{9D8B030D-6E8A-4147-A177-3AD203B41FA5}">
                      <a16:colId xmlns:a16="http://schemas.microsoft.com/office/drawing/2014/main" val="2125506783"/>
                    </a:ext>
                  </a:extLst>
                </a:gridCol>
                <a:gridCol w="246888">
                  <a:extLst>
                    <a:ext uri="{9D8B030D-6E8A-4147-A177-3AD203B41FA5}">
                      <a16:colId xmlns:a16="http://schemas.microsoft.com/office/drawing/2014/main" val="3611130868"/>
                    </a:ext>
                  </a:extLst>
                </a:gridCol>
                <a:gridCol w="208280">
                  <a:extLst>
                    <a:ext uri="{9D8B030D-6E8A-4147-A177-3AD203B41FA5}">
                      <a16:colId xmlns:a16="http://schemas.microsoft.com/office/drawing/2014/main" val="2599892803"/>
                    </a:ext>
                  </a:extLst>
                </a:gridCol>
                <a:gridCol w="208280">
                  <a:extLst>
                    <a:ext uri="{9D8B030D-6E8A-4147-A177-3AD203B41FA5}">
                      <a16:colId xmlns:a16="http://schemas.microsoft.com/office/drawing/2014/main" val="3571505945"/>
                    </a:ext>
                  </a:extLst>
                </a:gridCol>
                <a:gridCol w="208280">
                  <a:extLst>
                    <a:ext uri="{9D8B030D-6E8A-4147-A177-3AD203B41FA5}">
                      <a16:colId xmlns:a16="http://schemas.microsoft.com/office/drawing/2014/main" val="3256264048"/>
                    </a:ext>
                  </a:extLst>
                </a:gridCol>
                <a:gridCol w="208280">
                  <a:extLst>
                    <a:ext uri="{9D8B030D-6E8A-4147-A177-3AD203B41FA5}">
                      <a16:colId xmlns:a16="http://schemas.microsoft.com/office/drawing/2014/main" val="2232433732"/>
                    </a:ext>
                  </a:extLst>
                </a:gridCol>
                <a:gridCol w="208280">
                  <a:extLst>
                    <a:ext uri="{9D8B030D-6E8A-4147-A177-3AD203B41FA5}">
                      <a16:colId xmlns:a16="http://schemas.microsoft.com/office/drawing/2014/main" val="188342156"/>
                    </a:ext>
                  </a:extLst>
                </a:gridCol>
                <a:gridCol w="208280">
                  <a:extLst>
                    <a:ext uri="{9D8B030D-6E8A-4147-A177-3AD203B41FA5}">
                      <a16:colId xmlns:a16="http://schemas.microsoft.com/office/drawing/2014/main" val="2113054367"/>
                    </a:ext>
                  </a:extLst>
                </a:gridCol>
                <a:gridCol w="208280">
                  <a:extLst>
                    <a:ext uri="{9D8B030D-6E8A-4147-A177-3AD203B41FA5}">
                      <a16:colId xmlns:a16="http://schemas.microsoft.com/office/drawing/2014/main" val="2196891255"/>
                    </a:ext>
                  </a:extLst>
                </a:gridCol>
                <a:gridCol w="208280">
                  <a:extLst>
                    <a:ext uri="{9D8B030D-6E8A-4147-A177-3AD203B41FA5}">
                      <a16:colId xmlns:a16="http://schemas.microsoft.com/office/drawing/2014/main" val="3971913870"/>
                    </a:ext>
                  </a:extLst>
                </a:gridCol>
                <a:gridCol w="208280">
                  <a:extLst>
                    <a:ext uri="{9D8B030D-6E8A-4147-A177-3AD203B41FA5}">
                      <a16:colId xmlns:a16="http://schemas.microsoft.com/office/drawing/2014/main" val="4121457345"/>
                    </a:ext>
                  </a:extLst>
                </a:gridCol>
                <a:gridCol w="208280">
                  <a:extLst>
                    <a:ext uri="{9D8B030D-6E8A-4147-A177-3AD203B41FA5}">
                      <a16:colId xmlns:a16="http://schemas.microsoft.com/office/drawing/2014/main" val="4150707852"/>
                    </a:ext>
                  </a:extLst>
                </a:gridCol>
                <a:gridCol w="208280">
                  <a:extLst>
                    <a:ext uri="{9D8B030D-6E8A-4147-A177-3AD203B41FA5}">
                      <a16:colId xmlns:a16="http://schemas.microsoft.com/office/drawing/2014/main" val="1347070859"/>
                    </a:ext>
                  </a:extLst>
                </a:gridCol>
                <a:gridCol w="208280">
                  <a:extLst>
                    <a:ext uri="{9D8B030D-6E8A-4147-A177-3AD203B41FA5}">
                      <a16:colId xmlns:a16="http://schemas.microsoft.com/office/drawing/2014/main" val="844587338"/>
                    </a:ext>
                  </a:extLst>
                </a:gridCol>
                <a:gridCol w="208280">
                  <a:extLst>
                    <a:ext uri="{9D8B030D-6E8A-4147-A177-3AD203B41FA5}">
                      <a16:colId xmlns:a16="http://schemas.microsoft.com/office/drawing/2014/main" val="4070328825"/>
                    </a:ext>
                  </a:extLst>
                </a:gridCol>
                <a:gridCol w="208280">
                  <a:extLst>
                    <a:ext uri="{9D8B030D-6E8A-4147-A177-3AD203B41FA5}">
                      <a16:colId xmlns:a16="http://schemas.microsoft.com/office/drawing/2014/main" val="3933940799"/>
                    </a:ext>
                  </a:extLst>
                </a:gridCol>
                <a:gridCol w="208280">
                  <a:extLst>
                    <a:ext uri="{9D8B030D-6E8A-4147-A177-3AD203B41FA5}">
                      <a16:colId xmlns:a16="http://schemas.microsoft.com/office/drawing/2014/main" val="1011219702"/>
                    </a:ext>
                  </a:extLst>
                </a:gridCol>
                <a:gridCol w="208280">
                  <a:extLst>
                    <a:ext uri="{9D8B030D-6E8A-4147-A177-3AD203B41FA5}">
                      <a16:colId xmlns:a16="http://schemas.microsoft.com/office/drawing/2014/main" val="1292286553"/>
                    </a:ext>
                  </a:extLst>
                </a:gridCol>
                <a:gridCol w="208280">
                  <a:extLst>
                    <a:ext uri="{9D8B030D-6E8A-4147-A177-3AD203B41FA5}">
                      <a16:colId xmlns:a16="http://schemas.microsoft.com/office/drawing/2014/main" val="2827871833"/>
                    </a:ext>
                  </a:extLst>
                </a:gridCol>
                <a:gridCol w="208280">
                  <a:extLst>
                    <a:ext uri="{9D8B030D-6E8A-4147-A177-3AD203B41FA5}">
                      <a16:colId xmlns:a16="http://schemas.microsoft.com/office/drawing/2014/main" val="3927663584"/>
                    </a:ext>
                  </a:extLst>
                </a:gridCol>
                <a:gridCol w="208280">
                  <a:extLst>
                    <a:ext uri="{9D8B030D-6E8A-4147-A177-3AD203B41FA5}">
                      <a16:colId xmlns:a16="http://schemas.microsoft.com/office/drawing/2014/main" val="3824062157"/>
                    </a:ext>
                  </a:extLst>
                </a:gridCol>
                <a:gridCol w="208280">
                  <a:extLst>
                    <a:ext uri="{9D8B030D-6E8A-4147-A177-3AD203B41FA5}">
                      <a16:colId xmlns:a16="http://schemas.microsoft.com/office/drawing/2014/main" val="2015573619"/>
                    </a:ext>
                  </a:extLst>
                </a:gridCol>
                <a:gridCol w="208280">
                  <a:extLst>
                    <a:ext uri="{9D8B030D-6E8A-4147-A177-3AD203B41FA5}">
                      <a16:colId xmlns:a16="http://schemas.microsoft.com/office/drawing/2014/main" val="431928255"/>
                    </a:ext>
                  </a:extLst>
                </a:gridCol>
                <a:gridCol w="208280">
                  <a:extLst>
                    <a:ext uri="{9D8B030D-6E8A-4147-A177-3AD203B41FA5}">
                      <a16:colId xmlns:a16="http://schemas.microsoft.com/office/drawing/2014/main" val="2785843864"/>
                    </a:ext>
                  </a:extLst>
                </a:gridCol>
                <a:gridCol w="208280">
                  <a:extLst>
                    <a:ext uri="{9D8B030D-6E8A-4147-A177-3AD203B41FA5}">
                      <a16:colId xmlns:a16="http://schemas.microsoft.com/office/drawing/2014/main" val="2589722242"/>
                    </a:ext>
                  </a:extLst>
                </a:gridCol>
                <a:gridCol w="208280">
                  <a:extLst>
                    <a:ext uri="{9D8B030D-6E8A-4147-A177-3AD203B41FA5}">
                      <a16:colId xmlns:a16="http://schemas.microsoft.com/office/drawing/2014/main" val="428194817"/>
                    </a:ext>
                  </a:extLst>
                </a:gridCol>
                <a:gridCol w="208280">
                  <a:extLst>
                    <a:ext uri="{9D8B030D-6E8A-4147-A177-3AD203B41FA5}">
                      <a16:colId xmlns:a16="http://schemas.microsoft.com/office/drawing/2014/main" val="1724410981"/>
                    </a:ext>
                  </a:extLst>
                </a:gridCol>
                <a:gridCol w="208280">
                  <a:extLst>
                    <a:ext uri="{9D8B030D-6E8A-4147-A177-3AD203B41FA5}">
                      <a16:colId xmlns:a16="http://schemas.microsoft.com/office/drawing/2014/main" val="1421159848"/>
                    </a:ext>
                  </a:extLst>
                </a:gridCol>
                <a:gridCol w="208280">
                  <a:extLst>
                    <a:ext uri="{9D8B030D-6E8A-4147-A177-3AD203B41FA5}">
                      <a16:colId xmlns:a16="http://schemas.microsoft.com/office/drawing/2014/main" val="2431284553"/>
                    </a:ext>
                  </a:extLst>
                </a:gridCol>
                <a:gridCol w="208280">
                  <a:extLst>
                    <a:ext uri="{9D8B030D-6E8A-4147-A177-3AD203B41FA5}">
                      <a16:colId xmlns:a16="http://schemas.microsoft.com/office/drawing/2014/main" val="1842760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9812285"/>
                  </a:ext>
                </a:extLst>
              </a:tr>
            </a:tbl>
          </a:graphicData>
        </a:graphic>
      </p:graphicFrame>
      <p:sp>
        <p:nvSpPr>
          <p:cNvPr id="4" name="Text Placeholder 3">
            <a:extLst>
              <a:ext uri="{FF2B5EF4-FFF2-40B4-BE49-F238E27FC236}">
                <a16:creationId xmlns:a16="http://schemas.microsoft.com/office/drawing/2014/main" id="{5446B580-6B58-41EF-84DF-82716B0EDE0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81902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C140-5110-4366-A8A2-633628E23BED}"/>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75C9BD3D-09C0-4C85-976C-4003AA719881}"/>
              </a:ext>
            </a:extLst>
          </p:cNvPr>
          <p:cNvGraphicFramePr>
            <a:graphicFrameLocks noGrp="1"/>
          </p:cNvGraphicFramePr>
          <p:nvPr>
            <p:ph type="tbl" sz="quarter" idx="13"/>
            <p:extLst>
              <p:ext uri="{D42A27DB-BD31-4B8C-83A1-F6EECF244321}">
                <p14:modId xmlns:p14="http://schemas.microsoft.com/office/powerpoint/2010/main" val="302263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121723"/>
                    </a:ext>
                  </a:extLst>
                </a:gridCol>
                <a:gridCol w="905256">
                  <a:extLst>
                    <a:ext uri="{9D8B030D-6E8A-4147-A177-3AD203B41FA5}">
                      <a16:colId xmlns:a16="http://schemas.microsoft.com/office/drawing/2014/main" val="105362641"/>
                    </a:ext>
                  </a:extLst>
                </a:gridCol>
                <a:gridCol w="246888">
                  <a:extLst>
                    <a:ext uri="{9D8B030D-6E8A-4147-A177-3AD203B41FA5}">
                      <a16:colId xmlns:a16="http://schemas.microsoft.com/office/drawing/2014/main" val="3122542570"/>
                    </a:ext>
                  </a:extLst>
                </a:gridCol>
                <a:gridCol w="208280">
                  <a:extLst>
                    <a:ext uri="{9D8B030D-6E8A-4147-A177-3AD203B41FA5}">
                      <a16:colId xmlns:a16="http://schemas.microsoft.com/office/drawing/2014/main" val="399436666"/>
                    </a:ext>
                  </a:extLst>
                </a:gridCol>
                <a:gridCol w="208280">
                  <a:extLst>
                    <a:ext uri="{9D8B030D-6E8A-4147-A177-3AD203B41FA5}">
                      <a16:colId xmlns:a16="http://schemas.microsoft.com/office/drawing/2014/main" val="3965576333"/>
                    </a:ext>
                  </a:extLst>
                </a:gridCol>
                <a:gridCol w="208280">
                  <a:extLst>
                    <a:ext uri="{9D8B030D-6E8A-4147-A177-3AD203B41FA5}">
                      <a16:colId xmlns:a16="http://schemas.microsoft.com/office/drawing/2014/main" val="950236942"/>
                    </a:ext>
                  </a:extLst>
                </a:gridCol>
                <a:gridCol w="208280">
                  <a:extLst>
                    <a:ext uri="{9D8B030D-6E8A-4147-A177-3AD203B41FA5}">
                      <a16:colId xmlns:a16="http://schemas.microsoft.com/office/drawing/2014/main" val="4043695583"/>
                    </a:ext>
                  </a:extLst>
                </a:gridCol>
                <a:gridCol w="208280">
                  <a:extLst>
                    <a:ext uri="{9D8B030D-6E8A-4147-A177-3AD203B41FA5}">
                      <a16:colId xmlns:a16="http://schemas.microsoft.com/office/drawing/2014/main" val="3938738454"/>
                    </a:ext>
                  </a:extLst>
                </a:gridCol>
                <a:gridCol w="208280">
                  <a:extLst>
                    <a:ext uri="{9D8B030D-6E8A-4147-A177-3AD203B41FA5}">
                      <a16:colId xmlns:a16="http://schemas.microsoft.com/office/drawing/2014/main" val="1640655965"/>
                    </a:ext>
                  </a:extLst>
                </a:gridCol>
                <a:gridCol w="208280">
                  <a:extLst>
                    <a:ext uri="{9D8B030D-6E8A-4147-A177-3AD203B41FA5}">
                      <a16:colId xmlns:a16="http://schemas.microsoft.com/office/drawing/2014/main" val="2341973893"/>
                    </a:ext>
                  </a:extLst>
                </a:gridCol>
                <a:gridCol w="208280">
                  <a:extLst>
                    <a:ext uri="{9D8B030D-6E8A-4147-A177-3AD203B41FA5}">
                      <a16:colId xmlns:a16="http://schemas.microsoft.com/office/drawing/2014/main" val="978797316"/>
                    </a:ext>
                  </a:extLst>
                </a:gridCol>
                <a:gridCol w="208280">
                  <a:extLst>
                    <a:ext uri="{9D8B030D-6E8A-4147-A177-3AD203B41FA5}">
                      <a16:colId xmlns:a16="http://schemas.microsoft.com/office/drawing/2014/main" val="239865438"/>
                    </a:ext>
                  </a:extLst>
                </a:gridCol>
                <a:gridCol w="208280">
                  <a:extLst>
                    <a:ext uri="{9D8B030D-6E8A-4147-A177-3AD203B41FA5}">
                      <a16:colId xmlns:a16="http://schemas.microsoft.com/office/drawing/2014/main" val="485038408"/>
                    </a:ext>
                  </a:extLst>
                </a:gridCol>
                <a:gridCol w="208280">
                  <a:extLst>
                    <a:ext uri="{9D8B030D-6E8A-4147-A177-3AD203B41FA5}">
                      <a16:colId xmlns:a16="http://schemas.microsoft.com/office/drawing/2014/main" val="4290197378"/>
                    </a:ext>
                  </a:extLst>
                </a:gridCol>
                <a:gridCol w="208280">
                  <a:extLst>
                    <a:ext uri="{9D8B030D-6E8A-4147-A177-3AD203B41FA5}">
                      <a16:colId xmlns:a16="http://schemas.microsoft.com/office/drawing/2014/main" val="2571129479"/>
                    </a:ext>
                  </a:extLst>
                </a:gridCol>
                <a:gridCol w="208280">
                  <a:extLst>
                    <a:ext uri="{9D8B030D-6E8A-4147-A177-3AD203B41FA5}">
                      <a16:colId xmlns:a16="http://schemas.microsoft.com/office/drawing/2014/main" val="2289410585"/>
                    </a:ext>
                  </a:extLst>
                </a:gridCol>
                <a:gridCol w="208280">
                  <a:extLst>
                    <a:ext uri="{9D8B030D-6E8A-4147-A177-3AD203B41FA5}">
                      <a16:colId xmlns:a16="http://schemas.microsoft.com/office/drawing/2014/main" val="1927054917"/>
                    </a:ext>
                  </a:extLst>
                </a:gridCol>
                <a:gridCol w="208280">
                  <a:extLst>
                    <a:ext uri="{9D8B030D-6E8A-4147-A177-3AD203B41FA5}">
                      <a16:colId xmlns:a16="http://schemas.microsoft.com/office/drawing/2014/main" val="2232267357"/>
                    </a:ext>
                  </a:extLst>
                </a:gridCol>
                <a:gridCol w="208280">
                  <a:extLst>
                    <a:ext uri="{9D8B030D-6E8A-4147-A177-3AD203B41FA5}">
                      <a16:colId xmlns:a16="http://schemas.microsoft.com/office/drawing/2014/main" val="46829963"/>
                    </a:ext>
                  </a:extLst>
                </a:gridCol>
                <a:gridCol w="208280">
                  <a:extLst>
                    <a:ext uri="{9D8B030D-6E8A-4147-A177-3AD203B41FA5}">
                      <a16:colId xmlns:a16="http://schemas.microsoft.com/office/drawing/2014/main" val="438618516"/>
                    </a:ext>
                  </a:extLst>
                </a:gridCol>
                <a:gridCol w="208280">
                  <a:extLst>
                    <a:ext uri="{9D8B030D-6E8A-4147-A177-3AD203B41FA5}">
                      <a16:colId xmlns:a16="http://schemas.microsoft.com/office/drawing/2014/main" val="3870564465"/>
                    </a:ext>
                  </a:extLst>
                </a:gridCol>
                <a:gridCol w="208280">
                  <a:extLst>
                    <a:ext uri="{9D8B030D-6E8A-4147-A177-3AD203B41FA5}">
                      <a16:colId xmlns:a16="http://schemas.microsoft.com/office/drawing/2014/main" val="3781667865"/>
                    </a:ext>
                  </a:extLst>
                </a:gridCol>
                <a:gridCol w="208280">
                  <a:extLst>
                    <a:ext uri="{9D8B030D-6E8A-4147-A177-3AD203B41FA5}">
                      <a16:colId xmlns:a16="http://schemas.microsoft.com/office/drawing/2014/main" val="1636487781"/>
                    </a:ext>
                  </a:extLst>
                </a:gridCol>
                <a:gridCol w="208280">
                  <a:extLst>
                    <a:ext uri="{9D8B030D-6E8A-4147-A177-3AD203B41FA5}">
                      <a16:colId xmlns:a16="http://schemas.microsoft.com/office/drawing/2014/main" val="3969387873"/>
                    </a:ext>
                  </a:extLst>
                </a:gridCol>
                <a:gridCol w="208280">
                  <a:extLst>
                    <a:ext uri="{9D8B030D-6E8A-4147-A177-3AD203B41FA5}">
                      <a16:colId xmlns:a16="http://schemas.microsoft.com/office/drawing/2014/main" val="4247370150"/>
                    </a:ext>
                  </a:extLst>
                </a:gridCol>
                <a:gridCol w="208280">
                  <a:extLst>
                    <a:ext uri="{9D8B030D-6E8A-4147-A177-3AD203B41FA5}">
                      <a16:colId xmlns:a16="http://schemas.microsoft.com/office/drawing/2014/main" val="2955940162"/>
                    </a:ext>
                  </a:extLst>
                </a:gridCol>
                <a:gridCol w="208280">
                  <a:extLst>
                    <a:ext uri="{9D8B030D-6E8A-4147-A177-3AD203B41FA5}">
                      <a16:colId xmlns:a16="http://schemas.microsoft.com/office/drawing/2014/main" val="2893333361"/>
                    </a:ext>
                  </a:extLst>
                </a:gridCol>
                <a:gridCol w="208280">
                  <a:extLst>
                    <a:ext uri="{9D8B030D-6E8A-4147-A177-3AD203B41FA5}">
                      <a16:colId xmlns:a16="http://schemas.microsoft.com/office/drawing/2014/main" val="195519883"/>
                    </a:ext>
                  </a:extLst>
                </a:gridCol>
                <a:gridCol w="208280">
                  <a:extLst>
                    <a:ext uri="{9D8B030D-6E8A-4147-A177-3AD203B41FA5}">
                      <a16:colId xmlns:a16="http://schemas.microsoft.com/office/drawing/2014/main" val="1048923551"/>
                    </a:ext>
                  </a:extLst>
                </a:gridCol>
                <a:gridCol w="208280">
                  <a:extLst>
                    <a:ext uri="{9D8B030D-6E8A-4147-A177-3AD203B41FA5}">
                      <a16:colId xmlns:a16="http://schemas.microsoft.com/office/drawing/2014/main" val="1921439055"/>
                    </a:ext>
                  </a:extLst>
                </a:gridCol>
                <a:gridCol w="208280">
                  <a:extLst>
                    <a:ext uri="{9D8B030D-6E8A-4147-A177-3AD203B41FA5}">
                      <a16:colId xmlns:a16="http://schemas.microsoft.com/office/drawing/2014/main" val="3155902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5580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- 2019-06-30 18:00:04</a:t>
                      </a:r>
                      <a:r>
                        <a:rPr kumimoji="0" lang="en-US" sz="1000" b="0" i="0" u="none" strike="noStrike" kern="1200" cap="none" spc="0" normalizeH="0" baseline="0" noProof="0">
                          <a:ln>
                            <a:noFill/>
                          </a:ln>
                          <a:solidFill>
                            <a:prstClr val="black"/>
                          </a:solidFill>
                          <a:effectLst/>
                          <a:uLnTx/>
                          <a:uFillTx/>
                          <a:latin typeface="+mn-lt"/>
                          <a:ea typeface="+mn-ea"/>
                          <a:cs typeface="+mn-cs"/>
                        </a:rPr>
                        <a:t> 
 Tender spice-crusted steak, juicy cherry tomatoes and zingy orange &amp; chipotle dressing, Summer is served 😎
Order now: https://fcld.ly/jk3s82o
Get the recipe: https://fcld.ly/8ma99eh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14:14:24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6979718"/>
                  </a:ext>
                </a:extLst>
              </a:tr>
            </a:tbl>
          </a:graphicData>
        </a:graphic>
      </p:graphicFrame>
      <p:sp>
        <p:nvSpPr>
          <p:cNvPr id="4" name="Text Placeholder 3">
            <a:extLst>
              <a:ext uri="{FF2B5EF4-FFF2-40B4-BE49-F238E27FC236}">
                <a16:creationId xmlns:a16="http://schemas.microsoft.com/office/drawing/2014/main" id="{E6D2A989-7A0E-46DD-8228-09A03F55497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96137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0F62-C1C6-4271-9838-906C41A6B9CA}"/>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3FF261C8-098A-466C-AA33-89DD73D48AE9}"/>
              </a:ext>
            </a:extLst>
          </p:cNvPr>
          <p:cNvGraphicFramePr>
            <a:graphicFrameLocks noGrp="1"/>
          </p:cNvGraphicFramePr>
          <p:nvPr>
            <p:ph type="tbl" sz="quarter" idx="13"/>
            <p:extLst>
              <p:ext uri="{D42A27DB-BD31-4B8C-83A1-F6EECF244321}">
                <p14:modId xmlns:p14="http://schemas.microsoft.com/office/powerpoint/2010/main" val="121935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1034157"/>
                    </a:ext>
                  </a:extLst>
                </a:gridCol>
                <a:gridCol w="905256">
                  <a:extLst>
                    <a:ext uri="{9D8B030D-6E8A-4147-A177-3AD203B41FA5}">
                      <a16:colId xmlns:a16="http://schemas.microsoft.com/office/drawing/2014/main" val="389201331"/>
                    </a:ext>
                  </a:extLst>
                </a:gridCol>
                <a:gridCol w="246888">
                  <a:extLst>
                    <a:ext uri="{9D8B030D-6E8A-4147-A177-3AD203B41FA5}">
                      <a16:colId xmlns:a16="http://schemas.microsoft.com/office/drawing/2014/main" val="1217841492"/>
                    </a:ext>
                  </a:extLst>
                </a:gridCol>
                <a:gridCol w="208280">
                  <a:extLst>
                    <a:ext uri="{9D8B030D-6E8A-4147-A177-3AD203B41FA5}">
                      <a16:colId xmlns:a16="http://schemas.microsoft.com/office/drawing/2014/main" val="677078334"/>
                    </a:ext>
                  </a:extLst>
                </a:gridCol>
                <a:gridCol w="208280">
                  <a:extLst>
                    <a:ext uri="{9D8B030D-6E8A-4147-A177-3AD203B41FA5}">
                      <a16:colId xmlns:a16="http://schemas.microsoft.com/office/drawing/2014/main" val="4034678762"/>
                    </a:ext>
                  </a:extLst>
                </a:gridCol>
                <a:gridCol w="208280">
                  <a:extLst>
                    <a:ext uri="{9D8B030D-6E8A-4147-A177-3AD203B41FA5}">
                      <a16:colId xmlns:a16="http://schemas.microsoft.com/office/drawing/2014/main" val="3641412857"/>
                    </a:ext>
                  </a:extLst>
                </a:gridCol>
                <a:gridCol w="208280">
                  <a:extLst>
                    <a:ext uri="{9D8B030D-6E8A-4147-A177-3AD203B41FA5}">
                      <a16:colId xmlns:a16="http://schemas.microsoft.com/office/drawing/2014/main" val="1395524552"/>
                    </a:ext>
                  </a:extLst>
                </a:gridCol>
                <a:gridCol w="208280">
                  <a:extLst>
                    <a:ext uri="{9D8B030D-6E8A-4147-A177-3AD203B41FA5}">
                      <a16:colId xmlns:a16="http://schemas.microsoft.com/office/drawing/2014/main" val="4291689193"/>
                    </a:ext>
                  </a:extLst>
                </a:gridCol>
                <a:gridCol w="208280">
                  <a:extLst>
                    <a:ext uri="{9D8B030D-6E8A-4147-A177-3AD203B41FA5}">
                      <a16:colId xmlns:a16="http://schemas.microsoft.com/office/drawing/2014/main" val="2666011215"/>
                    </a:ext>
                  </a:extLst>
                </a:gridCol>
                <a:gridCol w="208280">
                  <a:extLst>
                    <a:ext uri="{9D8B030D-6E8A-4147-A177-3AD203B41FA5}">
                      <a16:colId xmlns:a16="http://schemas.microsoft.com/office/drawing/2014/main" val="1863942883"/>
                    </a:ext>
                  </a:extLst>
                </a:gridCol>
                <a:gridCol w="208280">
                  <a:extLst>
                    <a:ext uri="{9D8B030D-6E8A-4147-A177-3AD203B41FA5}">
                      <a16:colId xmlns:a16="http://schemas.microsoft.com/office/drawing/2014/main" val="249720460"/>
                    </a:ext>
                  </a:extLst>
                </a:gridCol>
                <a:gridCol w="208280">
                  <a:extLst>
                    <a:ext uri="{9D8B030D-6E8A-4147-A177-3AD203B41FA5}">
                      <a16:colId xmlns:a16="http://schemas.microsoft.com/office/drawing/2014/main" val="669684302"/>
                    </a:ext>
                  </a:extLst>
                </a:gridCol>
                <a:gridCol w="208280">
                  <a:extLst>
                    <a:ext uri="{9D8B030D-6E8A-4147-A177-3AD203B41FA5}">
                      <a16:colId xmlns:a16="http://schemas.microsoft.com/office/drawing/2014/main" val="1071866096"/>
                    </a:ext>
                  </a:extLst>
                </a:gridCol>
                <a:gridCol w="208280">
                  <a:extLst>
                    <a:ext uri="{9D8B030D-6E8A-4147-A177-3AD203B41FA5}">
                      <a16:colId xmlns:a16="http://schemas.microsoft.com/office/drawing/2014/main" val="1025862087"/>
                    </a:ext>
                  </a:extLst>
                </a:gridCol>
                <a:gridCol w="208280">
                  <a:extLst>
                    <a:ext uri="{9D8B030D-6E8A-4147-A177-3AD203B41FA5}">
                      <a16:colId xmlns:a16="http://schemas.microsoft.com/office/drawing/2014/main" val="3832745282"/>
                    </a:ext>
                  </a:extLst>
                </a:gridCol>
                <a:gridCol w="208280">
                  <a:extLst>
                    <a:ext uri="{9D8B030D-6E8A-4147-A177-3AD203B41FA5}">
                      <a16:colId xmlns:a16="http://schemas.microsoft.com/office/drawing/2014/main" val="889891135"/>
                    </a:ext>
                  </a:extLst>
                </a:gridCol>
                <a:gridCol w="208280">
                  <a:extLst>
                    <a:ext uri="{9D8B030D-6E8A-4147-A177-3AD203B41FA5}">
                      <a16:colId xmlns:a16="http://schemas.microsoft.com/office/drawing/2014/main" val="3986109338"/>
                    </a:ext>
                  </a:extLst>
                </a:gridCol>
                <a:gridCol w="208280">
                  <a:extLst>
                    <a:ext uri="{9D8B030D-6E8A-4147-A177-3AD203B41FA5}">
                      <a16:colId xmlns:a16="http://schemas.microsoft.com/office/drawing/2014/main" val="682401312"/>
                    </a:ext>
                  </a:extLst>
                </a:gridCol>
                <a:gridCol w="208280">
                  <a:extLst>
                    <a:ext uri="{9D8B030D-6E8A-4147-A177-3AD203B41FA5}">
                      <a16:colId xmlns:a16="http://schemas.microsoft.com/office/drawing/2014/main" val="4139015927"/>
                    </a:ext>
                  </a:extLst>
                </a:gridCol>
                <a:gridCol w="208280">
                  <a:extLst>
                    <a:ext uri="{9D8B030D-6E8A-4147-A177-3AD203B41FA5}">
                      <a16:colId xmlns:a16="http://schemas.microsoft.com/office/drawing/2014/main" val="3473601315"/>
                    </a:ext>
                  </a:extLst>
                </a:gridCol>
                <a:gridCol w="208280">
                  <a:extLst>
                    <a:ext uri="{9D8B030D-6E8A-4147-A177-3AD203B41FA5}">
                      <a16:colId xmlns:a16="http://schemas.microsoft.com/office/drawing/2014/main" val="4003777557"/>
                    </a:ext>
                  </a:extLst>
                </a:gridCol>
                <a:gridCol w="208280">
                  <a:extLst>
                    <a:ext uri="{9D8B030D-6E8A-4147-A177-3AD203B41FA5}">
                      <a16:colId xmlns:a16="http://schemas.microsoft.com/office/drawing/2014/main" val="2924716165"/>
                    </a:ext>
                  </a:extLst>
                </a:gridCol>
                <a:gridCol w="208280">
                  <a:extLst>
                    <a:ext uri="{9D8B030D-6E8A-4147-A177-3AD203B41FA5}">
                      <a16:colId xmlns:a16="http://schemas.microsoft.com/office/drawing/2014/main" val="1328568692"/>
                    </a:ext>
                  </a:extLst>
                </a:gridCol>
                <a:gridCol w="208280">
                  <a:extLst>
                    <a:ext uri="{9D8B030D-6E8A-4147-A177-3AD203B41FA5}">
                      <a16:colId xmlns:a16="http://schemas.microsoft.com/office/drawing/2014/main" val="3259774321"/>
                    </a:ext>
                  </a:extLst>
                </a:gridCol>
                <a:gridCol w="208280">
                  <a:extLst>
                    <a:ext uri="{9D8B030D-6E8A-4147-A177-3AD203B41FA5}">
                      <a16:colId xmlns:a16="http://schemas.microsoft.com/office/drawing/2014/main" val="3679652140"/>
                    </a:ext>
                  </a:extLst>
                </a:gridCol>
                <a:gridCol w="208280">
                  <a:extLst>
                    <a:ext uri="{9D8B030D-6E8A-4147-A177-3AD203B41FA5}">
                      <a16:colId xmlns:a16="http://schemas.microsoft.com/office/drawing/2014/main" val="1322916569"/>
                    </a:ext>
                  </a:extLst>
                </a:gridCol>
                <a:gridCol w="208280">
                  <a:extLst>
                    <a:ext uri="{9D8B030D-6E8A-4147-A177-3AD203B41FA5}">
                      <a16:colId xmlns:a16="http://schemas.microsoft.com/office/drawing/2014/main" val="75118993"/>
                    </a:ext>
                  </a:extLst>
                </a:gridCol>
                <a:gridCol w="208280">
                  <a:extLst>
                    <a:ext uri="{9D8B030D-6E8A-4147-A177-3AD203B41FA5}">
                      <a16:colId xmlns:a16="http://schemas.microsoft.com/office/drawing/2014/main" val="2266099940"/>
                    </a:ext>
                  </a:extLst>
                </a:gridCol>
                <a:gridCol w="208280">
                  <a:extLst>
                    <a:ext uri="{9D8B030D-6E8A-4147-A177-3AD203B41FA5}">
                      <a16:colId xmlns:a16="http://schemas.microsoft.com/office/drawing/2014/main" val="3257170340"/>
                    </a:ext>
                  </a:extLst>
                </a:gridCol>
                <a:gridCol w="208280">
                  <a:extLst>
                    <a:ext uri="{9D8B030D-6E8A-4147-A177-3AD203B41FA5}">
                      <a16:colId xmlns:a16="http://schemas.microsoft.com/office/drawing/2014/main" val="2959824715"/>
                    </a:ext>
                  </a:extLst>
                </a:gridCol>
                <a:gridCol w="208280">
                  <a:extLst>
                    <a:ext uri="{9D8B030D-6E8A-4147-A177-3AD203B41FA5}">
                      <a16:colId xmlns:a16="http://schemas.microsoft.com/office/drawing/2014/main" val="3490047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948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- 2019-06-29 18:00:04</a:t>
                      </a:r>
                      <a:r>
                        <a:rPr kumimoji="0" lang="en-US" sz="1000" b="0" i="0" u="none" strike="noStrike" kern="1200" cap="none" spc="0" normalizeH="0" baseline="0" noProof="0">
                          <a:ln>
                            <a:noFill/>
                          </a:ln>
                          <a:solidFill>
                            <a:prstClr val="black"/>
                          </a:solidFill>
                          <a:effectLst/>
                          <a:uLnTx/>
                          <a:uFillTx/>
                          <a:latin typeface="+mn-lt"/>
                          <a:ea typeface="+mn-ea"/>
                          <a:cs typeface="+mn-cs"/>
                        </a:rPr>
                        <a:t> 
 In a hurry to chow down? Our 10-Min Chicken Chow Mein is here to make your dinner-time dreams come true 😍
Order this Chinese Takeaway classic now: https://fcld.ly/1l2hnd8
Or follow the recipe at home: https://fcld.ly/udka15a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https://scontent.xx.fbcdn.net/v/t1.0-9/s720x720/65696945_2036125723160316_5638374027568349184_o.jpg?_nc_cat=106&amp;_nc_oc=AQlz4n76lj75pTFFMwRXgocf1YiFNoCf0h1LaXPMj3OXV4aYGXSmcKKh9zIMpES2FGI&amp;_nc_ht=scontent.xx&amp;oh=d9a82f99e9045821d6e958c7b65f468c&amp;oe=5DDD3F1B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14:13:27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0294622"/>
                  </a:ext>
                </a:extLst>
              </a:tr>
            </a:tbl>
          </a:graphicData>
        </a:graphic>
      </p:graphicFrame>
      <p:sp>
        <p:nvSpPr>
          <p:cNvPr id="4" name="Text Placeholder 3">
            <a:extLst>
              <a:ext uri="{FF2B5EF4-FFF2-40B4-BE49-F238E27FC236}">
                <a16:creationId xmlns:a16="http://schemas.microsoft.com/office/drawing/2014/main" id="{394CF50F-404F-48AC-B7A8-3BD0E19FB27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6155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24981-7C15-4741-B981-15D7F2BD24FB}"/>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597A7120-E1D1-4B0D-8D82-5527B7E5610E}"/>
              </a:ext>
            </a:extLst>
          </p:cNvPr>
          <p:cNvGraphicFramePr>
            <a:graphicFrameLocks noGrp="1"/>
          </p:cNvGraphicFramePr>
          <p:nvPr>
            <p:ph type="tbl" sz="quarter" idx="13"/>
            <p:extLst>
              <p:ext uri="{D42A27DB-BD31-4B8C-83A1-F6EECF244321}">
                <p14:modId xmlns:p14="http://schemas.microsoft.com/office/powerpoint/2010/main" val="170405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1359425"/>
                    </a:ext>
                  </a:extLst>
                </a:gridCol>
                <a:gridCol w="905256">
                  <a:extLst>
                    <a:ext uri="{9D8B030D-6E8A-4147-A177-3AD203B41FA5}">
                      <a16:colId xmlns:a16="http://schemas.microsoft.com/office/drawing/2014/main" val="2230304931"/>
                    </a:ext>
                  </a:extLst>
                </a:gridCol>
                <a:gridCol w="246888">
                  <a:extLst>
                    <a:ext uri="{9D8B030D-6E8A-4147-A177-3AD203B41FA5}">
                      <a16:colId xmlns:a16="http://schemas.microsoft.com/office/drawing/2014/main" val="3163929502"/>
                    </a:ext>
                  </a:extLst>
                </a:gridCol>
                <a:gridCol w="208280">
                  <a:extLst>
                    <a:ext uri="{9D8B030D-6E8A-4147-A177-3AD203B41FA5}">
                      <a16:colId xmlns:a16="http://schemas.microsoft.com/office/drawing/2014/main" val="1741998903"/>
                    </a:ext>
                  </a:extLst>
                </a:gridCol>
                <a:gridCol w="208280">
                  <a:extLst>
                    <a:ext uri="{9D8B030D-6E8A-4147-A177-3AD203B41FA5}">
                      <a16:colId xmlns:a16="http://schemas.microsoft.com/office/drawing/2014/main" val="917744872"/>
                    </a:ext>
                  </a:extLst>
                </a:gridCol>
                <a:gridCol w="208280">
                  <a:extLst>
                    <a:ext uri="{9D8B030D-6E8A-4147-A177-3AD203B41FA5}">
                      <a16:colId xmlns:a16="http://schemas.microsoft.com/office/drawing/2014/main" val="425220472"/>
                    </a:ext>
                  </a:extLst>
                </a:gridCol>
                <a:gridCol w="208280">
                  <a:extLst>
                    <a:ext uri="{9D8B030D-6E8A-4147-A177-3AD203B41FA5}">
                      <a16:colId xmlns:a16="http://schemas.microsoft.com/office/drawing/2014/main" val="4220015076"/>
                    </a:ext>
                  </a:extLst>
                </a:gridCol>
                <a:gridCol w="208280">
                  <a:extLst>
                    <a:ext uri="{9D8B030D-6E8A-4147-A177-3AD203B41FA5}">
                      <a16:colId xmlns:a16="http://schemas.microsoft.com/office/drawing/2014/main" val="1400519427"/>
                    </a:ext>
                  </a:extLst>
                </a:gridCol>
                <a:gridCol w="208280">
                  <a:extLst>
                    <a:ext uri="{9D8B030D-6E8A-4147-A177-3AD203B41FA5}">
                      <a16:colId xmlns:a16="http://schemas.microsoft.com/office/drawing/2014/main" val="2005176959"/>
                    </a:ext>
                  </a:extLst>
                </a:gridCol>
                <a:gridCol w="208280">
                  <a:extLst>
                    <a:ext uri="{9D8B030D-6E8A-4147-A177-3AD203B41FA5}">
                      <a16:colId xmlns:a16="http://schemas.microsoft.com/office/drawing/2014/main" val="1625210198"/>
                    </a:ext>
                  </a:extLst>
                </a:gridCol>
                <a:gridCol w="208280">
                  <a:extLst>
                    <a:ext uri="{9D8B030D-6E8A-4147-A177-3AD203B41FA5}">
                      <a16:colId xmlns:a16="http://schemas.microsoft.com/office/drawing/2014/main" val="4056834913"/>
                    </a:ext>
                  </a:extLst>
                </a:gridCol>
                <a:gridCol w="208280">
                  <a:extLst>
                    <a:ext uri="{9D8B030D-6E8A-4147-A177-3AD203B41FA5}">
                      <a16:colId xmlns:a16="http://schemas.microsoft.com/office/drawing/2014/main" val="805713850"/>
                    </a:ext>
                  </a:extLst>
                </a:gridCol>
                <a:gridCol w="208280">
                  <a:extLst>
                    <a:ext uri="{9D8B030D-6E8A-4147-A177-3AD203B41FA5}">
                      <a16:colId xmlns:a16="http://schemas.microsoft.com/office/drawing/2014/main" val="3685912631"/>
                    </a:ext>
                  </a:extLst>
                </a:gridCol>
                <a:gridCol w="208280">
                  <a:extLst>
                    <a:ext uri="{9D8B030D-6E8A-4147-A177-3AD203B41FA5}">
                      <a16:colId xmlns:a16="http://schemas.microsoft.com/office/drawing/2014/main" val="3183554823"/>
                    </a:ext>
                  </a:extLst>
                </a:gridCol>
                <a:gridCol w="208280">
                  <a:extLst>
                    <a:ext uri="{9D8B030D-6E8A-4147-A177-3AD203B41FA5}">
                      <a16:colId xmlns:a16="http://schemas.microsoft.com/office/drawing/2014/main" val="3724295833"/>
                    </a:ext>
                  </a:extLst>
                </a:gridCol>
                <a:gridCol w="208280">
                  <a:extLst>
                    <a:ext uri="{9D8B030D-6E8A-4147-A177-3AD203B41FA5}">
                      <a16:colId xmlns:a16="http://schemas.microsoft.com/office/drawing/2014/main" val="2505412119"/>
                    </a:ext>
                  </a:extLst>
                </a:gridCol>
                <a:gridCol w="208280">
                  <a:extLst>
                    <a:ext uri="{9D8B030D-6E8A-4147-A177-3AD203B41FA5}">
                      <a16:colId xmlns:a16="http://schemas.microsoft.com/office/drawing/2014/main" val="3426482279"/>
                    </a:ext>
                  </a:extLst>
                </a:gridCol>
                <a:gridCol w="208280">
                  <a:extLst>
                    <a:ext uri="{9D8B030D-6E8A-4147-A177-3AD203B41FA5}">
                      <a16:colId xmlns:a16="http://schemas.microsoft.com/office/drawing/2014/main" val="2407375935"/>
                    </a:ext>
                  </a:extLst>
                </a:gridCol>
                <a:gridCol w="208280">
                  <a:extLst>
                    <a:ext uri="{9D8B030D-6E8A-4147-A177-3AD203B41FA5}">
                      <a16:colId xmlns:a16="http://schemas.microsoft.com/office/drawing/2014/main" val="4228723992"/>
                    </a:ext>
                  </a:extLst>
                </a:gridCol>
                <a:gridCol w="208280">
                  <a:extLst>
                    <a:ext uri="{9D8B030D-6E8A-4147-A177-3AD203B41FA5}">
                      <a16:colId xmlns:a16="http://schemas.microsoft.com/office/drawing/2014/main" val="1171598467"/>
                    </a:ext>
                  </a:extLst>
                </a:gridCol>
                <a:gridCol w="208280">
                  <a:extLst>
                    <a:ext uri="{9D8B030D-6E8A-4147-A177-3AD203B41FA5}">
                      <a16:colId xmlns:a16="http://schemas.microsoft.com/office/drawing/2014/main" val="3798639361"/>
                    </a:ext>
                  </a:extLst>
                </a:gridCol>
                <a:gridCol w="208280">
                  <a:extLst>
                    <a:ext uri="{9D8B030D-6E8A-4147-A177-3AD203B41FA5}">
                      <a16:colId xmlns:a16="http://schemas.microsoft.com/office/drawing/2014/main" val="2998976563"/>
                    </a:ext>
                  </a:extLst>
                </a:gridCol>
                <a:gridCol w="208280">
                  <a:extLst>
                    <a:ext uri="{9D8B030D-6E8A-4147-A177-3AD203B41FA5}">
                      <a16:colId xmlns:a16="http://schemas.microsoft.com/office/drawing/2014/main" val="2425251768"/>
                    </a:ext>
                  </a:extLst>
                </a:gridCol>
                <a:gridCol w="208280">
                  <a:extLst>
                    <a:ext uri="{9D8B030D-6E8A-4147-A177-3AD203B41FA5}">
                      <a16:colId xmlns:a16="http://schemas.microsoft.com/office/drawing/2014/main" val="3097202090"/>
                    </a:ext>
                  </a:extLst>
                </a:gridCol>
                <a:gridCol w="208280">
                  <a:extLst>
                    <a:ext uri="{9D8B030D-6E8A-4147-A177-3AD203B41FA5}">
                      <a16:colId xmlns:a16="http://schemas.microsoft.com/office/drawing/2014/main" val="582232412"/>
                    </a:ext>
                  </a:extLst>
                </a:gridCol>
                <a:gridCol w="208280">
                  <a:extLst>
                    <a:ext uri="{9D8B030D-6E8A-4147-A177-3AD203B41FA5}">
                      <a16:colId xmlns:a16="http://schemas.microsoft.com/office/drawing/2014/main" val="169290592"/>
                    </a:ext>
                  </a:extLst>
                </a:gridCol>
                <a:gridCol w="208280">
                  <a:extLst>
                    <a:ext uri="{9D8B030D-6E8A-4147-A177-3AD203B41FA5}">
                      <a16:colId xmlns:a16="http://schemas.microsoft.com/office/drawing/2014/main" val="2520881139"/>
                    </a:ext>
                  </a:extLst>
                </a:gridCol>
                <a:gridCol w="208280">
                  <a:extLst>
                    <a:ext uri="{9D8B030D-6E8A-4147-A177-3AD203B41FA5}">
                      <a16:colId xmlns:a16="http://schemas.microsoft.com/office/drawing/2014/main" val="3992348197"/>
                    </a:ext>
                  </a:extLst>
                </a:gridCol>
                <a:gridCol w="208280">
                  <a:extLst>
                    <a:ext uri="{9D8B030D-6E8A-4147-A177-3AD203B41FA5}">
                      <a16:colId xmlns:a16="http://schemas.microsoft.com/office/drawing/2014/main" val="2111645381"/>
                    </a:ext>
                  </a:extLst>
                </a:gridCol>
                <a:gridCol w="208280">
                  <a:extLst>
                    <a:ext uri="{9D8B030D-6E8A-4147-A177-3AD203B41FA5}">
                      <a16:colId xmlns:a16="http://schemas.microsoft.com/office/drawing/2014/main" val="2607518312"/>
                    </a:ext>
                  </a:extLst>
                </a:gridCol>
                <a:gridCol w="208280">
                  <a:extLst>
                    <a:ext uri="{9D8B030D-6E8A-4147-A177-3AD203B41FA5}">
                      <a16:colId xmlns:a16="http://schemas.microsoft.com/office/drawing/2014/main" val="5468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7088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- 2019-06-28 19:58:56</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lamb kofta wraps are here to kill your takeaway temptation and save you a trip to the local kebab shop! 
On the menu now https://fcld.ly/arhc3xx
Or full recipe available here https://fcld.ly/ecb33cp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https://scontent.xx.fbcdn.net/v/t1.0-9/s720x720/65218699_2034540699985485_8836159990428336128_o.jpg?_nc_cat=101&amp;_nc_oc=AQmUa4xWeA2ZR-nnsMj8fXqBm2kOaDwCcT-INB88HNHymilAuOiXDh2sqTzN7qPax8c&amp;_nc_ht=scontent.xx&amp;oh=3c844e1c6ff3926b6fac1a973d8c582c&amp;oe=5DE407DC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07/28/2019 14:11:27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270221"/>
                  </a:ext>
                </a:extLst>
              </a:tr>
            </a:tbl>
          </a:graphicData>
        </a:graphic>
      </p:graphicFrame>
      <p:sp>
        <p:nvSpPr>
          <p:cNvPr id="4" name="Text Placeholder 3">
            <a:extLst>
              <a:ext uri="{FF2B5EF4-FFF2-40B4-BE49-F238E27FC236}">
                <a16:creationId xmlns:a16="http://schemas.microsoft.com/office/drawing/2014/main" id="{CEA5F3FB-ECCE-4B28-8DA1-50C01A7B41A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01898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F424F-85F2-4916-AA4A-83F5154B47FD}"/>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5E0FD118-E575-416D-9559-7406807D4853}"/>
              </a:ext>
            </a:extLst>
          </p:cNvPr>
          <p:cNvGraphicFramePr>
            <a:graphicFrameLocks noGrp="1"/>
          </p:cNvGraphicFramePr>
          <p:nvPr>
            <p:ph type="tbl" sz="quarter" idx="13"/>
            <p:extLst>
              <p:ext uri="{D42A27DB-BD31-4B8C-83A1-F6EECF244321}">
                <p14:modId xmlns:p14="http://schemas.microsoft.com/office/powerpoint/2010/main" val="2145451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8177143"/>
                    </a:ext>
                  </a:extLst>
                </a:gridCol>
                <a:gridCol w="905256">
                  <a:extLst>
                    <a:ext uri="{9D8B030D-6E8A-4147-A177-3AD203B41FA5}">
                      <a16:colId xmlns:a16="http://schemas.microsoft.com/office/drawing/2014/main" val="342421168"/>
                    </a:ext>
                  </a:extLst>
                </a:gridCol>
                <a:gridCol w="246888">
                  <a:extLst>
                    <a:ext uri="{9D8B030D-6E8A-4147-A177-3AD203B41FA5}">
                      <a16:colId xmlns:a16="http://schemas.microsoft.com/office/drawing/2014/main" val="1613004854"/>
                    </a:ext>
                  </a:extLst>
                </a:gridCol>
                <a:gridCol w="208280">
                  <a:extLst>
                    <a:ext uri="{9D8B030D-6E8A-4147-A177-3AD203B41FA5}">
                      <a16:colId xmlns:a16="http://schemas.microsoft.com/office/drawing/2014/main" val="97883694"/>
                    </a:ext>
                  </a:extLst>
                </a:gridCol>
                <a:gridCol w="208280">
                  <a:extLst>
                    <a:ext uri="{9D8B030D-6E8A-4147-A177-3AD203B41FA5}">
                      <a16:colId xmlns:a16="http://schemas.microsoft.com/office/drawing/2014/main" val="2442478940"/>
                    </a:ext>
                  </a:extLst>
                </a:gridCol>
                <a:gridCol w="208280">
                  <a:extLst>
                    <a:ext uri="{9D8B030D-6E8A-4147-A177-3AD203B41FA5}">
                      <a16:colId xmlns:a16="http://schemas.microsoft.com/office/drawing/2014/main" val="1653023854"/>
                    </a:ext>
                  </a:extLst>
                </a:gridCol>
                <a:gridCol w="208280">
                  <a:extLst>
                    <a:ext uri="{9D8B030D-6E8A-4147-A177-3AD203B41FA5}">
                      <a16:colId xmlns:a16="http://schemas.microsoft.com/office/drawing/2014/main" val="1109958410"/>
                    </a:ext>
                  </a:extLst>
                </a:gridCol>
                <a:gridCol w="208280">
                  <a:extLst>
                    <a:ext uri="{9D8B030D-6E8A-4147-A177-3AD203B41FA5}">
                      <a16:colId xmlns:a16="http://schemas.microsoft.com/office/drawing/2014/main" val="4147654154"/>
                    </a:ext>
                  </a:extLst>
                </a:gridCol>
                <a:gridCol w="208280">
                  <a:extLst>
                    <a:ext uri="{9D8B030D-6E8A-4147-A177-3AD203B41FA5}">
                      <a16:colId xmlns:a16="http://schemas.microsoft.com/office/drawing/2014/main" val="604046785"/>
                    </a:ext>
                  </a:extLst>
                </a:gridCol>
                <a:gridCol w="208280">
                  <a:extLst>
                    <a:ext uri="{9D8B030D-6E8A-4147-A177-3AD203B41FA5}">
                      <a16:colId xmlns:a16="http://schemas.microsoft.com/office/drawing/2014/main" val="2360020639"/>
                    </a:ext>
                  </a:extLst>
                </a:gridCol>
                <a:gridCol w="208280">
                  <a:extLst>
                    <a:ext uri="{9D8B030D-6E8A-4147-A177-3AD203B41FA5}">
                      <a16:colId xmlns:a16="http://schemas.microsoft.com/office/drawing/2014/main" val="622814298"/>
                    </a:ext>
                  </a:extLst>
                </a:gridCol>
                <a:gridCol w="208280">
                  <a:extLst>
                    <a:ext uri="{9D8B030D-6E8A-4147-A177-3AD203B41FA5}">
                      <a16:colId xmlns:a16="http://schemas.microsoft.com/office/drawing/2014/main" val="832823425"/>
                    </a:ext>
                  </a:extLst>
                </a:gridCol>
                <a:gridCol w="208280">
                  <a:extLst>
                    <a:ext uri="{9D8B030D-6E8A-4147-A177-3AD203B41FA5}">
                      <a16:colId xmlns:a16="http://schemas.microsoft.com/office/drawing/2014/main" val="2539261793"/>
                    </a:ext>
                  </a:extLst>
                </a:gridCol>
                <a:gridCol w="208280">
                  <a:extLst>
                    <a:ext uri="{9D8B030D-6E8A-4147-A177-3AD203B41FA5}">
                      <a16:colId xmlns:a16="http://schemas.microsoft.com/office/drawing/2014/main" val="2816762271"/>
                    </a:ext>
                  </a:extLst>
                </a:gridCol>
                <a:gridCol w="208280">
                  <a:extLst>
                    <a:ext uri="{9D8B030D-6E8A-4147-A177-3AD203B41FA5}">
                      <a16:colId xmlns:a16="http://schemas.microsoft.com/office/drawing/2014/main" val="2996349326"/>
                    </a:ext>
                  </a:extLst>
                </a:gridCol>
                <a:gridCol w="208280">
                  <a:extLst>
                    <a:ext uri="{9D8B030D-6E8A-4147-A177-3AD203B41FA5}">
                      <a16:colId xmlns:a16="http://schemas.microsoft.com/office/drawing/2014/main" val="1350232117"/>
                    </a:ext>
                  </a:extLst>
                </a:gridCol>
                <a:gridCol w="208280">
                  <a:extLst>
                    <a:ext uri="{9D8B030D-6E8A-4147-A177-3AD203B41FA5}">
                      <a16:colId xmlns:a16="http://schemas.microsoft.com/office/drawing/2014/main" val="2025323566"/>
                    </a:ext>
                  </a:extLst>
                </a:gridCol>
                <a:gridCol w="208280">
                  <a:extLst>
                    <a:ext uri="{9D8B030D-6E8A-4147-A177-3AD203B41FA5}">
                      <a16:colId xmlns:a16="http://schemas.microsoft.com/office/drawing/2014/main" val="3550181053"/>
                    </a:ext>
                  </a:extLst>
                </a:gridCol>
                <a:gridCol w="208280">
                  <a:extLst>
                    <a:ext uri="{9D8B030D-6E8A-4147-A177-3AD203B41FA5}">
                      <a16:colId xmlns:a16="http://schemas.microsoft.com/office/drawing/2014/main" val="2949737910"/>
                    </a:ext>
                  </a:extLst>
                </a:gridCol>
                <a:gridCol w="208280">
                  <a:extLst>
                    <a:ext uri="{9D8B030D-6E8A-4147-A177-3AD203B41FA5}">
                      <a16:colId xmlns:a16="http://schemas.microsoft.com/office/drawing/2014/main" val="513162918"/>
                    </a:ext>
                  </a:extLst>
                </a:gridCol>
                <a:gridCol w="208280">
                  <a:extLst>
                    <a:ext uri="{9D8B030D-6E8A-4147-A177-3AD203B41FA5}">
                      <a16:colId xmlns:a16="http://schemas.microsoft.com/office/drawing/2014/main" val="2593989340"/>
                    </a:ext>
                  </a:extLst>
                </a:gridCol>
                <a:gridCol w="208280">
                  <a:extLst>
                    <a:ext uri="{9D8B030D-6E8A-4147-A177-3AD203B41FA5}">
                      <a16:colId xmlns:a16="http://schemas.microsoft.com/office/drawing/2014/main" val="3328197421"/>
                    </a:ext>
                  </a:extLst>
                </a:gridCol>
                <a:gridCol w="208280">
                  <a:extLst>
                    <a:ext uri="{9D8B030D-6E8A-4147-A177-3AD203B41FA5}">
                      <a16:colId xmlns:a16="http://schemas.microsoft.com/office/drawing/2014/main" val="2227913454"/>
                    </a:ext>
                  </a:extLst>
                </a:gridCol>
                <a:gridCol w="208280">
                  <a:extLst>
                    <a:ext uri="{9D8B030D-6E8A-4147-A177-3AD203B41FA5}">
                      <a16:colId xmlns:a16="http://schemas.microsoft.com/office/drawing/2014/main" val="2655435962"/>
                    </a:ext>
                  </a:extLst>
                </a:gridCol>
                <a:gridCol w="208280">
                  <a:extLst>
                    <a:ext uri="{9D8B030D-6E8A-4147-A177-3AD203B41FA5}">
                      <a16:colId xmlns:a16="http://schemas.microsoft.com/office/drawing/2014/main" val="1896903494"/>
                    </a:ext>
                  </a:extLst>
                </a:gridCol>
                <a:gridCol w="208280">
                  <a:extLst>
                    <a:ext uri="{9D8B030D-6E8A-4147-A177-3AD203B41FA5}">
                      <a16:colId xmlns:a16="http://schemas.microsoft.com/office/drawing/2014/main" val="4194038368"/>
                    </a:ext>
                  </a:extLst>
                </a:gridCol>
                <a:gridCol w="208280">
                  <a:extLst>
                    <a:ext uri="{9D8B030D-6E8A-4147-A177-3AD203B41FA5}">
                      <a16:colId xmlns:a16="http://schemas.microsoft.com/office/drawing/2014/main" val="4214836378"/>
                    </a:ext>
                  </a:extLst>
                </a:gridCol>
                <a:gridCol w="208280">
                  <a:extLst>
                    <a:ext uri="{9D8B030D-6E8A-4147-A177-3AD203B41FA5}">
                      <a16:colId xmlns:a16="http://schemas.microsoft.com/office/drawing/2014/main" val="2969240396"/>
                    </a:ext>
                  </a:extLst>
                </a:gridCol>
                <a:gridCol w="208280">
                  <a:extLst>
                    <a:ext uri="{9D8B030D-6E8A-4147-A177-3AD203B41FA5}">
                      <a16:colId xmlns:a16="http://schemas.microsoft.com/office/drawing/2014/main" val="3930395450"/>
                    </a:ext>
                  </a:extLst>
                </a:gridCol>
                <a:gridCol w="208280">
                  <a:extLst>
                    <a:ext uri="{9D8B030D-6E8A-4147-A177-3AD203B41FA5}">
                      <a16:colId xmlns:a16="http://schemas.microsoft.com/office/drawing/2014/main" val="469312778"/>
                    </a:ext>
                  </a:extLst>
                </a:gridCol>
                <a:gridCol w="208280">
                  <a:extLst>
                    <a:ext uri="{9D8B030D-6E8A-4147-A177-3AD203B41FA5}">
                      <a16:colId xmlns:a16="http://schemas.microsoft.com/office/drawing/2014/main" val="196485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535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- 2019-06-27 18:00:05</a:t>
                      </a:r>
                      <a:r>
                        <a:rPr kumimoji="0" lang="en-US" sz="1000" b="0" i="0" u="none" strike="noStrike" kern="1200" cap="none" spc="0" normalizeH="0" baseline="0" noProof="0">
                          <a:ln>
                            <a:noFill/>
                          </a:ln>
                          <a:solidFill>
                            <a:prstClr val="black"/>
                          </a:solidFill>
                          <a:effectLst/>
                          <a:uLnTx/>
                          <a:uFillTx/>
                          <a:latin typeface="+mn-lt"/>
                          <a:ea typeface="+mn-ea"/>
                          <a:cs typeface="+mn-cs"/>
                        </a:rPr>
                        <a:t> 
 We've given the humble fish cake a delicious upgrade from simple starter to mouthwatering main. Perfectly crunchy on the outside soft and savoury on the inside and served with a bright and tangy curried mayo these beauties are guaranteed to impress👌
Order the recipe: https://fcld.ly/x2ti8xx 
Follow the recipe here: https://fcld.ly/99rnuz4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https://scontent.xx.fbcdn.net/v/t1.0-9/p720x720/65439726_2032660306840191_7069989603461038080_o.jpg?_nc_cat=101&amp;_nc_oc=AQkPNDjjotbQpJQYvp9ez0H7o46rSaeoaNY4SswztYnwFbKpIRQ-OsBJ-KcyvBQShPE&amp;_nc_ht=scontent.xx&amp;oh=f323e25a9989505bf2053b1e1cd00138&amp;oe=5DB24F60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07/27/2019 14:13:57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1644651"/>
                  </a:ext>
                </a:extLst>
              </a:tr>
            </a:tbl>
          </a:graphicData>
        </a:graphic>
      </p:graphicFrame>
      <p:sp>
        <p:nvSpPr>
          <p:cNvPr id="4" name="Text Placeholder 3">
            <a:extLst>
              <a:ext uri="{FF2B5EF4-FFF2-40B4-BE49-F238E27FC236}">
                <a16:creationId xmlns:a16="http://schemas.microsoft.com/office/drawing/2014/main" id="{B7204BBE-4E3F-4265-80BB-69A4F7A1612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809999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76AEE-38E8-40D1-800F-6010AE241F07}"/>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C4AF9A88-CAEE-428F-A954-5DD61206E83C}"/>
              </a:ext>
            </a:extLst>
          </p:cNvPr>
          <p:cNvGraphicFramePr>
            <a:graphicFrameLocks noGrp="1"/>
          </p:cNvGraphicFramePr>
          <p:nvPr>
            <p:ph type="tbl" sz="quarter" idx="13"/>
            <p:extLst>
              <p:ext uri="{D42A27DB-BD31-4B8C-83A1-F6EECF244321}">
                <p14:modId xmlns:p14="http://schemas.microsoft.com/office/powerpoint/2010/main" val="317679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9301897"/>
                    </a:ext>
                  </a:extLst>
                </a:gridCol>
                <a:gridCol w="905256">
                  <a:extLst>
                    <a:ext uri="{9D8B030D-6E8A-4147-A177-3AD203B41FA5}">
                      <a16:colId xmlns:a16="http://schemas.microsoft.com/office/drawing/2014/main" val="1365830007"/>
                    </a:ext>
                  </a:extLst>
                </a:gridCol>
                <a:gridCol w="246888">
                  <a:extLst>
                    <a:ext uri="{9D8B030D-6E8A-4147-A177-3AD203B41FA5}">
                      <a16:colId xmlns:a16="http://schemas.microsoft.com/office/drawing/2014/main" val="2244636576"/>
                    </a:ext>
                  </a:extLst>
                </a:gridCol>
                <a:gridCol w="208280">
                  <a:extLst>
                    <a:ext uri="{9D8B030D-6E8A-4147-A177-3AD203B41FA5}">
                      <a16:colId xmlns:a16="http://schemas.microsoft.com/office/drawing/2014/main" val="624053083"/>
                    </a:ext>
                  </a:extLst>
                </a:gridCol>
                <a:gridCol w="208280">
                  <a:extLst>
                    <a:ext uri="{9D8B030D-6E8A-4147-A177-3AD203B41FA5}">
                      <a16:colId xmlns:a16="http://schemas.microsoft.com/office/drawing/2014/main" val="3063358674"/>
                    </a:ext>
                  </a:extLst>
                </a:gridCol>
                <a:gridCol w="208280">
                  <a:extLst>
                    <a:ext uri="{9D8B030D-6E8A-4147-A177-3AD203B41FA5}">
                      <a16:colId xmlns:a16="http://schemas.microsoft.com/office/drawing/2014/main" val="3179612432"/>
                    </a:ext>
                  </a:extLst>
                </a:gridCol>
                <a:gridCol w="208280">
                  <a:extLst>
                    <a:ext uri="{9D8B030D-6E8A-4147-A177-3AD203B41FA5}">
                      <a16:colId xmlns:a16="http://schemas.microsoft.com/office/drawing/2014/main" val="4006181662"/>
                    </a:ext>
                  </a:extLst>
                </a:gridCol>
                <a:gridCol w="208280">
                  <a:extLst>
                    <a:ext uri="{9D8B030D-6E8A-4147-A177-3AD203B41FA5}">
                      <a16:colId xmlns:a16="http://schemas.microsoft.com/office/drawing/2014/main" val="1475293933"/>
                    </a:ext>
                  </a:extLst>
                </a:gridCol>
                <a:gridCol w="208280">
                  <a:extLst>
                    <a:ext uri="{9D8B030D-6E8A-4147-A177-3AD203B41FA5}">
                      <a16:colId xmlns:a16="http://schemas.microsoft.com/office/drawing/2014/main" val="2510867995"/>
                    </a:ext>
                  </a:extLst>
                </a:gridCol>
                <a:gridCol w="208280">
                  <a:extLst>
                    <a:ext uri="{9D8B030D-6E8A-4147-A177-3AD203B41FA5}">
                      <a16:colId xmlns:a16="http://schemas.microsoft.com/office/drawing/2014/main" val="3420386110"/>
                    </a:ext>
                  </a:extLst>
                </a:gridCol>
                <a:gridCol w="208280">
                  <a:extLst>
                    <a:ext uri="{9D8B030D-6E8A-4147-A177-3AD203B41FA5}">
                      <a16:colId xmlns:a16="http://schemas.microsoft.com/office/drawing/2014/main" val="1078271371"/>
                    </a:ext>
                  </a:extLst>
                </a:gridCol>
                <a:gridCol w="208280">
                  <a:extLst>
                    <a:ext uri="{9D8B030D-6E8A-4147-A177-3AD203B41FA5}">
                      <a16:colId xmlns:a16="http://schemas.microsoft.com/office/drawing/2014/main" val="987242318"/>
                    </a:ext>
                  </a:extLst>
                </a:gridCol>
                <a:gridCol w="208280">
                  <a:extLst>
                    <a:ext uri="{9D8B030D-6E8A-4147-A177-3AD203B41FA5}">
                      <a16:colId xmlns:a16="http://schemas.microsoft.com/office/drawing/2014/main" val="1723386145"/>
                    </a:ext>
                  </a:extLst>
                </a:gridCol>
                <a:gridCol w="208280">
                  <a:extLst>
                    <a:ext uri="{9D8B030D-6E8A-4147-A177-3AD203B41FA5}">
                      <a16:colId xmlns:a16="http://schemas.microsoft.com/office/drawing/2014/main" val="3728983792"/>
                    </a:ext>
                  </a:extLst>
                </a:gridCol>
                <a:gridCol w="208280">
                  <a:extLst>
                    <a:ext uri="{9D8B030D-6E8A-4147-A177-3AD203B41FA5}">
                      <a16:colId xmlns:a16="http://schemas.microsoft.com/office/drawing/2014/main" val="2412324944"/>
                    </a:ext>
                  </a:extLst>
                </a:gridCol>
                <a:gridCol w="208280">
                  <a:extLst>
                    <a:ext uri="{9D8B030D-6E8A-4147-A177-3AD203B41FA5}">
                      <a16:colId xmlns:a16="http://schemas.microsoft.com/office/drawing/2014/main" val="4190342133"/>
                    </a:ext>
                  </a:extLst>
                </a:gridCol>
                <a:gridCol w="208280">
                  <a:extLst>
                    <a:ext uri="{9D8B030D-6E8A-4147-A177-3AD203B41FA5}">
                      <a16:colId xmlns:a16="http://schemas.microsoft.com/office/drawing/2014/main" val="958059790"/>
                    </a:ext>
                  </a:extLst>
                </a:gridCol>
                <a:gridCol w="208280">
                  <a:extLst>
                    <a:ext uri="{9D8B030D-6E8A-4147-A177-3AD203B41FA5}">
                      <a16:colId xmlns:a16="http://schemas.microsoft.com/office/drawing/2014/main" val="1938981258"/>
                    </a:ext>
                  </a:extLst>
                </a:gridCol>
                <a:gridCol w="208280">
                  <a:extLst>
                    <a:ext uri="{9D8B030D-6E8A-4147-A177-3AD203B41FA5}">
                      <a16:colId xmlns:a16="http://schemas.microsoft.com/office/drawing/2014/main" val="3034868372"/>
                    </a:ext>
                  </a:extLst>
                </a:gridCol>
                <a:gridCol w="208280">
                  <a:extLst>
                    <a:ext uri="{9D8B030D-6E8A-4147-A177-3AD203B41FA5}">
                      <a16:colId xmlns:a16="http://schemas.microsoft.com/office/drawing/2014/main" val="543907957"/>
                    </a:ext>
                  </a:extLst>
                </a:gridCol>
                <a:gridCol w="208280">
                  <a:extLst>
                    <a:ext uri="{9D8B030D-6E8A-4147-A177-3AD203B41FA5}">
                      <a16:colId xmlns:a16="http://schemas.microsoft.com/office/drawing/2014/main" val="2145621008"/>
                    </a:ext>
                  </a:extLst>
                </a:gridCol>
                <a:gridCol w="208280">
                  <a:extLst>
                    <a:ext uri="{9D8B030D-6E8A-4147-A177-3AD203B41FA5}">
                      <a16:colId xmlns:a16="http://schemas.microsoft.com/office/drawing/2014/main" val="242034625"/>
                    </a:ext>
                  </a:extLst>
                </a:gridCol>
                <a:gridCol w="208280">
                  <a:extLst>
                    <a:ext uri="{9D8B030D-6E8A-4147-A177-3AD203B41FA5}">
                      <a16:colId xmlns:a16="http://schemas.microsoft.com/office/drawing/2014/main" val="1709744047"/>
                    </a:ext>
                  </a:extLst>
                </a:gridCol>
                <a:gridCol w="208280">
                  <a:extLst>
                    <a:ext uri="{9D8B030D-6E8A-4147-A177-3AD203B41FA5}">
                      <a16:colId xmlns:a16="http://schemas.microsoft.com/office/drawing/2014/main" val="1153743288"/>
                    </a:ext>
                  </a:extLst>
                </a:gridCol>
                <a:gridCol w="208280">
                  <a:extLst>
                    <a:ext uri="{9D8B030D-6E8A-4147-A177-3AD203B41FA5}">
                      <a16:colId xmlns:a16="http://schemas.microsoft.com/office/drawing/2014/main" val="2971537067"/>
                    </a:ext>
                  </a:extLst>
                </a:gridCol>
                <a:gridCol w="208280">
                  <a:extLst>
                    <a:ext uri="{9D8B030D-6E8A-4147-A177-3AD203B41FA5}">
                      <a16:colId xmlns:a16="http://schemas.microsoft.com/office/drawing/2014/main" val="595391382"/>
                    </a:ext>
                  </a:extLst>
                </a:gridCol>
                <a:gridCol w="208280">
                  <a:extLst>
                    <a:ext uri="{9D8B030D-6E8A-4147-A177-3AD203B41FA5}">
                      <a16:colId xmlns:a16="http://schemas.microsoft.com/office/drawing/2014/main" val="1428667152"/>
                    </a:ext>
                  </a:extLst>
                </a:gridCol>
                <a:gridCol w="208280">
                  <a:extLst>
                    <a:ext uri="{9D8B030D-6E8A-4147-A177-3AD203B41FA5}">
                      <a16:colId xmlns:a16="http://schemas.microsoft.com/office/drawing/2014/main" val="1103247050"/>
                    </a:ext>
                  </a:extLst>
                </a:gridCol>
                <a:gridCol w="208280">
                  <a:extLst>
                    <a:ext uri="{9D8B030D-6E8A-4147-A177-3AD203B41FA5}">
                      <a16:colId xmlns:a16="http://schemas.microsoft.com/office/drawing/2014/main" val="944082630"/>
                    </a:ext>
                  </a:extLst>
                </a:gridCol>
                <a:gridCol w="208280">
                  <a:extLst>
                    <a:ext uri="{9D8B030D-6E8A-4147-A177-3AD203B41FA5}">
                      <a16:colId xmlns:a16="http://schemas.microsoft.com/office/drawing/2014/main" val="1635483469"/>
                    </a:ext>
                  </a:extLst>
                </a:gridCol>
                <a:gridCol w="208280">
                  <a:extLst>
                    <a:ext uri="{9D8B030D-6E8A-4147-A177-3AD203B41FA5}">
                      <a16:colId xmlns:a16="http://schemas.microsoft.com/office/drawing/2014/main" val="182492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226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- 2019-06-27 13:28:29</a:t>
                      </a:r>
                      <a:r>
                        <a:rPr kumimoji="0" lang="en-US" sz="1000" b="0" i="0" u="none" strike="noStrike" kern="1200" cap="none" spc="0" normalizeH="0" baseline="0" noProof="0">
                          <a:ln>
                            <a:noFill/>
                          </a:ln>
                          <a:solidFill>
                            <a:prstClr val="black"/>
                          </a:solidFill>
                          <a:effectLst/>
                          <a:uLnTx/>
                          <a:uFillTx/>
                          <a:latin typeface="+mn-lt"/>
                          <a:ea typeface="+mn-ea"/>
                          <a:cs typeface="+mn-cs"/>
                        </a:rPr>
                        <a:t> 
 Rice + Beans + Chicken the combo might sound basic but this Brazillian-style dish is something seriously special ✨
You'll simmer black beans in a richly spiced stock with smoky chipotle, garlic, cinnamon a good dollop of butter. Then you'll mix tangy lime and mango pulled chicken with fresh chilli and spring onion. Serve the lot with brown rice, fresh coriander and a squeeze of lime and your taste buds will thank you 🙏😋
Add the recipe to your box now: https://fcld.ly/mzvxpuq
Follow the recipe here: https://fcld.ly/kxmvn8n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https://scontent.xx.fbcdn.net/v/t1.0-9/p720x720/66003620_2032287296877492_6508505792960790528_o.jpg?_nc_cat=106&amp;_nc_oc=AQlCvTPVVD94uonUWmQPdt69gisuZBJ_lWlsyGsQxis08aCa_29FTZ8APT-mML15L0c&amp;_nc_ht=scontent.xx&amp;oh=70eae5838859ff727497c569eefe3a52&amp;oe=5DA45767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07/27/2019 08:30:03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1693253"/>
                  </a:ext>
                </a:extLst>
              </a:tr>
            </a:tbl>
          </a:graphicData>
        </a:graphic>
      </p:graphicFrame>
      <p:sp>
        <p:nvSpPr>
          <p:cNvPr id="4" name="Text Placeholder 3">
            <a:extLst>
              <a:ext uri="{FF2B5EF4-FFF2-40B4-BE49-F238E27FC236}">
                <a16:creationId xmlns:a16="http://schemas.microsoft.com/office/drawing/2014/main" id="{2BDAEB21-507A-4270-BDBE-7B6A7D2B49A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8223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8AA4C-9FED-4985-B274-63684960DDBC}"/>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E1296F4D-CA7A-4782-9764-45BC066715AC}"/>
              </a:ext>
            </a:extLst>
          </p:cNvPr>
          <p:cNvGraphicFramePr>
            <a:graphicFrameLocks noGrp="1"/>
          </p:cNvGraphicFramePr>
          <p:nvPr>
            <p:ph type="tbl" sz="quarter" idx="13"/>
            <p:extLst>
              <p:ext uri="{D42A27DB-BD31-4B8C-83A1-F6EECF244321}">
                <p14:modId xmlns:p14="http://schemas.microsoft.com/office/powerpoint/2010/main" val="357011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2927728"/>
                    </a:ext>
                  </a:extLst>
                </a:gridCol>
                <a:gridCol w="905256">
                  <a:extLst>
                    <a:ext uri="{9D8B030D-6E8A-4147-A177-3AD203B41FA5}">
                      <a16:colId xmlns:a16="http://schemas.microsoft.com/office/drawing/2014/main" val="578633230"/>
                    </a:ext>
                  </a:extLst>
                </a:gridCol>
                <a:gridCol w="246888">
                  <a:extLst>
                    <a:ext uri="{9D8B030D-6E8A-4147-A177-3AD203B41FA5}">
                      <a16:colId xmlns:a16="http://schemas.microsoft.com/office/drawing/2014/main" val="1826166787"/>
                    </a:ext>
                  </a:extLst>
                </a:gridCol>
                <a:gridCol w="208280">
                  <a:extLst>
                    <a:ext uri="{9D8B030D-6E8A-4147-A177-3AD203B41FA5}">
                      <a16:colId xmlns:a16="http://schemas.microsoft.com/office/drawing/2014/main" val="641286072"/>
                    </a:ext>
                  </a:extLst>
                </a:gridCol>
                <a:gridCol w="208280">
                  <a:extLst>
                    <a:ext uri="{9D8B030D-6E8A-4147-A177-3AD203B41FA5}">
                      <a16:colId xmlns:a16="http://schemas.microsoft.com/office/drawing/2014/main" val="942293898"/>
                    </a:ext>
                  </a:extLst>
                </a:gridCol>
                <a:gridCol w="208280">
                  <a:extLst>
                    <a:ext uri="{9D8B030D-6E8A-4147-A177-3AD203B41FA5}">
                      <a16:colId xmlns:a16="http://schemas.microsoft.com/office/drawing/2014/main" val="1685112044"/>
                    </a:ext>
                  </a:extLst>
                </a:gridCol>
                <a:gridCol w="208280">
                  <a:extLst>
                    <a:ext uri="{9D8B030D-6E8A-4147-A177-3AD203B41FA5}">
                      <a16:colId xmlns:a16="http://schemas.microsoft.com/office/drawing/2014/main" val="674362643"/>
                    </a:ext>
                  </a:extLst>
                </a:gridCol>
                <a:gridCol w="208280">
                  <a:extLst>
                    <a:ext uri="{9D8B030D-6E8A-4147-A177-3AD203B41FA5}">
                      <a16:colId xmlns:a16="http://schemas.microsoft.com/office/drawing/2014/main" val="4221984009"/>
                    </a:ext>
                  </a:extLst>
                </a:gridCol>
                <a:gridCol w="208280">
                  <a:extLst>
                    <a:ext uri="{9D8B030D-6E8A-4147-A177-3AD203B41FA5}">
                      <a16:colId xmlns:a16="http://schemas.microsoft.com/office/drawing/2014/main" val="512716075"/>
                    </a:ext>
                  </a:extLst>
                </a:gridCol>
                <a:gridCol w="208280">
                  <a:extLst>
                    <a:ext uri="{9D8B030D-6E8A-4147-A177-3AD203B41FA5}">
                      <a16:colId xmlns:a16="http://schemas.microsoft.com/office/drawing/2014/main" val="2439355921"/>
                    </a:ext>
                  </a:extLst>
                </a:gridCol>
                <a:gridCol w="208280">
                  <a:extLst>
                    <a:ext uri="{9D8B030D-6E8A-4147-A177-3AD203B41FA5}">
                      <a16:colId xmlns:a16="http://schemas.microsoft.com/office/drawing/2014/main" val="1701867233"/>
                    </a:ext>
                  </a:extLst>
                </a:gridCol>
                <a:gridCol w="208280">
                  <a:extLst>
                    <a:ext uri="{9D8B030D-6E8A-4147-A177-3AD203B41FA5}">
                      <a16:colId xmlns:a16="http://schemas.microsoft.com/office/drawing/2014/main" val="1720894882"/>
                    </a:ext>
                  </a:extLst>
                </a:gridCol>
                <a:gridCol w="208280">
                  <a:extLst>
                    <a:ext uri="{9D8B030D-6E8A-4147-A177-3AD203B41FA5}">
                      <a16:colId xmlns:a16="http://schemas.microsoft.com/office/drawing/2014/main" val="195798619"/>
                    </a:ext>
                  </a:extLst>
                </a:gridCol>
                <a:gridCol w="208280">
                  <a:extLst>
                    <a:ext uri="{9D8B030D-6E8A-4147-A177-3AD203B41FA5}">
                      <a16:colId xmlns:a16="http://schemas.microsoft.com/office/drawing/2014/main" val="3944650045"/>
                    </a:ext>
                  </a:extLst>
                </a:gridCol>
                <a:gridCol w="208280">
                  <a:extLst>
                    <a:ext uri="{9D8B030D-6E8A-4147-A177-3AD203B41FA5}">
                      <a16:colId xmlns:a16="http://schemas.microsoft.com/office/drawing/2014/main" val="1717798567"/>
                    </a:ext>
                  </a:extLst>
                </a:gridCol>
                <a:gridCol w="208280">
                  <a:extLst>
                    <a:ext uri="{9D8B030D-6E8A-4147-A177-3AD203B41FA5}">
                      <a16:colId xmlns:a16="http://schemas.microsoft.com/office/drawing/2014/main" val="822542398"/>
                    </a:ext>
                  </a:extLst>
                </a:gridCol>
                <a:gridCol w="208280">
                  <a:extLst>
                    <a:ext uri="{9D8B030D-6E8A-4147-A177-3AD203B41FA5}">
                      <a16:colId xmlns:a16="http://schemas.microsoft.com/office/drawing/2014/main" val="1626622801"/>
                    </a:ext>
                  </a:extLst>
                </a:gridCol>
                <a:gridCol w="208280">
                  <a:extLst>
                    <a:ext uri="{9D8B030D-6E8A-4147-A177-3AD203B41FA5}">
                      <a16:colId xmlns:a16="http://schemas.microsoft.com/office/drawing/2014/main" val="2153455545"/>
                    </a:ext>
                  </a:extLst>
                </a:gridCol>
                <a:gridCol w="208280">
                  <a:extLst>
                    <a:ext uri="{9D8B030D-6E8A-4147-A177-3AD203B41FA5}">
                      <a16:colId xmlns:a16="http://schemas.microsoft.com/office/drawing/2014/main" val="1390365137"/>
                    </a:ext>
                  </a:extLst>
                </a:gridCol>
                <a:gridCol w="208280">
                  <a:extLst>
                    <a:ext uri="{9D8B030D-6E8A-4147-A177-3AD203B41FA5}">
                      <a16:colId xmlns:a16="http://schemas.microsoft.com/office/drawing/2014/main" val="1413135450"/>
                    </a:ext>
                  </a:extLst>
                </a:gridCol>
                <a:gridCol w="208280">
                  <a:extLst>
                    <a:ext uri="{9D8B030D-6E8A-4147-A177-3AD203B41FA5}">
                      <a16:colId xmlns:a16="http://schemas.microsoft.com/office/drawing/2014/main" val="3413127803"/>
                    </a:ext>
                  </a:extLst>
                </a:gridCol>
                <a:gridCol w="208280">
                  <a:extLst>
                    <a:ext uri="{9D8B030D-6E8A-4147-A177-3AD203B41FA5}">
                      <a16:colId xmlns:a16="http://schemas.microsoft.com/office/drawing/2014/main" val="3101483939"/>
                    </a:ext>
                  </a:extLst>
                </a:gridCol>
                <a:gridCol w="208280">
                  <a:extLst>
                    <a:ext uri="{9D8B030D-6E8A-4147-A177-3AD203B41FA5}">
                      <a16:colId xmlns:a16="http://schemas.microsoft.com/office/drawing/2014/main" val="3711442299"/>
                    </a:ext>
                  </a:extLst>
                </a:gridCol>
                <a:gridCol w="208280">
                  <a:extLst>
                    <a:ext uri="{9D8B030D-6E8A-4147-A177-3AD203B41FA5}">
                      <a16:colId xmlns:a16="http://schemas.microsoft.com/office/drawing/2014/main" val="3868086405"/>
                    </a:ext>
                  </a:extLst>
                </a:gridCol>
                <a:gridCol w="208280">
                  <a:extLst>
                    <a:ext uri="{9D8B030D-6E8A-4147-A177-3AD203B41FA5}">
                      <a16:colId xmlns:a16="http://schemas.microsoft.com/office/drawing/2014/main" val="603693163"/>
                    </a:ext>
                  </a:extLst>
                </a:gridCol>
                <a:gridCol w="208280">
                  <a:extLst>
                    <a:ext uri="{9D8B030D-6E8A-4147-A177-3AD203B41FA5}">
                      <a16:colId xmlns:a16="http://schemas.microsoft.com/office/drawing/2014/main" val="1082944328"/>
                    </a:ext>
                  </a:extLst>
                </a:gridCol>
                <a:gridCol w="208280">
                  <a:extLst>
                    <a:ext uri="{9D8B030D-6E8A-4147-A177-3AD203B41FA5}">
                      <a16:colId xmlns:a16="http://schemas.microsoft.com/office/drawing/2014/main" val="4114742569"/>
                    </a:ext>
                  </a:extLst>
                </a:gridCol>
                <a:gridCol w="208280">
                  <a:extLst>
                    <a:ext uri="{9D8B030D-6E8A-4147-A177-3AD203B41FA5}">
                      <a16:colId xmlns:a16="http://schemas.microsoft.com/office/drawing/2014/main" val="1723992086"/>
                    </a:ext>
                  </a:extLst>
                </a:gridCol>
                <a:gridCol w="208280">
                  <a:extLst>
                    <a:ext uri="{9D8B030D-6E8A-4147-A177-3AD203B41FA5}">
                      <a16:colId xmlns:a16="http://schemas.microsoft.com/office/drawing/2014/main" val="2561818896"/>
                    </a:ext>
                  </a:extLst>
                </a:gridCol>
                <a:gridCol w="208280">
                  <a:extLst>
                    <a:ext uri="{9D8B030D-6E8A-4147-A177-3AD203B41FA5}">
                      <a16:colId xmlns:a16="http://schemas.microsoft.com/office/drawing/2014/main" val="1694779917"/>
                    </a:ext>
                  </a:extLst>
                </a:gridCol>
                <a:gridCol w="208280">
                  <a:extLst>
                    <a:ext uri="{9D8B030D-6E8A-4147-A177-3AD203B41FA5}">
                      <a16:colId xmlns:a16="http://schemas.microsoft.com/office/drawing/2014/main" val="623182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4788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- 2019-06-26 13:29:40</a:t>
                      </a:r>
                      <a:r>
                        <a:rPr kumimoji="0" lang="en-US" sz="1000" b="0" i="0" u="none" strike="noStrike" kern="1200" cap="none" spc="0" normalizeH="0" baseline="0" noProof="0">
                          <a:ln>
                            <a:noFill/>
                          </a:ln>
                          <a:solidFill>
                            <a:prstClr val="black"/>
                          </a:solidFill>
                          <a:effectLst/>
                          <a:uLnTx/>
                          <a:uFillTx/>
                          <a:latin typeface="+mn-lt"/>
                          <a:ea typeface="+mn-ea"/>
                          <a:cs typeface="+mn-cs"/>
                        </a:rPr>
                        <a:t> 
 A beginners guide to pronouncing 'nduja 
1. EN
2. DO
3. YA
Now that you know how to say it en-do-ya-self a favour and order our Spicy Pork &amp; 'Nduja Meatball Ciabatta this week: https://fcld.ly/rhnfgyk
Full recipe available here: https://fcld.ly/nqv0etv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https://scontent.xx.fbcdn.net/v/t1.0-9/p720x720/65054393_2030499293722959_8781442381955203072_o.jpg?_nc_cat=107&amp;_nc_oc=AQnHITMeUd_lXklMg16S4BR1YXnbtp_ZbIskBcDx53zBbwzmJsB3WseOVOQM6BFiiLM&amp;_nc_ht=scontent.xx&amp;oh=21dc697281e500aeb6341a521c7e5cdd&amp;oe=5DE35F81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07/26/2019 08:29:01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0050790"/>
                  </a:ext>
                </a:extLst>
              </a:tr>
            </a:tbl>
          </a:graphicData>
        </a:graphic>
      </p:graphicFrame>
      <p:sp>
        <p:nvSpPr>
          <p:cNvPr id="4" name="Text Placeholder 3">
            <a:extLst>
              <a:ext uri="{FF2B5EF4-FFF2-40B4-BE49-F238E27FC236}">
                <a16:creationId xmlns:a16="http://schemas.microsoft.com/office/drawing/2014/main" id="{D60FE1DA-153D-417F-82BE-CC1FC73B63C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9698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4493-2D3A-441E-9DF7-085CDC6875CB}"/>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8686B463-17D0-4976-BC81-BCAF5D8AC112}"/>
              </a:ext>
            </a:extLst>
          </p:cNvPr>
          <p:cNvGraphicFramePr>
            <a:graphicFrameLocks noGrp="1"/>
          </p:cNvGraphicFramePr>
          <p:nvPr>
            <p:ph type="tbl" sz="quarter" idx="13"/>
            <p:extLst>
              <p:ext uri="{D42A27DB-BD31-4B8C-83A1-F6EECF244321}">
                <p14:modId xmlns:p14="http://schemas.microsoft.com/office/powerpoint/2010/main" val="74813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0556060"/>
                    </a:ext>
                  </a:extLst>
                </a:gridCol>
                <a:gridCol w="905256">
                  <a:extLst>
                    <a:ext uri="{9D8B030D-6E8A-4147-A177-3AD203B41FA5}">
                      <a16:colId xmlns:a16="http://schemas.microsoft.com/office/drawing/2014/main" val="1447922517"/>
                    </a:ext>
                  </a:extLst>
                </a:gridCol>
                <a:gridCol w="246888">
                  <a:extLst>
                    <a:ext uri="{9D8B030D-6E8A-4147-A177-3AD203B41FA5}">
                      <a16:colId xmlns:a16="http://schemas.microsoft.com/office/drawing/2014/main" val="4135058506"/>
                    </a:ext>
                  </a:extLst>
                </a:gridCol>
                <a:gridCol w="208280">
                  <a:extLst>
                    <a:ext uri="{9D8B030D-6E8A-4147-A177-3AD203B41FA5}">
                      <a16:colId xmlns:a16="http://schemas.microsoft.com/office/drawing/2014/main" val="1052583800"/>
                    </a:ext>
                  </a:extLst>
                </a:gridCol>
                <a:gridCol w="208280">
                  <a:extLst>
                    <a:ext uri="{9D8B030D-6E8A-4147-A177-3AD203B41FA5}">
                      <a16:colId xmlns:a16="http://schemas.microsoft.com/office/drawing/2014/main" val="22920157"/>
                    </a:ext>
                  </a:extLst>
                </a:gridCol>
                <a:gridCol w="208280">
                  <a:extLst>
                    <a:ext uri="{9D8B030D-6E8A-4147-A177-3AD203B41FA5}">
                      <a16:colId xmlns:a16="http://schemas.microsoft.com/office/drawing/2014/main" val="1642700092"/>
                    </a:ext>
                  </a:extLst>
                </a:gridCol>
                <a:gridCol w="208280">
                  <a:extLst>
                    <a:ext uri="{9D8B030D-6E8A-4147-A177-3AD203B41FA5}">
                      <a16:colId xmlns:a16="http://schemas.microsoft.com/office/drawing/2014/main" val="1823883482"/>
                    </a:ext>
                  </a:extLst>
                </a:gridCol>
                <a:gridCol w="208280">
                  <a:extLst>
                    <a:ext uri="{9D8B030D-6E8A-4147-A177-3AD203B41FA5}">
                      <a16:colId xmlns:a16="http://schemas.microsoft.com/office/drawing/2014/main" val="2225440314"/>
                    </a:ext>
                  </a:extLst>
                </a:gridCol>
                <a:gridCol w="208280">
                  <a:extLst>
                    <a:ext uri="{9D8B030D-6E8A-4147-A177-3AD203B41FA5}">
                      <a16:colId xmlns:a16="http://schemas.microsoft.com/office/drawing/2014/main" val="4225760600"/>
                    </a:ext>
                  </a:extLst>
                </a:gridCol>
                <a:gridCol w="208280">
                  <a:extLst>
                    <a:ext uri="{9D8B030D-6E8A-4147-A177-3AD203B41FA5}">
                      <a16:colId xmlns:a16="http://schemas.microsoft.com/office/drawing/2014/main" val="1455116263"/>
                    </a:ext>
                  </a:extLst>
                </a:gridCol>
                <a:gridCol w="208280">
                  <a:extLst>
                    <a:ext uri="{9D8B030D-6E8A-4147-A177-3AD203B41FA5}">
                      <a16:colId xmlns:a16="http://schemas.microsoft.com/office/drawing/2014/main" val="2169138631"/>
                    </a:ext>
                  </a:extLst>
                </a:gridCol>
                <a:gridCol w="208280">
                  <a:extLst>
                    <a:ext uri="{9D8B030D-6E8A-4147-A177-3AD203B41FA5}">
                      <a16:colId xmlns:a16="http://schemas.microsoft.com/office/drawing/2014/main" val="102466432"/>
                    </a:ext>
                  </a:extLst>
                </a:gridCol>
                <a:gridCol w="208280">
                  <a:extLst>
                    <a:ext uri="{9D8B030D-6E8A-4147-A177-3AD203B41FA5}">
                      <a16:colId xmlns:a16="http://schemas.microsoft.com/office/drawing/2014/main" val="3997783487"/>
                    </a:ext>
                  </a:extLst>
                </a:gridCol>
                <a:gridCol w="208280">
                  <a:extLst>
                    <a:ext uri="{9D8B030D-6E8A-4147-A177-3AD203B41FA5}">
                      <a16:colId xmlns:a16="http://schemas.microsoft.com/office/drawing/2014/main" val="3174219926"/>
                    </a:ext>
                  </a:extLst>
                </a:gridCol>
                <a:gridCol w="208280">
                  <a:extLst>
                    <a:ext uri="{9D8B030D-6E8A-4147-A177-3AD203B41FA5}">
                      <a16:colId xmlns:a16="http://schemas.microsoft.com/office/drawing/2014/main" val="3927831383"/>
                    </a:ext>
                  </a:extLst>
                </a:gridCol>
                <a:gridCol w="208280">
                  <a:extLst>
                    <a:ext uri="{9D8B030D-6E8A-4147-A177-3AD203B41FA5}">
                      <a16:colId xmlns:a16="http://schemas.microsoft.com/office/drawing/2014/main" val="790223179"/>
                    </a:ext>
                  </a:extLst>
                </a:gridCol>
                <a:gridCol w="208280">
                  <a:extLst>
                    <a:ext uri="{9D8B030D-6E8A-4147-A177-3AD203B41FA5}">
                      <a16:colId xmlns:a16="http://schemas.microsoft.com/office/drawing/2014/main" val="3431148424"/>
                    </a:ext>
                  </a:extLst>
                </a:gridCol>
                <a:gridCol w="208280">
                  <a:extLst>
                    <a:ext uri="{9D8B030D-6E8A-4147-A177-3AD203B41FA5}">
                      <a16:colId xmlns:a16="http://schemas.microsoft.com/office/drawing/2014/main" val="1516142038"/>
                    </a:ext>
                  </a:extLst>
                </a:gridCol>
                <a:gridCol w="208280">
                  <a:extLst>
                    <a:ext uri="{9D8B030D-6E8A-4147-A177-3AD203B41FA5}">
                      <a16:colId xmlns:a16="http://schemas.microsoft.com/office/drawing/2014/main" val="1000523666"/>
                    </a:ext>
                  </a:extLst>
                </a:gridCol>
                <a:gridCol w="208280">
                  <a:extLst>
                    <a:ext uri="{9D8B030D-6E8A-4147-A177-3AD203B41FA5}">
                      <a16:colId xmlns:a16="http://schemas.microsoft.com/office/drawing/2014/main" val="1091765331"/>
                    </a:ext>
                  </a:extLst>
                </a:gridCol>
                <a:gridCol w="208280">
                  <a:extLst>
                    <a:ext uri="{9D8B030D-6E8A-4147-A177-3AD203B41FA5}">
                      <a16:colId xmlns:a16="http://schemas.microsoft.com/office/drawing/2014/main" val="351481443"/>
                    </a:ext>
                  </a:extLst>
                </a:gridCol>
                <a:gridCol w="208280">
                  <a:extLst>
                    <a:ext uri="{9D8B030D-6E8A-4147-A177-3AD203B41FA5}">
                      <a16:colId xmlns:a16="http://schemas.microsoft.com/office/drawing/2014/main" val="1931633588"/>
                    </a:ext>
                  </a:extLst>
                </a:gridCol>
                <a:gridCol w="208280">
                  <a:extLst>
                    <a:ext uri="{9D8B030D-6E8A-4147-A177-3AD203B41FA5}">
                      <a16:colId xmlns:a16="http://schemas.microsoft.com/office/drawing/2014/main" val="3058914111"/>
                    </a:ext>
                  </a:extLst>
                </a:gridCol>
                <a:gridCol w="208280">
                  <a:extLst>
                    <a:ext uri="{9D8B030D-6E8A-4147-A177-3AD203B41FA5}">
                      <a16:colId xmlns:a16="http://schemas.microsoft.com/office/drawing/2014/main" val="3576100307"/>
                    </a:ext>
                  </a:extLst>
                </a:gridCol>
                <a:gridCol w="208280">
                  <a:extLst>
                    <a:ext uri="{9D8B030D-6E8A-4147-A177-3AD203B41FA5}">
                      <a16:colId xmlns:a16="http://schemas.microsoft.com/office/drawing/2014/main" val="2973137965"/>
                    </a:ext>
                  </a:extLst>
                </a:gridCol>
                <a:gridCol w="208280">
                  <a:extLst>
                    <a:ext uri="{9D8B030D-6E8A-4147-A177-3AD203B41FA5}">
                      <a16:colId xmlns:a16="http://schemas.microsoft.com/office/drawing/2014/main" val="1325708715"/>
                    </a:ext>
                  </a:extLst>
                </a:gridCol>
                <a:gridCol w="208280">
                  <a:extLst>
                    <a:ext uri="{9D8B030D-6E8A-4147-A177-3AD203B41FA5}">
                      <a16:colId xmlns:a16="http://schemas.microsoft.com/office/drawing/2014/main" val="1114422292"/>
                    </a:ext>
                  </a:extLst>
                </a:gridCol>
                <a:gridCol w="208280">
                  <a:extLst>
                    <a:ext uri="{9D8B030D-6E8A-4147-A177-3AD203B41FA5}">
                      <a16:colId xmlns:a16="http://schemas.microsoft.com/office/drawing/2014/main" val="483139527"/>
                    </a:ext>
                  </a:extLst>
                </a:gridCol>
                <a:gridCol w="208280">
                  <a:extLst>
                    <a:ext uri="{9D8B030D-6E8A-4147-A177-3AD203B41FA5}">
                      <a16:colId xmlns:a16="http://schemas.microsoft.com/office/drawing/2014/main" val="1826017995"/>
                    </a:ext>
                  </a:extLst>
                </a:gridCol>
                <a:gridCol w="208280">
                  <a:extLst>
                    <a:ext uri="{9D8B030D-6E8A-4147-A177-3AD203B41FA5}">
                      <a16:colId xmlns:a16="http://schemas.microsoft.com/office/drawing/2014/main" val="1196007545"/>
                    </a:ext>
                  </a:extLst>
                </a:gridCol>
                <a:gridCol w="208280">
                  <a:extLst>
                    <a:ext uri="{9D8B030D-6E8A-4147-A177-3AD203B41FA5}">
                      <a16:colId xmlns:a16="http://schemas.microsoft.com/office/drawing/2014/main" val="396806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8516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- 2019-06-25 19:05:04</a:t>
                      </a:r>
                      <a:r>
                        <a:rPr kumimoji="0" lang="en-US" sz="1000" b="0" i="0" u="none" strike="noStrike" kern="1200" cap="none" spc="0" normalizeH="0" baseline="0" noProof="0">
                          <a:ln>
                            <a:noFill/>
                          </a:ln>
                          <a:solidFill>
                            <a:prstClr val="black"/>
                          </a:solidFill>
                          <a:effectLst/>
                          <a:uLnTx/>
                          <a:uFillTx/>
                          <a:latin typeface="+mn-lt"/>
                          <a:ea typeface="+mn-ea"/>
                          <a:cs typeface="+mn-cs"/>
                        </a:rPr>
                        <a:t> 
 ✔️ Rich in omega 3 and vitamin B
✔️ Great source of protein and potassium 
✔️ Delicious with spaghetti, dill and a creamy lemon &amp; garlic sauce
Get this 10-min Salmon recipe on the table this week👌
Add to your box now: https://fcld.ly/7kfxqwx 
Follow the recipe here: https://fcld.ly/8l635lg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https://scontent.xx.fbcdn.net/v/t1.0-9/s720x720/64975117_2029174710522084_7242989434444972032_o.jpg?_nc_cat=103&amp;_nc_oc=AQnA_I37Sz0m7PSpZwFVqgKVmgHl0wmReDwIJZniC1NIazg2WFSkzHBu84WWuwVsBCs&amp;_nc_ht=scontent.xx&amp;oh=98b74e2de82a7afd54b7521ecfd0acaf&amp;oe=5DB605ED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07/25/2019 14:12:04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0680555"/>
                  </a:ext>
                </a:extLst>
              </a:tr>
            </a:tbl>
          </a:graphicData>
        </a:graphic>
      </p:graphicFrame>
      <p:sp>
        <p:nvSpPr>
          <p:cNvPr id="4" name="Text Placeholder 3">
            <a:extLst>
              <a:ext uri="{FF2B5EF4-FFF2-40B4-BE49-F238E27FC236}">
                <a16:creationId xmlns:a16="http://schemas.microsoft.com/office/drawing/2014/main" id="{DE5BB091-074B-4687-84F1-63221D49DB1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638122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6092-0CC0-4D24-B0E5-C152615F7545}"/>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E547EEC7-6FA6-44E1-AA80-8AAB74A5B36B}"/>
              </a:ext>
            </a:extLst>
          </p:cNvPr>
          <p:cNvGraphicFramePr>
            <a:graphicFrameLocks noGrp="1"/>
          </p:cNvGraphicFramePr>
          <p:nvPr>
            <p:ph type="tbl" sz="quarter" idx="13"/>
            <p:extLst>
              <p:ext uri="{D42A27DB-BD31-4B8C-83A1-F6EECF244321}">
                <p14:modId xmlns:p14="http://schemas.microsoft.com/office/powerpoint/2010/main" val="65843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26269710"/>
                    </a:ext>
                  </a:extLst>
                </a:gridCol>
                <a:gridCol w="905256">
                  <a:extLst>
                    <a:ext uri="{9D8B030D-6E8A-4147-A177-3AD203B41FA5}">
                      <a16:colId xmlns:a16="http://schemas.microsoft.com/office/drawing/2014/main" val="980449525"/>
                    </a:ext>
                  </a:extLst>
                </a:gridCol>
                <a:gridCol w="246888">
                  <a:extLst>
                    <a:ext uri="{9D8B030D-6E8A-4147-A177-3AD203B41FA5}">
                      <a16:colId xmlns:a16="http://schemas.microsoft.com/office/drawing/2014/main" val="24615042"/>
                    </a:ext>
                  </a:extLst>
                </a:gridCol>
                <a:gridCol w="208280">
                  <a:extLst>
                    <a:ext uri="{9D8B030D-6E8A-4147-A177-3AD203B41FA5}">
                      <a16:colId xmlns:a16="http://schemas.microsoft.com/office/drawing/2014/main" val="1729495352"/>
                    </a:ext>
                  </a:extLst>
                </a:gridCol>
                <a:gridCol w="208280">
                  <a:extLst>
                    <a:ext uri="{9D8B030D-6E8A-4147-A177-3AD203B41FA5}">
                      <a16:colId xmlns:a16="http://schemas.microsoft.com/office/drawing/2014/main" val="127963458"/>
                    </a:ext>
                  </a:extLst>
                </a:gridCol>
                <a:gridCol w="208280">
                  <a:extLst>
                    <a:ext uri="{9D8B030D-6E8A-4147-A177-3AD203B41FA5}">
                      <a16:colId xmlns:a16="http://schemas.microsoft.com/office/drawing/2014/main" val="1606293923"/>
                    </a:ext>
                  </a:extLst>
                </a:gridCol>
                <a:gridCol w="208280">
                  <a:extLst>
                    <a:ext uri="{9D8B030D-6E8A-4147-A177-3AD203B41FA5}">
                      <a16:colId xmlns:a16="http://schemas.microsoft.com/office/drawing/2014/main" val="3326302534"/>
                    </a:ext>
                  </a:extLst>
                </a:gridCol>
                <a:gridCol w="208280">
                  <a:extLst>
                    <a:ext uri="{9D8B030D-6E8A-4147-A177-3AD203B41FA5}">
                      <a16:colId xmlns:a16="http://schemas.microsoft.com/office/drawing/2014/main" val="2103105040"/>
                    </a:ext>
                  </a:extLst>
                </a:gridCol>
                <a:gridCol w="208280">
                  <a:extLst>
                    <a:ext uri="{9D8B030D-6E8A-4147-A177-3AD203B41FA5}">
                      <a16:colId xmlns:a16="http://schemas.microsoft.com/office/drawing/2014/main" val="1326335261"/>
                    </a:ext>
                  </a:extLst>
                </a:gridCol>
                <a:gridCol w="208280">
                  <a:extLst>
                    <a:ext uri="{9D8B030D-6E8A-4147-A177-3AD203B41FA5}">
                      <a16:colId xmlns:a16="http://schemas.microsoft.com/office/drawing/2014/main" val="819612529"/>
                    </a:ext>
                  </a:extLst>
                </a:gridCol>
                <a:gridCol w="208280">
                  <a:extLst>
                    <a:ext uri="{9D8B030D-6E8A-4147-A177-3AD203B41FA5}">
                      <a16:colId xmlns:a16="http://schemas.microsoft.com/office/drawing/2014/main" val="1492418254"/>
                    </a:ext>
                  </a:extLst>
                </a:gridCol>
                <a:gridCol w="208280">
                  <a:extLst>
                    <a:ext uri="{9D8B030D-6E8A-4147-A177-3AD203B41FA5}">
                      <a16:colId xmlns:a16="http://schemas.microsoft.com/office/drawing/2014/main" val="2004786442"/>
                    </a:ext>
                  </a:extLst>
                </a:gridCol>
                <a:gridCol w="208280">
                  <a:extLst>
                    <a:ext uri="{9D8B030D-6E8A-4147-A177-3AD203B41FA5}">
                      <a16:colId xmlns:a16="http://schemas.microsoft.com/office/drawing/2014/main" val="3256269756"/>
                    </a:ext>
                  </a:extLst>
                </a:gridCol>
                <a:gridCol w="208280">
                  <a:extLst>
                    <a:ext uri="{9D8B030D-6E8A-4147-A177-3AD203B41FA5}">
                      <a16:colId xmlns:a16="http://schemas.microsoft.com/office/drawing/2014/main" val="3060155346"/>
                    </a:ext>
                  </a:extLst>
                </a:gridCol>
                <a:gridCol w="208280">
                  <a:extLst>
                    <a:ext uri="{9D8B030D-6E8A-4147-A177-3AD203B41FA5}">
                      <a16:colId xmlns:a16="http://schemas.microsoft.com/office/drawing/2014/main" val="4294035664"/>
                    </a:ext>
                  </a:extLst>
                </a:gridCol>
                <a:gridCol w="208280">
                  <a:extLst>
                    <a:ext uri="{9D8B030D-6E8A-4147-A177-3AD203B41FA5}">
                      <a16:colId xmlns:a16="http://schemas.microsoft.com/office/drawing/2014/main" val="2140357896"/>
                    </a:ext>
                  </a:extLst>
                </a:gridCol>
                <a:gridCol w="208280">
                  <a:extLst>
                    <a:ext uri="{9D8B030D-6E8A-4147-A177-3AD203B41FA5}">
                      <a16:colId xmlns:a16="http://schemas.microsoft.com/office/drawing/2014/main" val="2598086792"/>
                    </a:ext>
                  </a:extLst>
                </a:gridCol>
                <a:gridCol w="208280">
                  <a:extLst>
                    <a:ext uri="{9D8B030D-6E8A-4147-A177-3AD203B41FA5}">
                      <a16:colId xmlns:a16="http://schemas.microsoft.com/office/drawing/2014/main" val="1471101777"/>
                    </a:ext>
                  </a:extLst>
                </a:gridCol>
                <a:gridCol w="208280">
                  <a:extLst>
                    <a:ext uri="{9D8B030D-6E8A-4147-A177-3AD203B41FA5}">
                      <a16:colId xmlns:a16="http://schemas.microsoft.com/office/drawing/2014/main" val="691962182"/>
                    </a:ext>
                  </a:extLst>
                </a:gridCol>
                <a:gridCol w="208280">
                  <a:extLst>
                    <a:ext uri="{9D8B030D-6E8A-4147-A177-3AD203B41FA5}">
                      <a16:colId xmlns:a16="http://schemas.microsoft.com/office/drawing/2014/main" val="1519315285"/>
                    </a:ext>
                  </a:extLst>
                </a:gridCol>
                <a:gridCol w="208280">
                  <a:extLst>
                    <a:ext uri="{9D8B030D-6E8A-4147-A177-3AD203B41FA5}">
                      <a16:colId xmlns:a16="http://schemas.microsoft.com/office/drawing/2014/main" val="1549831144"/>
                    </a:ext>
                  </a:extLst>
                </a:gridCol>
                <a:gridCol w="208280">
                  <a:extLst>
                    <a:ext uri="{9D8B030D-6E8A-4147-A177-3AD203B41FA5}">
                      <a16:colId xmlns:a16="http://schemas.microsoft.com/office/drawing/2014/main" val="2436269988"/>
                    </a:ext>
                  </a:extLst>
                </a:gridCol>
                <a:gridCol w="208280">
                  <a:extLst>
                    <a:ext uri="{9D8B030D-6E8A-4147-A177-3AD203B41FA5}">
                      <a16:colId xmlns:a16="http://schemas.microsoft.com/office/drawing/2014/main" val="3349518218"/>
                    </a:ext>
                  </a:extLst>
                </a:gridCol>
                <a:gridCol w="208280">
                  <a:extLst>
                    <a:ext uri="{9D8B030D-6E8A-4147-A177-3AD203B41FA5}">
                      <a16:colId xmlns:a16="http://schemas.microsoft.com/office/drawing/2014/main" val="3571457889"/>
                    </a:ext>
                  </a:extLst>
                </a:gridCol>
                <a:gridCol w="208280">
                  <a:extLst>
                    <a:ext uri="{9D8B030D-6E8A-4147-A177-3AD203B41FA5}">
                      <a16:colId xmlns:a16="http://schemas.microsoft.com/office/drawing/2014/main" val="608238112"/>
                    </a:ext>
                  </a:extLst>
                </a:gridCol>
                <a:gridCol w="208280">
                  <a:extLst>
                    <a:ext uri="{9D8B030D-6E8A-4147-A177-3AD203B41FA5}">
                      <a16:colId xmlns:a16="http://schemas.microsoft.com/office/drawing/2014/main" val="2742858075"/>
                    </a:ext>
                  </a:extLst>
                </a:gridCol>
                <a:gridCol w="208280">
                  <a:extLst>
                    <a:ext uri="{9D8B030D-6E8A-4147-A177-3AD203B41FA5}">
                      <a16:colId xmlns:a16="http://schemas.microsoft.com/office/drawing/2014/main" val="2498581310"/>
                    </a:ext>
                  </a:extLst>
                </a:gridCol>
                <a:gridCol w="208280">
                  <a:extLst>
                    <a:ext uri="{9D8B030D-6E8A-4147-A177-3AD203B41FA5}">
                      <a16:colId xmlns:a16="http://schemas.microsoft.com/office/drawing/2014/main" val="1179534197"/>
                    </a:ext>
                  </a:extLst>
                </a:gridCol>
                <a:gridCol w="208280">
                  <a:extLst>
                    <a:ext uri="{9D8B030D-6E8A-4147-A177-3AD203B41FA5}">
                      <a16:colId xmlns:a16="http://schemas.microsoft.com/office/drawing/2014/main" val="2558136793"/>
                    </a:ext>
                  </a:extLst>
                </a:gridCol>
                <a:gridCol w="208280">
                  <a:extLst>
                    <a:ext uri="{9D8B030D-6E8A-4147-A177-3AD203B41FA5}">
                      <a16:colId xmlns:a16="http://schemas.microsoft.com/office/drawing/2014/main" val="3189190947"/>
                    </a:ext>
                  </a:extLst>
                </a:gridCol>
                <a:gridCol w="208280">
                  <a:extLst>
                    <a:ext uri="{9D8B030D-6E8A-4147-A177-3AD203B41FA5}">
                      <a16:colId xmlns:a16="http://schemas.microsoft.com/office/drawing/2014/main" val="371658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0524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- 2019-06-25 13:06:40</a:t>
                      </a:r>
                      <a:r>
                        <a:rPr kumimoji="0" lang="en-US" sz="1000" b="0" i="0" u="none" strike="noStrike" kern="1200" cap="none" spc="0" normalizeH="0" baseline="0" noProof="0">
                          <a:ln>
                            <a:noFill/>
                          </a:ln>
                          <a:solidFill>
                            <a:prstClr val="black"/>
                          </a:solidFill>
                          <a:effectLst/>
                          <a:uLnTx/>
                          <a:uFillTx/>
                          <a:latin typeface="+mn-lt"/>
                          <a:ea typeface="+mn-ea"/>
                          <a:cs typeface="+mn-cs"/>
                        </a:rPr>
                        <a:t> 
 Full marks for @tigerlilyquinn for coordinating her jumper with her dinner (or was it the other way around?) 
We don't sell the jumper, but you can grab the 3 Cheese Veg-Packed Pasta Bake here 👉 https://fcld.ly/0porr2e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https://scontent.xx.fbcdn.net/v/t1.0-9/s720x720/65279284_2028647877241434_8488462214355746816_o.jpg?_nc_cat=105&amp;_nc_oc=AQnl_YUZvpM-9cElghMFojTy_EVmrE-omMAkQoIDUIRz_EGXshp8OsRzjJOhPU6JSN4&amp;_nc_ht=scontent.xx&amp;oh=e3e5a31e94785937242c064ee51f2d9f&amp;oe=5DE6C296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07/25/2019 08:31:00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92987585"/>
                  </a:ext>
                </a:extLst>
              </a:tr>
            </a:tbl>
          </a:graphicData>
        </a:graphic>
      </p:graphicFrame>
      <p:sp>
        <p:nvSpPr>
          <p:cNvPr id="4" name="Text Placeholder 3">
            <a:extLst>
              <a:ext uri="{FF2B5EF4-FFF2-40B4-BE49-F238E27FC236}">
                <a16:creationId xmlns:a16="http://schemas.microsoft.com/office/drawing/2014/main" id="{24EDC7F3-4C1B-4BE4-8CBC-FE4364DF092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326347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6173-353C-40DE-8D07-3132604CD8F7}"/>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A79C680D-096D-445A-B4BC-B2DB055B6399}"/>
              </a:ext>
            </a:extLst>
          </p:cNvPr>
          <p:cNvGraphicFramePr>
            <a:graphicFrameLocks noGrp="1"/>
          </p:cNvGraphicFramePr>
          <p:nvPr>
            <p:ph type="tbl" sz="quarter" idx="13"/>
            <p:extLst>
              <p:ext uri="{D42A27DB-BD31-4B8C-83A1-F6EECF244321}">
                <p14:modId xmlns:p14="http://schemas.microsoft.com/office/powerpoint/2010/main" val="256080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2289859"/>
                    </a:ext>
                  </a:extLst>
                </a:gridCol>
                <a:gridCol w="905256">
                  <a:extLst>
                    <a:ext uri="{9D8B030D-6E8A-4147-A177-3AD203B41FA5}">
                      <a16:colId xmlns:a16="http://schemas.microsoft.com/office/drawing/2014/main" val="1429773661"/>
                    </a:ext>
                  </a:extLst>
                </a:gridCol>
                <a:gridCol w="246888">
                  <a:extLst>
                    <a:ext uri="{9D8B030D-6E8A-4147-A177-3AD203B41FA5}">
                      <a16:colId xmlns:a16="http://schemas.microsoft.com/office/drawing/2014/main" val="205205165"/>
                    </a:ext>
                  </a:extLst>
                </a:gridCol>
                <a:gridCol w="208280">
                  <a:extLst>
                    <a:ext uri="{9D8B030D-6E8A-4147-A177-3AD203B41FA5}">
                      <a16:colId xmlns:a16="http://schemas.microsoft.com/office/drawing/2014/main" val="3302084988"/>
                    </a:ext>
                  </a:extLst>
                </a:gridCol>
                <a:gridCol w="208280">
                  <a:extLst>
                    <a:ext uri="{9D8B030D-6E8A-4147-A177-3AD203B41FA5}">
                      <a16:colId xmlns:a16="http://schemas.microsoft.com/office/drawing/2014/main" val="613010200"/>
                    </a:ext>
                  </a:extLst>
                </a:gridCol>
                <a:gridCol w="208280">
                  <a:extLst>
                    <a:ext uri="{9D8B030D-6E8A-4147-A177-3AD203B41FA5}">
                      <a16:colId xmlns:a16="http://schemas.microsoft.com/office/drawing/2014/main" val="630722808"/>
                    </a:ext>
                  </a:extLst>
                </a:gridCol>
                <a:gridCol w="208280">
                  <a:extLst>
                    <a:ext uri="{9D8B030D-6E8A-4147-A177-3AD203B41FA5}">
                      <a16:colId xmlns:a16="http://schemas.microsoft.com/office/drawing/2014/main" val="771793890"/>
                    </a:ext>
                  </a:extLst>
                </a:gridCol>
                <a:gridCol w="208280">
                  <a:extLst>
                    <a:ext uri="{9D8B030D-6E8A-4147-A177-3AD203B41FA5}">
                      <a16:colId xmlns:a16="http://schemas.microsoft.com/office/drawing/2014/main" val="901629334"/>
                    </a:ext>
                  </a:extLst>
                </a:gridCol>
                <a:gridCol w="208280">
                  <a:extLst>
                    <a:ext uri="{9D8B030D-6E8A-4147-A177-3AD203B41FA5}">
                      <a16:colId xmlns:a16="http://schemas.microsoft.com/office/drawing/2014/main" val="815182242"/>
                    </a:ext>
                  </a:extLst>
                </a:gridCol>
                <a:gridCol w="208280">
                  <a:extLst>
                    <a:ext uri="{9D8B030D-6E8A-4147-A177-3AD203B41FA5}">
                      <a16:colId xmlns:a16="http://schemas.microsoft.com/office/drawing/2014/main" val="2538550153"/>
                    </a:ext>
                  </a:extLst>
                </a:gridCol>
                <a:gridCol w="208280">
                  <a:extLst>
                    <a:ext uri="{9D8B030D-6E8A-4147-A177-3AD203B41FA5}">
                      <a16:colId xmlns:a16="http://schemas.microsoft.com/office/drawing/2014/main" val="2669913931"/>
                    </a:ext>
                  </a:extLst>
                </a:gridCol>
                <a:gridCol w="208280">
                  <a:extLst>
                    <a:ext uri="{9D8B030D-6E8A-4147-A177-3AD203B41FA5}">
                      <a16:colId xmlns:a16="http://schemas.microsoft.com/office/drawing/2014/main" val="1496606325"/>
                    </a:ext>
                  </a:extLst>
                </a:gridCol>
                <a:gridCol w="208280">
                  <a:extLst>
                    <a:ext uri="{9D8B030D-6E8A-4147-A177-3AD203B41FA5}">
                      <a16:colId xmlns:a16="http://schemas.microsoft.com/office/drawing/2014/main" val="3096105966"/>
                    </a:ext>
                  </a:extLst>
                </a:gridCol>
                <a:gridCol w="208280">
                  <a:extLst>
                    <a:ext uri="{9D8B030D-6E8A-4147-A177-3AD203B41FA5}">
                      <a16:colId xmlns:a16="http://schemas.microsoft.com/office/drawing/2014/main" val="1045482891"/>
                    </a:ext>
                  </a:extLst>
                </a:gridCol>
                <a:gridCol w="208280">
                  <a:extLst>
                    <a:ext uri="{9D8B030D-6E8A-4147-A177-3AD203B41FA5}">
                      <a16:colId xmlns:a16="http://schemas.microsoft.com/office/drawing/2014/main" val="979651807"/>
                    </a:ext>
                  </a:extLst>
                </a:gridCol>
                <a:gridCol w="208280">
                  <a:extLst>
                    <a:ext uri="{9D8B030D-6E8A-4147-A177-3AD203B41FA5}">
                      <a16:colId xmlns:a16="http://schemas.microsoft.com/office/drawing/2014/main" val="3643619331"/>
                    </a:ext>
                  </a:extLst>
                </a:gridCol>
                <a:gridCol w="208280">
                  <a:extLst>
                    <a:ext uri="{9D8B030D-6E8A-4147-A177-3AD203B41FA5}">
                      <a16:colId xmlns:a16="http://schemas.microsoft.com/office/drawing/2014/main" val="3041947205"/>
                    </a:ext>
                  </a:extLst>
                </a:gridCol>
                <a:gridCol w="208280">
                  <a:extLst>
                    <a:ext uri="{9D8B030D-6E8A-4147-A177-3AD203B41FA5}">
                      <a16:colId xmlns:a16="http://schemas.microsoft.com/office/drawing/2014/main" val="236952353"/>
                    </a:ext>
                  </a:extLst>
                </a:gridCol>
                <a:gridCol w="208280">
                  <a:extLst>
                    <a:ext uri="{9D8B030D-6E8A-4147-A177-3AD203B41FA5}">
                      <a16:colId xmlns:a16="http://schemas.microsoft.com/office/drawing/2014/main" val="3487260489"/>
                    </a:ext>
                  </a:extLst>
                </a:gridCol>
                <a:gridCol w="208280">
                  <a:extLst>
                    <a:ext uri="{9D8B030D-6E8A-4147-A177-3AD203B41FA5}">
                      <a16:colId xmlns:a16="http://schemas.microsoft.com/office/drawing/2014/main" val="2385228130"/>
                    </a:ext>
                  </a:extLst>
                </a:gridCol>
                <a:gridCol w="208280">
                  <a:extLst>
                    <a:ext uri="{9D8B030D-6E8A-4147-A177-3AD203B41FA5}">
                      <a16:colId xmlns:a16="http://schemas.microsoft.com/office/drawing/2014/main" val="1825246195"/>
                    </a:ext>
                  </a:extLst>
                </a:gridCol>
                <a:gridCol w="208280">
                  <a:extLst>
                    <a:ext uri="{9D8B030D-6E8A-4147-A177-3AD203B41FA5}">
                      <a16:colId xmlns:a16="http://schemas.microsoft.com/office/drawing/2014/main" val="382612741"/>
                    </a:ext>
                  </a:extLst>
                </a:gridCol>
                <a:gridCol w="208280">
                  <a:extLst>
                    <a:ext uri="{9D8B030D-6E8A-4147-A177-3AD203B41FA5}">
                      <a16:colId xmlns:a16="http://schemas.microsoft.com/office/drawing/2014/main" val="4187664640"/>
                    </a:ext>
                  </a:extLst>
                </a:gridCol>
                <a:gridCol w="208280">
                  <a:extLst>
                    <a:ext uri="{9D8B030D-6E8A-4147-A177-3AD203B41FA5}">
                      <a16:colId xmlns:a16="http://schemas.microsoft.com/office/drawing/2014/main" val="1238502161"/>
                    </a:ext>
                  </a:extLst>
                </a:gridCol>
                <a:gridCol w="208280">
                  <a:extLst>
                    <a:ext uri="{9D8B030D-6E8A-4147-A177-3AD203B41FA5}">
                      <a16:colId xmlns:a16="http://schemas.microsoft.com/office/drawing/2014/main" val="512105069"/>
                    </a:ext>
                  </a:extLst>
                </a:gridCol>
                <a:gridCol w="208280">
                  <a:extLst>
                    <a:ext uri="{9D8B030D-6E8A-4147-A177-3AD203B41FA5}">
                      <a16:colId xmlns:a16="http://schemas.microsoft.com/office/drawing/2014/main" val="3094196806"/>
                    </a:ext>
                  </a:extLst>
                </a:gridCol>
                <a:gridCol w="208280">
                  <a:extLst>
                    <a:ext uri="{9D8B030D-6E8A-4147-A177-3AD203B41FA5}">
                      <a16:colId xmlns:a16="http://schemas.microsoft.com/office/drawing/2014/main" val="1894070116"/>
                    </a:ext>
                  </a:extLst>
                </a:gridCol>
                <a:gridCol w="208280">
                  <a:extLst>
                    <a:ext uri="{9D8B030D-6E8A-4147-A177-3AD203B41FA5}">
                      <a16:colId xmlns:a16="http://schemas.microsoft.com/office/drawing/2014/main" val="3123310387"/>
                    </a:ext>
                  </a:extLst>
                </a:gridCol>
                <a:gridCol w="208280">
                  <a:extLst>
                    <a:ext uri="{9D8B030D-6E8A-4147-A177-3AD203B41FA5}">
                      <a16:colId xmlns:a16="http://schemas.microsoft.com/office/drawing/2014/main" val="3230457017"/>
                    </a:ext>
                  </a:extLst>
                </a:gridCol>
                <a:gridCol w="208280">
                  <a:extLst>
                    <a:ext uri="{9D8B030D-6E8A-4147-A177-3AD203B41FA5}">
                      <a16:colId xmlns:a16="http://schemas.microsoft.com/office/drawing/2014/main" val="2202834883"/>
                    </a:ext>
                  </a:extLst>
                </a:gridCol>
                <a:gridCol w="208280">
                  <a:extLst>
                    <a:ext uri="{9D8B030D-6E8A-4147-A177-3AD203B41FA5}">
                      <a16:colId xmlns:a16="http://schemas.microsoft.com/office/drawing/2014/main" val="397211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2932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- 2019-06-24 13:00:01</a:t>
                      </a:r>
                      <a:r>
                        <a:rPr kumimoji="0" lang="en-US" sz="1000" b="0" i="0" u="none" strike="noStrike" kern="1200" cap="none" spc="0" normalizeH="0" baseline="0" noProof="0">
                          <a:ln>
                            <a:noFill/>
                          </a:ln>
                          <a:solidFill>
                            <a:prstClr val="black"/>
                          </a:solidFill>
                          <a:effectLst/>
                          <a:uLnTx/>
                          <a:uFillTx/>
                          <a:latin typeface="+mn-lt"/>
                          <a:ea typeface="+mn-ea"/>
                          <a:cs typeface="+mn-cs"/>
                        </a:rPr>
                        <a:t> 
 This one's for you, aubergine lovers. 🍆
This 35-min recipe gets an entire aubergine onto your plate, roasted until golden and coated in sticky teriyaki sauce for a classic Japanese flavour combo
Add to box https://fcld.ly/87y1so5
Full recipe https://fcld.ly/b6675za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https://scontent.xx.fbcdn.net/v/t1.0-9/p720x720/65319181_2026859087420313_4093086137822740480_o.jpg?_nc_cat=108&amp;_nc_oc=AQkAdAcN1k6PWBfNpMMNdUi6lBBkUIwHqmBvi6-G4fRUyccfI-CeupMZ5hPqb2-pT2Y&amp;_nc_ht=scontent.xx&amp;oh=2d585333e067234c30407b9e244e4cf7&amp;oe=5DAE1007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08:27:23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0765971"/>
                  </a:ext>
                </a:extLst>
              </a:tr>
            </a:tbl>
          </a:graphicData>
        </a:graphic>
      </p:graphicFrame>
      <p:sp>
        <p:nvSpPr>
          <p:cNvPr id="4" name="Text Placeholder 3">
            <a:extLst>
              <a:ext uri="{FF2B5EF4-FFF2-40B4-BE49-F238E27FC236}">
                <a16:creationId xmlns:a16="http://schemas.microsoft.com/office/drawing/2014/main" id="{28725767-05CA-4A4C-B409-5DAC1288722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4032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02F47-57E0-42B2-B563-1855759AF4C4}"/>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864E1053-FB51-42EE-99E1-76D99F022D4A}"/>
              </a:ext>
            </a:extLst>
          </p:cNvPr>
          <p:cNvGraphicFramePr>
            <a:graphicFrameLocks noGrp="1"/>
          </p:cNvGraphicFramePr>
          <p:nvPr>
            <p:ph type="tbl" sz="quarter" idx="13"/>
            <p:extLst>
              <p:ext uri="{D42A27DB-BD31-4B8C-83A1-F6EECF244321}">
                <p14:modId xmlns:p14="http://schemas.microsoft.com/office/powerpoint/2010/main" val="1154907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77328394"/>
                    </a:ext>
                  </a:extLst>
                </a:gridCol>
                <a:gridCol w="905256">
                  <a:extLst>
                    <a:ext uri="{9D8B030D-6E8A-4147-A177-3AD203B41FA5}">
                      <a16:colId xmlns:a16="http://schemas.microsoft.com/office/drawing/2014/main" val="1174141398"/>
                    </a:ext>
                  </a:extLst>
                </a:gridCol>
                <a:gridCol w="246888">
                  <a:extLst>
                    <a:ext uri="{9D8B030D-6E8A-4147-A177-3AD203B41FA5}">
                      <a16:colId xmlns:a16="http://schemas.microsoft.com/office/drawing/2014/main" val="2894639518"/>
                    </a:ext>
                  </a:extLst>
                </a:gridCol>
                <a:gridCol w="208280">
                  <a:extLst>
                    <a:ext uri="{9D8B030D-6E8A-4147-A177-3AD203B41FA5}">
                      <a16:colId xmlns:a16="http://schemas.microsoft.com/office/drawing/2014/main" val="4193763232"/>
                    </a:ext>
                  </a:extLst>
                </a:gridCol>
                <a:gridCol w="208280">
                  <a:extLst>
                    <a:ext uri="{9D8B030D-6E8A-4147-A177-3AD203B41FA5}">
                      <a16:colId xmlns:a16="http://schemas.microsoft.com/office/drawing/2014/main" val="2433313238"/>
                    </a:ext>
                  </a:extLst>
                </a:gridCol>
                <a:gridCol w="208280">
                  <a:extLst>
                    <a:ext uri="{9D8B030D-6E8A-4147-A177-3AD203B41FA5}">
                      <a16:colId xmlns:a16="http://schemas.microsoft.com/office/drawing/2014/main" val="635140252"/>
                    </a:ext>
                  </a:extLst>
                </a:gridCol>
                <a:gridCol w="208280">
                  <a:extLst>
                    <a:ext uri="{9D8B030D-6E8A-4147-A177-3AD203B41FA5}">
                      <a16:colId xmlns:a16="http://schemas.microsoft.com/office/drawing/2014/main" val="2792592124"/>
                    </a:ext>
                  </a:extLst>
                </a:gridCol>
                <a:gridCol w="208280">
                  <a:extLst>
                    <a:ext uri="{9D8B030D-6E8A-4147-A177-3AD203B41FA5}">
                      <a16:colId xmlns:a16="http://schemas.microsoft.com/office/drawing/2014/main" val="448817589"/>
                    </a:ext>
                  </a:extLst>
                </a:gridCol>
                <a:gridCol w="208280">
                  <a:extLst>
                    <a:ext uri="{9D8B030D-6E8A-4147-A177-3AD203B41FA5}">
                      <a16:colId xmlns:a16="http://schemas.microsoft.com/office/drawing/2014/main" val="1688394568"/>
                    </a:ext>
                  </a:extLst>
                </a:gridCol>
                <a:gridCol w="208280">
                  <a:extLst>
                    <a:ext uri="{9D8B030D-6E8A-4147-A177-3AD203B41FA5}">
                      <a16:colId xmlns:a16="http://schemas.microsoft.com/office/drawing/2014/main" val="2546592136"/>
                    </a:ext>
                  </a:extLst>
                </a:gridCol>
                <a:gridCol w="208280">
                  <a:extLst>
                    <a:ext uri="{9D8B030D-6E8A-4147-A177-3AD203B41FA5}">
                      <a16:colId xmlns:a16="http://schemas.microsoft.com/office/drawing/2014/main" val="4042231485"/>
                    </a:ext>
                  </a:extLst>
                </a:gridCol>
                <a:gridCol w="208280">
                  <a:extLst>
                    <a:ext uri="{9D8B030D-6E8A-4147-A177-3AD203B41FA5}">
                      <a16:colId xmlns:a16="http://schemas.microsoft.com/office/drawing/2014/main" val="3832356517"/>
                    </a:ext>
                  </a:extLst>
                </a:gridCol>
                <a:gridCol w="208280">
                  <a:extLst>
                    <a:ext uri="{9D8B030D-6E8A-4147-A177-3AD203B41FA5}">
                      <a16:colId xmlns:a16="http://schemas.microsoft.com/office/drawing/2014/main" val="1435979044"/>
                    </a:ext>
                  </a:extLst>
                </a:gridCol>
                <a:gridCol w="208280">
                  <a:extLst>
                    <a:ext uri="{9D8B030D-6E8A-4147-A177-3AD203B41FA5}">
                      <a16:colId xmlns:a16="http://schemas.microsoft.com/office/drawing/2014/main" val="201893371"/>
                    </a:ext>
                  </a:extLst>
                </a:gridCol>
                <a:gridCol w="208280">
                  <a:extLst>
                    <a:ext uri="{9D8B030D-6E8A-4147-A177-3AD203B41FA5}">
                      <a16:colId xmlns:a16="http://schemas.microsoft.com/office/drawing/2014/main" val="3261418805"/>
                    </a:ext>
                  </a:extLst>
                </a:gridCol>
                <a:gridCol w="208280">
                  <a:extLst>
                    <a:ext uri="{9D8B030D-6E8A-4147-A177-3AD203B41FA5}">
                      <a16:colId xmlns:a16="http://schemas.microsoft.com/office/drawing/2014/main" val="2225569578"/>
                    </a:ext>
                  </a:extLst>
                </a:gridCol>
                <a:gridCol w="208280">
                  <a:extLst>
                    <a:ext uri="{9D8B030D-6E8A-4147-A177-3AD203B41FA5}">
                      <a16:colId xmlns:a16="http://schemas.microsoft.com/office/drawing/2014/main" val="338459485"/>
                    </a:ext>
                  </a:extLst>
                </a:gridCol>
                <a:gridCol w="208280">
                  <a:extLst>
                    <a:ext uri="{9D8B030D-6E8A-4147-A177-3AD203B41FA5}">
                      <a16:colId xmlns:a16="http://schemas.microsoft.com/office/drawing/2014/main" val="1878387772"/>
                    </a:ext>
                  </a:extLst>
                </a:gridCol>
                <a:gridCol w="208280">
                  <a:extLst>
                    <a:ext uri="{9D8B030D-6E8A-4147-A177-3AD203B41FA5}">
                      <a16:colId xmlns:a16="http://schemas.microsoft.com/office/drawing/2014/main" val="840421279"/>
                    </a:ext>
                  </a:extLst>
                </a:gridCol>
                <a:gridCol w="208280">
                  <a:extLst>
                    <a:ext uri="{9D8B030D-6E8A-4147-A177-3AD203B41FA5}">
                      <a16:colId xmlns:a16="http://schemas.microsoft.com/office/drawing/2014/main" val="4290431336"/>
                    </a:ext>
                  </a:extLst>
                </a:gridCol>
                <a:gridCol w="208280">
                  <a:extLst>
                    <a:ext uri="{9D8B030D-6E8A-4147-A177-3AD203B41FA5}">
                      <a16:colId xmlns:a16="http://schemas.microsoft.com/office/drawing/2014/main" val="2700487505"/>
                    </a:ext>
                  </a:extLst>
                </a:gridCol>
                <a:gridCol w="208280">
                  <a:extLst>
                    <a:ext uri="{9D8B030D-6E8A-4147-A177-3AD203B41FA5}">
                      <a16:colId xmlns:a16="http://schemas.microsoft.com/office/drawing/2014/main" val="1797816495"/>
                    </a:ext>
                  </a:extLst>
                </a:gridCol>
                <a:gridCol w="208280">
                  <a:extLst>
                    <a:ext uri="{9D8B030D-6E8A-4147-A177-3AD203B41FA5}">
                      <a16:colId xmlns:a16="http://schemas.microsoft.com/office/drawing/2014/main" val="3563800121"/>
                    </a:ext>
                  </a:extLst>
                </a:gridCol>
                <a:gridCol w="208280">
                  <a:extLst>
                    <a:ext uri="{9D8B030D-6E8A-4147-A177-3AD203B41FA5}">
                      <a16:colId xmlns:a16="http://schemas.microsoft.com/office/drawing/2014/main" val="1097775190"/>
                    </a:ext>
                  </a:extLst>
                </a:gridCol>
                <a:gridCol w="208280">
                  <a:extLst>
                    <a:ext uri="{9D8B030D-6E8A-4147-A177-3AD203B41FA5}">
                      <a16:colId xmlns:a16="http://schemas.microsoft.com/office/drawing/2014/main" val="567068377"/>
                    </a:ext>
                  </a:extLst>
                </a:gridCol>
                <a:gridCol w="208280">
                  <a:extLst>
                    <a:ext uri="{9D8B030D-6E8A-4147-A177-3AD203B41FA5}">
                      <a16:colId xmlns:a16="http://schemas.microsoft.com/office/drawing/2014/main" val="1431123810"/>
                    </a:ext>
                  </a:extLst>
                </a:gridCol>
                <a:gridCol w="208280">
                  <a:extLst>
                    <a:ext uri="{9D8B030D-6E8A-4147-A177-3AD203B41FA5}">
                      <a16:colId xmlns:a16="http://schemas.microsoft.com/office/drawing/2014/main" val="3925309048"/>
                    </a:ext>
                  </a:extLst>
                </a:gridCol>
                <a:gridCol w="208280">
                  <a:extLst>
                    <a:ext uri="{9D8B030D-6E8A-4147-A177-3AD203B41FA5}">
                      <a16:colId xmlns:a16="http://schemas.microsoft.com/office/drawing/2014/main" val="2578930101"/>
                    </a:ext>
                  </a:extLst>
                </a:gridCol>
                <a:gridCol w="208280">
                  <a:extLst>
                    <a:ext uri="{9D8B030D-6E8A-4147-A177-3AD203B41FA5}">
                      <a16:colId xmlns:a16="http://schemas.microsoft.com/office/drawing/2014/main" val="2450594382"/>
                    </a:ext>
                  </a:extLst>
                </a:gridCol>
                <a:gridCol w="208280">
                  <a:extLst>
                    <a:ext uri="{9D8B030D-6E8A-4147-A177-3AD203B41FA5}">
                      <a16:colId xmlns:a16="http://schemas.microsoft.com/office/drawing/2014/main" val="1318135031"/>
                    </a:ext>
                  </a:extLst>
                </a:gridCol>
                <a:gridCol w="208280">
                  <a:extLst>
                    <a:ext uri="{9D8B030D-6E8A-4147-A177-3AD203B41FA5}">
                      <a16:colId xmlns:a16="http://schemas.microsoft.com/office/drawing/2014/main" val="193164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4619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- 2019-06-23 18:00:01</a:t>
                      </a:r>
                      <a:r>
                        <a:rPr kumimoji="0" lang="en-US" sz="1000" b="0" i="0" u="none" strike="noStrike" kern="1200" cap="none" spc="0" normalizeH="0" baseline="0" noProof="0">
                          <a:ln>
                            <a:noFill/>
                          </a:ln>
                          <a:solidFill>
                            <a:prstClr val="black"/>
                          </a:solidFill>
                          <a:effectLst/>
                          <a:uLnTx/>
                          <a:uFillTx/>
                          <a:latin typeface="+mn-lt"/>
                          <a:ea typeface="+mn-ea"/>
                          <a:cs typeface="+mn-cs"/>
                        </a:rPr>
                        <a:t> 
 Get this nutritious rainbow on your plate. @thebodycoach's honey harissa salmon is on the menu now 🌈🌈
 https://fcld.ly/x9nqnc9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https://scontent.xx.fbcdn.net/v/t1.0-9/s720x720/64904286_2025566810882874_8202169443980148736_o.jpg?_nc_cat=101&amp;_nc_oc=AQmz-i1kVI2VC7_SkIBUiF0EN_SfvF5cCNwGxiFRJohLYmE5al_IVQGP950UuK0AFXY&amp;_nc_ht=scontent.xx&amp;oh=b35d95f5ac7f2c96a12e2d4c09f67c0d&amp;oe=5DB0D450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07/23/2019 14:12:41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9307764"/>
                  </a:ext>
                </a:extLst>
              </a:tr>
            </a:tbl>
          </a:graphicData>
        </a:graphic>
      </p:graphicFrame>
      <p:sp>
        <p:nvSpPr>
          <p:cNvPr id="4" name="Text Placeholder 3">
            <a:extLst>
              <a:ext uri="{FF2B5EF4-FFF2-40B4-BE49-F238E27FC236}">
                <a16:creationId xmlns:a16="http://schemas.microsoft.com/office/drawing/2014/main" id="{432129B6-5361-4F84-B317-BAD93FB5769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23586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C6ACF-6A4E-45FA-B574-50FC0CC6D04B}"/>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D6174D7E-E108-4D26-99F3-8EF1F9287F5F}"/>
              </a:ext>
            </a:extLst>
          </p:cNvPr>
          <p:cNvGraphicFramePr>
            <a:graphicFrameLocks noGrp="1"/>
          </p:cNvGraphicFramePr>
          <p:nvPr>
            <p:ph type="tbl" sz="quarter" idx="13"/>
            <p:extLst>
              <p:ext uri="{D42A27DB-BD31-4B8C-83A1-F6EECF244321}">
                <p14:modId xmlns:p14="http://schemas.microsoft.com/office/powerpoint/2010/main" val="379587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8255824"/>
                    </a:ext>
                  </a:extLst>
                </a:gridCol>
                <a:gridCol w="905256">
                  <a:extLst>
                    <a:ext uri="{9D8B030D-6E8A-4147-A177-3AD203B41FA5}">
                      <a16:colId xmlns:a16="http://schemas.microsoft.com/office/drawing/2014/main" val="710676630"/>
                    </a:ext>
                  </a:extLst>
                </a:gridCol>
                <a:gridCol w="246888">
                  <a:extLst>
                    <a:ext uri="{9D8B030D-6E8A-4147-A177-3AD203B41FA5}">
                      <a16:colId xmlns:a16="http://schemas.microsoft.com/office/drawing/2014/main" val="3010253010"/>
                    </a:ext>
                  </a:extLst>
                </a:gridCol>
                <a:gridCol w="208280">
                  <a:extLst>
                    <a:ext uri="{9D8B030D-6E8A-4147-A177-3AD203B41FA5}">
                      <a16:colId xmlns:a16="http://schemas.microsoft.com/office/drawing/2014/main" val="3321480804"/>
                    </a:ext>
                  </a:extLst>
                </a:gridCol>
                <a:gridCol w="208280">
                  <a:extLst>
                    <a:ext uri="{9D8B030D-6E8A-4147-A177-3AD203B41FA5}">
                      <a16:colId xmlns:a16="http://schemas.microsoft.com/office/drawing/2014/main" val="816689112"/>
                    </a:ext>
                  </a:extLst>
                </a:gridCol>
                <a:gridCol w="208280">
                  <a:extLst>
                    <a:ext uri="{9D8B030D-6E8A-4147-A177-3AD203B41FA5}">
                      <a16:colId xmlns:a16="http://schemas.microsoft.com/office/drawing/2014/main" val="3159411959"/>
                    </a:ext>
                  </a:extLst>
                </a:gridCol>
                <a:gridCol w="208280">
                  <a:extLst>
                    <a:ext uri="{9D8B030D-6E8A-4147-A177-3AD203B41FA5}">
                      <a16:colId xmlns:a16="http://schemas.microsoft.com/office/drawing/2014/main" val="1983017309"/>
                    </a:ext>
                  </a:extLst>
                </a:gridCol>
                <a:gridCol w="208280">
                  <a:extLst>
                    <a:ext uri="{9D8B030D-6E8A-4147-A177-3AD203B41FA5}">
                      <a16:colId xmlns:a16="http://schemas.microsoft.com/office/drawing/2014/main" val="2248214317"/>
                    </a:ext>
                  </a:extLst>
                </a:gridCol>
                <a:gridCol w="208280">
                  <a:extLst>
                    <a:ext uri="{9D8B030D-6E8A-4147-A177-3AD203B41FA5}">
                      <a16:colId xmlns:a16="http://schemas.microsoft.com/office/drawing/2014/main" val="4066789443"/>
                    </a:ext>
                  </a:extLst>
                </a:gridCol>
                <a:gridCol w="208280">
                  <a:extLst>
                    <a:ext uri="{9D8B030D-6E8A-4147-A177-3AD203B41FA5}">
                      <a16:colId xmlns:a16="http://schemas.microsoft.com/office/drawing/2014/main" val="3981449501"/>
                    </a:ext>
                  </a:extLst>
                </a:gridCol>
                <a:gridCol w="208280">
                  <a:extLst>
                    <a:ext uri="{9D8B030D-6E8A-4147-A177-3AD203B41FA5}">
                      <a16:colId xmlns:a16="http://schemas.microsoft.com/office/drawing/2014/main" val="1845638048"/>
                    </a:ext>
                  </a:extLst>
                </a:gridCol>
                <a:gridCol w="208280">
                  <a:extLst>
                    <a:ext uri="{9D8B030D-6E8A-4147-A177-3AD203B41FA5}">
                      <a16:colId xmlns:a16="http://schemas.microsoft.com/office/drawing/2014/main" val="3901448458"/>
                    </a:ext>
                  </a:extLst>
                </a:gridCol>
                <a:gridCol w="208280">
                  <a:extLst>
                    <a:ext uri="{9D8B030D-6E8A-4147-A177-3AD203B41FA5}">
                      <a16:colId xmlns:a16="http://schemas.microsoft.com/office/drawing/2014/main" val="513484466"/>
                    </a:ext>
                  </a:extLst>
                </a:gridCol>
                <a:gridCol w="208280">
                  <a:extLst>
                    <a:ext uri="{9D8B030D-6E8A-4147-A177-3AD203B41FA5}">
                      <a16:colId xmlns:a16="http://schemas.microsoft.com/office/drawing/2014/main" val="4206948568"/>
                    </a:ext>
                  </a:extLst>
                </a:gridCol>
                <a:gridCol w="208280">
                  <a:extLst>
                    <a:ext uri="{9D8B030D-6E8A-4147-A177-3AD203B41FA5}">
                      <a16:colId xmlns:a16="http://schemas.microsoft.com/office/drawing/2014/main" val="1612685588"/>
                    </a:ext>
                  </a:extLst>
                </a:gridCol>
                <a:gridCol w="208280">
                  <a:extLst>
                    <a:ext uri="{9D8B030D-6E8A-4147-A177-3AD203B41FA5}">
                      <a16:colId xmlns:a16="http://schemas.microsoft.com/office/drawing/2014/main" val="2048915377"/>
                    </a:ext>
                  </a:extLst>
                </a:gridCol>
                <a:gridCol w="208280">
                  <a:extLst>
                    <a:ext uri="{9D8B030D-6E8A-4147-A177-3AD203B41FA5}">
                      <a16:colId xmlns:a16="http://schemas.microsoft.com/office/drawing/2014/main" val="2004371052"/>
                    </a:ext>
                  </a:extLst>
                </a:gridCol>
                <a:gridCol w="208280">
                  <a:extLst>
                    <a:ext uri="{9D8B030D-6E8A-4147-A177-3AD203B41FA5}">
                      <a16:colId xmlns:a16="http://schemas.microsoft.com/office/drawing/2014/main" val="1477246278"/>
                    </a:ext>
                  </a:extLst>
                </a:gridCol>
                <a:gridCol w="208280">
                  <a:extLst>
                    <a:ext uri="{9D8B030D-6E8A-4147-A177-3AD203B41FA5}">
                      <a16:colId xmlns:a16="http://schemas.microsoft.com/office/drawing/2014/main" val="604674483"/>
                    </a:ext>
                  </a:extLst>
                </a:gridCol>
                <a:gridCol w="208280">
                  <a:extLst>
                    <a:ext uri="{9D8B030D-6E8A-4147-A177-3AD203B41FA5}">
                      <a16:colId xmlns:a16="http://schemas.microsoft.com/office/drawing/2014/main" val="2773412191"/>
                    </a:ext>
                  </a:extLst>
                </a:gridCol>
                <a:gridCol w="208280">
                  <a:extLst>
                    <a:ext uri="{9D8B030D-6E8A-4147-A177-3AD203B41FA5}">
                      <a16:colId xmlns:a16="http://schemas.microsoft.com/office/drawing/2014/main" val="2493165703"/>
                    </a:ext>
                  </a:extLst>
                </a:gridCol>
                <a:gridCol w="208280">
                  <a:extLst>
                    <a:ext uri="{9D8B030D-6E8A-4147-A177-3AD203B41FA5}">
                      <a16:colId xmlns:a16="http://schemas.microsoft.com/office/drawing/2014/main" val="2740800778"/>
                    </a:ext>
                  </a:extLst>
                </a:gridCol>
                <a:gridCol w="208280">
                  <a:extLst>
                    <a:ext uri="{9D8B030D-6E8A-4147-A177-3AD203B41FA5}">
                      <a16:colId xmlns:a16="http://schemas.microsoft.com/office/drawing/2014/main" val="2292017635"/>
                    </a:ext>
                  </a:extLst>
                </a:gridCol>
                <a:gridCol w="208280">
                  <a:extLst>
                    <a:ext uri="{9D8B030D-6E8A-4147-A177-3AD203B41FA5}">
                      <a16:colId xmlns:a16="http://schemas.microsoft.com/office/drawing/2014/main" val="2711850302"/>
                    </a:ext>
                  </a:extLst>
                </a:gridCol>
                <a:gridCol w="208280">
                  <a:extLst>
                    <a:ext uri="{9D8B030D-6E8A-4147-A177-3AD203B41FA5}">
                      <a16:colId xmlns:a16="http://schemas.microsoft.com/office/drawing/2014/main" val="2661556179"/>
                    </a:ext>
                  </a:extLst>
                </a:gridCol>
                <a:gridCol w="208280">
                  <a:extLst>
                    <a:ext uri="{9D8B030D-6E8A-4147-A177-3AD203B41FA5}">
                      <a16:colId xmlns:a16="http://schemas.microsoft.com/office/drawing/2014/main" val="651155205"/>
                    </a:ext>
                  </a:extLst>
                </a:gridCol>
                <a:gridCol w="208280">
                  <a:extLst>
                    <a:ext uri="{9D8B030D-6E8A-4147-A177-3AD203B41FA5}">
                      <a16:colId xmlns:a16="http://schemas.microsoft.com/office/drawing/2014/main" val="1519724424"/>
                    </a:ext>
                  </a:extLst>
                </a:gridCol>
                <a:gridCol w="208280">
                  <a:extLst>
                    <a:ext uri="{9D8B030D-6E8A-4147-A177-3AD203B41FA5}">
                      <a16:colId xmlns:a16="http://schemas.microsoft.com/office/drawing/2014/main" val="3138963418"/>
                    </a:ext>
                  </a:extLst>
                </a:gridCol>
                <a:gridCol w="208280">
                  <a:extLst>
                    <a:ext uri="{9D8B030D-6E8A-4147-A177-3AD203B41FA5}">
                      <a16:colId xmlns:a16="http://schemas.microsoft.com/office/drawing/2014/main" val="606920831"/>
                    </a:ext>
                  </a:extLst>
                </a:gridCol>
                <a:gridCol w="208280">
                  <a:extLst>
                    <a:ext uri="{9D8B030D-6E8A-4147-A177-3AD203B41FA5}">
                      <a16:colId xmlns:a16="http://schemas.microsoft.com/office/drawing/2014/main" val="3281179192"/>
                    </a:ext>
                  </a:extLst>
                </a:gridCol>
                <a:gridCol w="208280">
                  <a:extLst>
                    <a:ext uri="{9D8B030D-6E8A-4147-A177-3AD203B41FA5}">
                      <a16:colId xmlns:a16="http://schemas.microsoft.com/office/drawing/2014/main" val="293476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1734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- 2019-06-22 18:00:01</a:t>
                      </a:r>
                      <a:r>
                        <a:rPr kumimoji="0" lang="en-US" sz="1000" b="0" i="0" u="none" strike="noStrike" kern="1200" cap="none" spc="0" normalizeH="0" baseline="0" noProof="0">
                          <a:ln>
                            <a:noFill/>
                          </a:ln>
                          <a:solidFill>
                            <a:prstClr val="black"/>
                          </a:solidFill>
                          <a:effectLst/>
                          <a:uLnTx/>
                          <a:uFillTx/>
                          <a:latin typeface="+mn-lt"/>
                          <a:ea typeface="+mn-ea"/>
                          <a:cs typeface="+mn-cs"/>
                        </a:rPr>
                        <a:t> 
 Some days are just meant to be spent outdoors. 
And since some of Gousto’s dishes are perfect to cook over a BBQ, you can now spend even more time cooking in the fresh air and less time slaving over a stove indoors. 
Find out more  → https://fcld.ly/i859u33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https://scontent.xx.fbcdn.net/v/t1.0-9/s720x720/64971905_2023866197719602_4477254156242911232_o.jpg?_nc_cat=105&amp;_nc_oc=AQknWvCXmw6Ivn4qMi0353zPAeWMGNXZ5VJsOArP0rq3sVVulqiXmqjt8Ghr3bR7tDU&amp;_nc_ht=scontent.xx&amp;oh=83a894212033fc7974d40f81eef8a40d&amp;oe=5DED277D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07/22/2019 14:14:19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4994022"/>
                  </a:ext>
                </a:extLst>
              </a:tr>
            </a:tbl>
          </a:graphicData>
        </a:graphic>
      </p:graphicFrame>
      <p:sp>
        <p:nvSpPr>
          <p:cNvPr id="4" name="Text Placeholder 3">
            <a:extLst>
              <a:ext uri="{FF2B5EF4-FFF2-40B4-BE49-F238E27FC236}">
                <a16:creationId xmlns:a16="http://schemas.microsoft.com/office/drawing/2014/main" id="{1587A838-A8FE-4480-8993-E1F4B6FD984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42183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EEA8-6C52-443A-BE99-7AC47862DC0B}"/>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2FC7964F-3114-4F9F-B7CB-2B216DFA471E}"/>
              </a:ext>
            </a:extLst>
          </p:cNvPr>
          <p:cNvGraphicFramePr>
            <a:graphicFrameLocks noGrp="1"/>
          </p:cNvGraphicFramePr>
          <p:nvPr>
            <p:ph type="tbl" sz="quarter" idx="13"/>
            <p:extLst>
              <p:ext uri="{D42A27DB-BD31-4B8C-83A1-F6EECF244321}">
                <p14:modId xmlns:p14="http://schemas.microsoft.com/office/powerpoint/2010/main" val="328633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2378658"/>
                    </a:ext>
                  </a:extLst>
                </a:gridCol>
                <a:gridCol w="905256">
                  <a:extLst>
                    <a:ext uri="{9D8B030D-6E8A-4147-A177-3AD203B41FA5}">
                      <a16:colId xmlns:a16="http://schemas.microsoft.com/office/drawing/2014/main" val="1780228081"/>
                    </a:ext>
                  </a:extLst>
                </a:gridCol>
                <a:gridCol w="246888">
                  <a:extLst>
                    <a:ext uri="{9D8B030D-6E8A-4147-A177-3AD203B41FA5}">
                      <a16:colId xmlns:a16="http://schemas.microsoft.com/office/drawing/2014/main" val="859015403"/>
                    </a:ext>
                  </a:extLst>
                </a:gridCol>
                <a:gridCol w="208280">
                  <a:extLst>
                    <a:ext uri="{9D8B030D-6E8A-4147-A177-3AD203B41FA5}">
                      <a16:colId xmlns:a16="http://schemas.microsoft.com/office/drawing/2014/main" val="3850475647"/>
                    </a:ext>
                  </a:extLst>
                </a:gridCol>
                <a:gridCol w="208280">
                  <a:extLst>
                    <a:ext uri="{9D8B030D-6E8A-4147-A177-3AD203B41FA5}">
                      <a16:colId xmlns:a16="http://schemas.microsoft.com/office/drawing/2014/main" val="898161194"/>
                    </a:ext>
                  </a:extLst>
                </a:gridCol>
                <a:gridCol w="208280">
                  <a:extLst>
                    <a:ext uri="{9D8B030D-6E8A-4147-A177-3AD203B41FA5}">
                      <a16:colId xmlns:a16="http://schemas.microsoft.com/office/drawing/2014/main" val="789957775"/>
                    </a:ext>
                  </a:extLst>
                </a:gridCol>
                <a:gridCol w="208280">
                  <a:extLst>
                    <a:ext uri="{9D8B030D-6E8A-4147-A177-3AD203B41FA5}">
                      <a16:colId xmlns:a16="http://schemas.microsoft.com/office/drawing/2014/main" val="2265940482"/>
                    </a:ext>
                  </a:extLst>
                </a:gridCol>
                <a:gridCol w="208280">
                  <a:extLst>
                    <a:ext uri="{9D8B030D-6E8A-4147-A177-3AD203B41FA5}">
                      <a16:colId xmlns:a16="http://schemas.microsoft.com/office/drawing/2014/main" val="1111615404"/>
                    </a:ext>
                  </a:extLst>
                </a:gridCol>
                <a:gridCol w="208280">
                  <a:extLst>
                    <a:ext uri="{9D8B030D-6E8A-4147-A177-3AD203B41FA5}">
                      <a16:colId xmlns:a16="http://schemas.microsoft.com/office/drawing/2014/main" val="2625665292"/>
                    </a:ext>
                  </a:extLst>
                </a:gridCol>
                <a:gridCol w="208280">
                  <a:extLst>
                    <a:ext uri="{9D8B030D-6E8A-4147-A177-3AD203B41FA5}">
                      <a16:colId xmlns:a16="http://schemas.microsoft.com/office/drawing/2014/main" val="3061867784"/>
                    </a:ext>
                  </a:extLst>
                </a:gridCol>
                <a:gridCol w="208280">
                  <a:extLst>
                    <a:ext uri="{9D8B030D-6E8A-4147-A177-3AD203B41FA5}">
                      <a16:colId xmlns:a16="http://schemas.microsoft.com/office/drawing/2014/main" val="2900600672"/>
                    </a:ext>
                  </a:extLst>
                </a:gridCol>
                <a:gridCol w="208280">
                  <a:extLst>
                    <a:ext uri="{9D8B030D-6E8A-4147-A177-3AD203B41FA5}">
                      <a16:colId xmlns:a16="http://schemas.microsoft.com/office/drawing/2014/main" val="1863011327"/>
                    </a:ext>
                  </a:extLst>
                </a:gridCol>
                <a:gridCol w="208280">
                  <a:extLst>
                    <a:ext uri="{9D8B030D-6E8A-4147-A177-3AD203B41FA5}">
                      <a16:colId xmlns:a16="http://schemas.microsoft.com/office/drawing/2014/main" val="345521166"/>
                    </a:ext>
                  </a:extLst>
                </a:gridCol>
                <a:gridCol w="208280">
                  <a:extLst>
                    <a:ext uri="{9D8B030D-6E8A-4147-A177-3AD203B41FA5}">
                      <a16:colId xmlns:a16="http://schemas.microsoft.com/office/drawing/2014/main" val="2968554936"/>
                    </a:ext>
                  </a:extLst>
                </a:gridCol>
                <a:gridCol w="208280">
                  <a:extLst>
                    <a:ext uri="{9D8B030D-6E8A-4147-A177-3AD203B41FA5}">
                      <a16:colId xmlns:a16="http://schemas.microsoft.com/office/drawing/2014/main" val="3509214436"/>
                    </a:ext>
                  </a:extLst>
                </a:gridCol>
                <a:gridCol w="208280">
                  <a:extLst>
                    <a:ext uri="{9D8B030D-6E8A-4147-A177-3AD203B41FA5}">
                      <a16:colId xmlns:a16="http://schemas.microsoft.com/office/drawing/2014/main" val="2091145736"/>
                    </a:ext>
                  </a:extLst>
                </a:gridCol>
                <a:gridCol w="208280">
                  <a:extLst>
                    <a:ext uri="{9D8B030D-6E8A-4147-A177-3AD203B41FA5}">
                      <a16:colId xmlns:a16="http://schemas.microsoft.com/office/drawing/2014/main" val="616178906"/>
                    </a:ext>
                  </a:extLst>
                </a:gridCol>
                <a:gridCol w="208280">
                  <a:extLst>
                    <a:ext uri="{9D8B030D-6E8A-4147-A177-3AD203B41FA5}">
                      <a16:colId xmlns:a16="http://schemas.microsoft.com/office/drawing/2014/main" val="833843905"/>
                    </a:ext>
                  </a:extLst>
                </a:gridCol>
                <a:gridCol w="208280">
                  <a:extLst>
                    <a:ext uri="{9D8B030D-6E8A-4147-A177-3AD203B41FA5}">
                      <a16:colId xmlns:a16="http://schemas.microsoft.com/office/drawing/2014/main" val="1398714604"/>
                    </a:ext>
                  </a:extLst>
                </a:gridCol>
                <a:gridCol w="208280">
                  <a:extLst>
                    <a:ext uri="{9D8B030D-6E8A-4147-A177-3AD203B41FA5}">
                      <a16:colId xmlns:a16="http://schemas.microsoft.com/office/drawing/2014/main" val="3673891567"/>
                    </a:ext>
                  </a:extLst>
                </a:gridCol>
                <a:gridCol w="208280">
                  <a:extLst>
                    <a:ext uri="{9D8B030D-6E8A-4147-A177-3AD203B41FA5}">
                      <a16:colId xmlns:a16="http://schemas.microsoft.com/office/drawing/2014/main" val="2076491350"/>
                    </a:ext>
                  </a:extLst>
                </a:gridCol>
                <a:gridCol w="208280">
                  <a:extLst>
                    <a:ext uri="{9D8B030D-6E8A-4147-A177-3AD203B41FA5}">
                      <a16:colId xmlns:a16="http://schemas.microsoft.com/office/drawing/2014/main" val="3886034123"/>
                    </a:ext>
                  </a:extLst>
                </a:gridCol>
                <a:gridCol w="208280">
                  <a:extLst>
                    <a:ext uri="{9D8B030D-6E8A-4147-A177-3AD203B41FA5}">
                      <a16:colId xmlns:a16="http://schemas.microsoft.com/office/drawing/2014/main" val="3772121447"/>
                    </a:ext>
                  </a:extLst>
                </a:gridCol>
                <a:gridCol w="208280">
                  <a:extLst>
                    <a:ext uri="{9D8B030D-6E8A-4147-A177-3AD203B41FA5}">
                      <a16:colId xmlns:a16="http://schemas.microsoft.com/office/drawing/2014/main" val="2739930305"/>
                    </a:ext>
                  </a:extLst>
                </a:gridCol>
                <a:gridCol w="208280">
                  <a:extLst>
                    <a:ext uri="{9D8B030D-6E8A-4147-A177-3AD203B41FA5}">
                      <a16:colId xmlns:a16="http://schemas.microsoft.com/office/drawing/2014/main" val="346644777"/>
                    </a:ext>
                  </a:extLst>
                </a:gridCol>
                <a:gridCol w="208280">
                  <a:extLst>
                    <a:ext uri="{9D8B030D-6E8A-4147-A177-3AD203B41FA5}">
                      <a16:colId xmlns:a16="http://schemas.microsoft.com/office/drawing/2014/main" val="4276181860"/>
                    </a:ext>
                  </a:extLst>
                </a:gridCol>
                <a:gridCol w="208280">
                  <a:extLst>
                    <a:ext uri="{9D8B030D-6E8A-4147-A177-3AD203B41FA5}">
                      <a16:colId xmlns:a16="http://schemas.microsoft.com/office/drawing/2014/main" val="1589460304"/>
                    </a:ext>
                  </a:extLst>
                </a:gridCol>
                <a:gridCol w="208280">
                  <a:extLst>
                    <a:ext uri="{9D8B030D-6E8A-4147-A177-3AD203B41FA5}">
                      <a16:colId xmlns:a16="http://schemas.microsoft.com/office/drawing/2014/main" val="2321744085"/>
                    </a:ext>
                  </a:extLst>
                </a:gridCol>
                <a:gridCol w="208280">
                  <a:extLst>
                    <a:ext uri="{9D8B030D-6E8A-4147-A177-3AD203B41FA5}">
                      <a16:colId xmlns:a16="http://schemas.microsoft.com/office/drawing/2014/main" val="3222954816"/>
                    </a:ext>
                  </a:extLst>
                </a:gridCol>
                <a:gridCol w="208280">
                  <a:extLst>
                    <a:ext uri="{9D8B030D-6E8A-4147-A177-3AD203B41FA5}">
                      <a16:colId xmlns:a16="http://schemas.microsoft.com/office/drawing/2014/main" val="378854973"/>
                    </a:ext>
                  </a:extLst>
                </a:gridCol>
                <a:gridCol w="208280">
                  <a:extLst>
                    <a:ext uri="{9D8B030D-6E8A-4147-A177-3AD203B41FA5}">
                      <a16:colId xmlns:a16="http://schemas.microsoft.com/office/drawing/2014/main" val="2162057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302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- 2019-06-21 13:00:01</a:t>
                      </a:r>
                      <a:r>
                        <a:rPr kumimoji="0" lang="en-US" sz="1000" b="0" i="0" u="none" strike="noStrike" kern="1200" cap="none" spc="0" normalizeH="0" baseline="0" noProof="0">
                          <a:ln>
                            <a:noFill/>
                          </a:ln>
                          <a:solidFill>
                            <a:prstClr val="black"/>
                          </a:solidFill>
                          <a:effectLst/>
                          <a:uLnTx/>
                          <a:uFillTx/>
                          <a:latin typeface="+mn-lt"/>
                          <a:ea typeface="+mn-ea"/>
                          <a:cs typeface="+mn-cs"/>
                        </a:rPr>
                        <a:t> 
 To make our flame baked pizza bases, you'll need an authentic, outdoor, 200 degree, stone pizza oven, complete with long handled wooden pizza paddle. 
Just kidding, we've done the hard work for you. Just whack it in the oven 
Add to box https://fcld.ly/a03umtx
Full recipe https://fcld.ly/7xz7i1n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https://scontent.xx.fbcdn.net/v/t1.0-9/s720x720/64743544_2021686931270862_8135301278537351168_o.jpg?_nc_cat=102&amp;_nc_oc=AQkuNyf6sHj0GA-70fCddeKlKgTeS2UX4q3gUMQnV2Bd5DnSbIkZSO30k_lFttoYUG0&amp;_nc_ht=scontent.xx&amp;oh=3db914f115663d4b18c94115a834e6b7&amp;oe=5DB25768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07/21/2019 08:26:50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6696074"/>
                  </a:ext>
                </a:extLst>
              </a:tr>
            </a:tbl>
          </a:graphicData>
        </a:graphic>
      </p:graphicFrame>
      <p:sp>
        <p:nvSpPr>
          <p:cNvPr id="4" name="Text Placeholder 3">
            <a:extLst>
              <a:ext uri="{FF2B5EF4-FFF2-40B4-BE49-F238E27FC236}">
                <a16:creationId xmlns:a16="http://schemas.microsoft.com/office/drawing/2014/main" id="{9452C3CE-4535-400F-BA73-0C62493CAA8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741951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287DE-9F32-4387-A89C-D4E43905A464}"/>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6D4F5E46-8540-4BE8-9F4D-82F8CE8BB1F0}"/>
              </a:ext>
            </a:extLst>
          </p:cNvPr>
          <p:cNvGraphicFramePr>
            <a:graphicFrameLocks noGrp="1"/>
          </p:cNvGraphicFramePr>
          <p:nvPr>
            <p:ph type="tbl" sz="quarter" idx="13"/>
            <p:extLst>
              <p:ext uri="{D42A27DB-BD31-4B8C-83A1-F6EECF244321}">
                <p14:modId xmlns:p14="http://schemas.microsoft.com/office/powerpoint/2010/main" val="349874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8572957"/>
                    </a:ext>
                  </a:extLst>
                </a:gridCol>
                <a:gridCol w="905256">
                  <a:extLst>
                    <a:ext uri="{9D8B030D-6E8A-4147-A177-3AD203B41FA5}">
                      <a16:colId xmlns:a16="http://schemas.microsoft.com/office/drawing/2014/main" val="348859765"/>
                    </a:ext>
                  </a:extLst>
                </a:gridCol>
                <a:gridCol w="246888">
                  <a:extLst>
                    <a:ext uri="{9D8B030D-6E8A-4147-A177-3AD203B41FA5}">
                      <a16:colId xmlns:a16="http://schemas.microsoft.com/office/drawing/2014/main" val="3728554783"/>
                    </a:ext>
                  </a:extLst>
                </a:gridCol>
                <a:gridCol w="208280">
                  <a:extLst>
                    <a:ext uri="{9D8B030D-6E8A-4147-A177-3AD203B41FA5}">
                      <a16:colId xmlns:a16="http://schemas.microsoft.com/office/drawing/2014/main" val="2625605788"/>
                    </a:ext>
                  </a:extLst>
                </a:gridCol>
                <a:gridCol w="208280">
                  <a:extLst>
                    <a:ext uri="{9D8B030D-6E8A-4147-A177-3AD203B41FA5}">
                      <a16:colId xmlns:a16="http://schemas.microsoft.com/office/drawing/2014/main" val="259205398"/>
                    </a:ext>
                  </a:extLst>
                </a:gridCol>
                <a:gridCol w="208280">
                  <a:extLst>
                    <a:ext uri="{9D8B030D-6E8A-4147-A177-3AD203B41FA5}">
                      <a16:colId xmlns:a16="http://schemas.microsoft.com/office/drawing/2014/main" val="2194642080"/>
                    </a:ext>
                  </a:extLst>
                </a:gridCol>
                <a:gridCol w="208280">
                  <a:extLst>
                    <a:ext uri="{9D8B030D-6E8A-4147-A177-3AD203B41FA5}">
                      <a16:colId xmlns:a16="http://schemas.microsoft.com/office/drawing/2014/main" val="242125211"/>
                    </a:ext>
                  </a:extLst>
                </a:gridCol>
                <a:gridCol w="208280">
                  <a:extLst>
                    <a:ext uri="{9D8B030D-6E8A-4147-A177-3AD203B41FA5}">
                      <a16:colId xmlns:a16="http://schemas.microsoft.com/office/drawing/2014/main" val="767984700"/>
                    </a:ext>
                  </a:extLst>
                </a:gridCol>
                <a:gridCol w="208280">
                  <a:extLst>
                    <a:ext uri="{9D8B030D-6E8A-4147-A177-3AD203B41FA5}">
                      <a16:colId xmlns:a16="http://schemas.microsoft.com/office/drawing/2014/main" val="1354133099"/>
                    </a:ext>
                  </a:extLst>
                </a:gridCol>
                <a:gridCol w="208280">
                  <a:extLst>
                    <a:ext uri="{9D8B030D-6E8A-4147-A177-3AD203B41FA5}">
                      <a16:colId xmlns:a16="http://schemas.microsoft.com/office/drawing/2014/main" val="259162070"/>
                    </a:ext>
                  </a:extLst>
                </a:gridCol>
                <a:gridCol w="208280">
                  <a:extLst>
                    <a:ext uri="{9D8B030D-6E8A-4147-A177-3AD203B41FA5}">
                      <a16:colId xmlns:a16="http://schemas.microsoft.com/office/drawing/2014/main" val="320588813"/>
                    </a:ext>
                  </a:extLst>
                </a:gridCol>
                <a:gridCol w="208280">
                  <a:extLst>
                    <a:ext uri="{9D8B030D-6E8A-4147-A177-3AD203B41FA5}">
                      <a16:colId xmlns:a16="http://schemas.microsoft.com/office/drawing/2014/main" val="211075634"/>
                    </a:ext>
                  </a:extLst>
                </a:gridCol>
                <a:gridCol w="208280">
                  <a:extLst>
                    <a:ext uri="{9D8B030D-6E8A-4147-A177-3AD203B41FA5}">
                      <a16:colId xmlns:a16="http://schemas.microsoft.com/office/drawing/2014/main" val="4024170810"/>
                    </a:ext>
                  </a:extLst>
                </a:gridCol>
                <a:gridCol w="208280">
                  <a:extLst>
                    <a:ext uri="{9D8B030D-6E8A-4147-A177-3AD203B41FA5}">
                      <a16:colId xmlns:a16="http://schemas.microsoft.com/office/drawing/2014/main" val="974736098"/>
                    </a:ext>
                  </a:extLst>
                </a:gridCol>
                <a:gridCol w="208280">
                  <a:extLst>
                    <a:ext uri="{9D8B030D-6E8A-4147-A177-3AD203B41FA5}">
                      <a16:colId xmlns:a16="http://schemas.microsoft.com/office/drawing/2014/main" val="2827545714"/>
                    </a:ext>
                  </a:extLst>
                </a:gridCol>
                <a:gridCol w="208280">
                  <a:extLst>
                    <a:ext uri="{9D8B030D-6E8A-4147-A177-3AD203B41FA5}">
                      <a16:colId xmlns:a16="http://schemas.microsoft.com/office/drawing/2014/main" val="1334492725"/>
                    </a:ext>
                  </a:extLst>
                </a:gridCol>
                <a:gridCol w="208280">
                  <a:extLst>
                    <a:ext uri="{9D8B030D-6E8A-4147-A177-3AD203B41FA5}">
                      <a16:colId xmlns:a16="http://schemas.microsoft.com/office/drawing/2014/main" val="3535549223"/>
                    </a:ext>
                  </a:extLst>
                </a:gridCol>
                <a:gridCol w="208280">
                  <a:extLst>
                    <a:ext uri="{9D8B030D-6E8A-4147-A177-3AD203B41FA5}">
                      <a16:colId xmlns:a16="http://schemas.microsoft.com/office/drawing/2014/main" val="3876863170"/>
                    </a:ext>
                  </a:extLst>
                </a:gridCol>
                <a:gridCol w="208280">
                  <a:extLst>
                    <a:ext uri="{9D8B030D-6E8A-4147-A177-3AD203B41FA5}">
                      <a16:colId xmlns:a16="http://schemas.microsoft.com/office/drawing/2014/main" val="1271710285"/>
                    </a:ext>
                  </a:extLst>
                </a:gridCol>
                <a:gridCol w="208280">
                  <a:extLst>
                    <a:ext uri="{9D8B030D-6E8A-4147-A177-3AD203B41FA5}">
                      <a16:colId xmlns:a16="http://schemas.microsoft.com/office/drawing/2014/main" val="2825232249"/>
                    </a:ext>
                  </a:extLst>
                </a:gridCol>
                <a:gridCol w="208280">
                  <a:extLst>
                    <a:ext uri="{9D8B030D-6E8A-4147-A177-3AD203B41FA5}">
                      <a16:colId xmlns:a16="http://schemas.microsoft.com/office/drawing/2014/main" val="3563373221"/>
                    </a:ext>
                  </a:extLst>
                </a:gridCol>
                <a:gridCol w="208280">
                  <a:extLst>
                    <a:ext uri="{9D8B030D-6E8A-4147-A177-3AD203B41FA5}">
                      <a16:colId xmlns:a16="http://schemas.microsoft.com/office/drawing/2014/main" val="3790196707"/>
                    </a:ext>
                  </a:extLst>
                </a:gridCol>
                <a:gridCol w="208280">
                  <a:extLst>
                    <a:ext uri="{9D8B030D-6E8A-4147-A177-3AD203B41FA5}">
                      <a16:colId xmlns:a16="http://schemas.microsoft.com/office/drawing/2014/main" val="3165246479"/>
                    </a:ext>
                  </a:extLst>
                </a:gridCol>
                <a:gridCol w="208280">
                  <a:extLst>
                    <a:ext uri="{9D8B030D-6E8A-4147-A177-3AD203B41FA5}">
                      <a16:colId xmlns:a16="http://schemas.microsoft.com/office/drawing/2014/main" val="1417490179"/>
                    </a:ext>
                  </a:extLst>
                </a:gridCol>
                <a:gridCol w="208280">
                  <a:extLst>
                    <a:ext uri="{9D8B030D-6E8A-4147-A177-3AD203B41FA5}">
                      <a16:colId xmlns:a16="http://schemas.microsoft.com/office/drawing/2014/main" val="3227013617"/>
                    </a:ext>
                  </a:extLst>
                </a:gridCol>
                <a:gridCol w="208280">
                  <a:extLst>
                    <a:ext uri="{9D8B030D-6E8A-4147-A177-3AD203B41FA5}">
                      <a16:colId xmlns:a16="http://schemas.microsoft.com/office/drawing/2014/main" val="2025494377"/>
                    </a:ext>
                  </a:extLst>
                </a:gridCol>
                <a:gridCol w="208280">
                  <a:extLst>
                    <a:ext uri="{9D8B030D-6E8A-4147-A177-3AD203B41FA5}">
                      <a16:colId xmlns:a16="http://schemas.microsoft.com/office/drawing/2014/main" val="3481363474"/>
                    </a:ext>
                  </a:extLst>
                </a:gridCol>
                <a:gridCol w="208280">
                  <a:extLst>
                    <a:ext uri="{9D8B030D-6E8A-4147-A177-3AD203B41FA5}">
                      <a16:colId xmlns:a16="http://schemas.microsoft.com/office/drawing/2014/main" val="3271796781"/>
                    </a:ext>
                  </a:extLst>
                </a:gridCol>
                <a:gridCol w="208280">
                  <a:extLst>
                    <a:ext uri="{9D8B030D-6E8A-4147-A177-3AD203B41FA5}">
                      <a16:colId xmlns:a16="http://schemas.microsoft.com/office/drawing/2014/main" val="2771659213"/>
                    </a:ext>
                  </a:extLst>
                </a:gridCol>
                <a:gridCol w="208280">
                  <a:extLst>
                    <a:ext uri="{9D8B030D-6E8A-4147-A177-3AD203B41FA5}">
                      <a16:colId xmlns:a16="http://schemas.microsoft.com/office/drawing/2014/main" val="2308619931"/>
                    </a:ext>
                  </a:extLst>
                </a:gridCol>
                <a:gridCol w="208280">
                  <a:extLst>
                    <a:ext uri="{9D8B030D-6E8A-4147-A177-3AD203B41FA5}">
                      <a16:colId xmlns:a16="http://schemas.microsoft.com/office/drawing/2014/main" val="105899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356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- 2019-06-20 18:00:01</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people who swirl their spaghetti and people who slice and scoop. 
Pick a side 
Add to box https://fcld.ly/s7o2ewk
Full recipe https://fcld.ly/rh9vc7k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https://scontent.xx.fbcdn.net/v/t1.0-9/s720x720/64668174_2020408184732070_4392674924355911680_o.jpg?_nc_cat=105&amp;_nc_oc=AQnMU8FrAGXi_HD6GrKe06kFRsuDmnFKVHMVJgWfMpwIHSGP19mENBqEZ2WcLhL1GIw&amp;_nc_ht=scontent.xx&amp;oh=c395263319d435065a48e8b345bdbd0d&amp;oe=5DE8973C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07/20/2019 14:13:40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3068850"/>
                  </a:ext>
                </a:extLst>
              </a:tr>
            </a:tbl>
          </a:graphicData>
        </a:graphic>
      </p:graphicFrame>
      <p:sp>
        <p:nvSpPr>
          <p:cNvPr id="4" name="Text Placeholder 3">
            <a:extLst>
              <a:ext uri="{FF2B5EF4-FFF2-40B4-BE49-F238E27FC236}">
                <a16:creationId xmlns:a16="http://schemas.microsoft.com/office/drawing/2014/main" id="{436EEA0E-53A7-4FAB-95BB-52289D65936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508822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69A4-F7FC-463D-9504-776E3582FA64}"/>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34F95EBB-4812-4AEC-A1C3-4D4B7A435C68}"/>
              </a:ext>
            </a:extLst>
          </p:cNvPr>
          <p:cNvGraphicFramePr>
            <a:graphicFrameLocks noGrp="1"/>
          </p:cNvGraphicFramePr>
          <p:nvPr>
            <p:ph type="tbl" sz="quarter" idx="13"/>
            <p:extLst>
              <p:ext uri="{D42A27DB-BD31-4B8C-83A1-F6EECF244321}">
                <p14:modId xmlns:p14="http://schemas.microsoft.com/office/powerpoint/2010/main" val="100161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7628334"/>
                    </a:ext>
                  </a:extLst>
                </a:gridCol>
                <a:gridCol w="905256">
                  <a:extLst>
                    <a:ext uri="{9D8B030D-6E8A-4147-A177-3AD203B41FA5}">
                      <a16:colId xmlns:a16="http://schemas.microsoft.com/office/drawing/2014/main" val="675032697"/>
                    </a:ext>
                  </a:extLst>
                </a:gridCol>
                <a:gridCol w="246888">
                  <a:extLst>
                    <a:ext uri="{9D8B030D-6E8A-4147-A177-3AD203B41FA5}">
                      <a16:colId xmlns:a16="http://schemas.microsoft.com/office/drawing/2014/main" val="2960423968"/>
                    </a:ext>
                  </a:extLst>
                </a:gridCol>
                <a:gridCol w="208280">
                  <a:extLst>
                    <a:ext uri="{9D8B030D-6E8A-4147-A177-3AD203B41FA5}">
                      <a16:colId xmlns:a16="http://schemas.microsoft.com/office/drawing/2014/main" val="2216864540"/>
                    </a:ext>
                  </a:extLst>
                </a:gridCol>
                <a:gridCol w="208280">
                  <a:extLst>
                    <a:ext uri="{9D8B030D-6E8A-4147-A177-3AD203B41FA5}">
                      <a16:colId xmlns:a16="http://schemas.microsoft.com/office/drawing/2014/main" val="3373901542"/>
                    </a:ext>
                  </a:extLst>
                </a:gridCol>
                <a:gridCol w="208280">
                  <a:extLst>
                    <a:ext uri="{9D8B030D-6E8A-4147-A177-3AD203B41FA5}">
                      <a16:colId xmlns:a16="http://schemas.microsoft.com/office/drawing/2014/main" val="467979528"/>
                    </a:ext>
                  </a:extLst>
                </a:gridCol>
                <a:gridCol w="208280">
                  <a:extLst>
                    <a:ext uri="{9D8B030D-6E8A-4147-A177-3AD203B41FA5}">
                      <a16:colId xmlns:a16="http://schemas.microsoft.com/office/drawing/2014/main" val="2852182155"/>
                    </a:ext>
                  </a:extLst>
                </a:gridCol>
                <a:gridCol w="208280">
                  <a:extLst>
                    <a:ext uri="{9D8B030D-6E8A-4147-A177-3AD203B41FA5}">
                      <a16:colId xmlns:a16="http://schemas.microsoft.com/office/drawing/2014/main" val="2345099190"/>
                    </a:ext>
                  </a:extLst>
                </a:gridCol>
                <a:gridCol w="208280">
                  <a:extLst>
                    <a:ext uri="{9D8B030D-6E8A-4147-A177-3AD203B41FA5}">
                      <a16:colId xmlns:a16="http://schemas.microsoft.com/office/drawing/2014/main" val="3189936211"/>
                    </a:ext>
                  </a:extLst>
                </a:gridCol>
                <a:gridCol w="208280">
                  <a:extLst>
                    <a:ext uri="{9D8B030D-6E8A-4147-A177-3AD203B41FA5}">
                      <a16:colId xmlns:a16="http://schemas.microsoft.com/office/drawing/2014/main" val="309134000"/>
                    </a:ext>
                  </a:extLst>
                </a:gridCol>
                <a:gridCol w="208280">
                  <a:extLst>
                    <a:ext uri="{9D8B030D-6E8A-4147-A177-3AD203B41FA5}">
                      <a16:colId xmlns:a16="http://schemas.microsoft.com/office/drawing/2014/main" val="1528942817"/>
                    </a:ext>
                  </a:extLst>
                </a:gridCol>
                <a:gridCol w="208280">
                  <a:extLst>
                    <a:ext uri="{9D8B030D-6E8A-4147-A177-3AD203B41FA5}">
                      <a16:colId xmlns:a16="http://schemas.microsoft.com/office/drawing/2014/main" val="2063708248"/>
                    </a:ext>
                  </a:extLst>
                </a:gridCol>
                <a:gridCol w="208280">
                  <a:extLst>
                    <a:ext uri="{9D8B030D-6E8A-4147-A177-3AD203B41FA5}">
                      <a16:colId xmlns:a16="http://schemas.microsoft.com/office/drawing/2014/main" val="626400504"/>
                    </a:ext>
                  </a:extLst>
                </a:gridCol>
                <a:gridCol w="208280">
                  <a:extLst>
                    <a:ext uri="{9D8B030D-6E8A-4147-A177-3AD203B41FA5}">
                      <a16:colId xmlns:a16="http://schemas.microsoft.com/office/drawing/2014/main" val="1996204762"/>
                    </a:ext>
                  </a:extLst>
                </a:gridCol>
                <a:gridCol w="208280">
                  <a:extLst>
                    <a:ext uri="{9D8B030D-6E8A-4147-A177-3AD203B41FA5}">
                      <a16:colId xmlns:a16="http://schemas.microsoft.com/office/drawing/2014/main" val="2124444673"/>
                    </a:ext>
                  </a:extLst>
                </a:gridCol>
                <a:gridCol w="208280">
                  <a:extLst>
                    <a:ext uri="{9D8B030D-6E8A-4147-A177-3AD203B41FA5}">
                      <a16:colId xmlns:a16="http://schemas.microsoft.com/office/drawing/2014/main" val="2235018067"/>
                    </a:ext>
                  </a:extLst>
                </a:gridCol>
                <a:gridCol w="208280">
                  <a:extLst>
                    <a:ext uri="{9D8B030D-6E8A-4147-A177-3AD203B41FA5}">
                      <a16:colId xmlns:a16="http://schemas.microsoft.com/office/drawing/2014/main" val="2026939895"/>
                    </a:ext>
                  </a:extLst>
                </a:gridCol>
                <a:gridCol w="208280">
                  <a:extLst>
                    <a:ext uri="{9D8B030D-6E8A-4147-A177-3AD203B41FA5}">
                      <a16:colId xmlns:a16="http://schemas.microsoft.com/office/drawing/2014/main" val="3700848117"/>
                    </a:ext>
                  </a:extLst>
                </a:gridCol>
                <a:gridCol w="208280">
                  <a:extLst>
                    <a:ext uri="{9D8B030D-6E8A-4147-A177-3AD203B41FA5}">
                      <a16:colId xmlns:a16="http://schemas.microsoft.com/office/drawing/2014/main" val="1689220883"/>
                    </a:ext>
                  </a:extLst>
                </a:gridCol>
                <a:gridCol w="208280">
                  <a:extLst>
                    <a:ext uri="{9D8B030D-6E8A-4147-A177-3AD203B41FA5}">
                      <a16:colId xmlns:a16="http://schemas.microsoft.com/office/drawing/2014/main" val="3230187153"/>
                    </a:ext>
                  </a:extLst>
                </a:gridCol>
                <a:gridCol w="208280">
                  <a:extLst>
                    <a:ext uri="{9D8B030D-6E8A-4147-A177-3AD203B41FA5}">
                      <a16:colId xmlns:a16="http://schemas.microsoft.com/office/drawing/2014/main" val="3106236867"/>
                    </a:ext>
                  </a:extLst>
                </a:gridCol>
                <a:gridCol w="208280">
                  <a:extLst>
                    <a:ext uri="{9D8B030D-6E8A-4147-A177-3AD203B41FA5}">
                      <a16:colId xmlns:a16="http://schemas.microsoft.com/office/drawing/2014/main" val="2786567935"/>
                    </a:ext>
                  </a:extLst>
                </a:gridCol>
                <a:gridCol w="208280">
                  <a:extLst>
                    <a:ext uri="{9D8B030D-6E8A-4147-A177-3AD203B41FA5}">
                      <a16:colId xmlns:a16="http://schemas.microsoft.com/office/drawing/2014/main" val="3302157705"/>
                    </a:ext>
                  </a:extLst>
                </a:gridCol>
                <a:gridCol w="208280">
                  <a:extLst>
                    <a:ext uri="{9D8B030D-6E8A-4147-A177-3AD203B41FA5}">
                      <a16:colId xmlns:a16="http://schemas.microsoft.com/office/drawing/2014/main" val="882949996"/>
                    </a:ext>
                  </a:extLst>
                </a:gridCol>
                <a:gridCol w="208280">
                  <a:extLst>
                    <a:ext uri="{9D8B030D-6E8A-4147-A177-3AD203B41FA5}">
                      <a16:colId xmlns:a16="http://schemas.microsoft.com/office/drawing/2014/main" val="2247806192"/>
                    </a:ext>
                  </a:extLst>
                </a:gridCol>
                <a:gridCol w="208280">
                  <a:extLst>
                    <a:ext uri="{9D8B030D-6E8A-4147-A177-3AD203B41FA5}">
                      <a16:colId xmlns:a16="http://schemas.microsoft.com/office/drawing/2014/main" val="2419431721"/>
                    </a:ext>
                  </a:extLst>
                </a:gridCol>
                <a:gridCol w="208280">
                  <a:extLst>
                    <a:ext uri="{9D8B030D-6E8A-4147-A177-3AD203B41FA5}">
                      <a16:colId xmlns:a16="http://schemas.microsoft.com/office/drawing/2014/main" val="494849742"/>
                    </a:ext>
                  </a:extLst>
                </a:gridCol>
                <a:gridCol w="208280">
                  <a:extLst>
                    <a:ext uri="{9D8B030D-6E8A-4147-A177-3AD203B41FA5}">
                      <a16:colId xmlns:a16="http://schemas.microsoft.com/office/drawing/2014/main" val="4076756164"/>
                    </a:ext>
                  </a:extLst>
                </a:gridCol>
                <a:gridCol w="208280">
                  <a:extLst>
                    <a:ext uri="{9D8B030D-6E8A-4147-A177-3AD203B41FA5}">
                      <a16:colId xmlns:a16="http://schemas.microsoft.com/office/drawing/2014/main" val="148375782"/>
                    </a:ext>
                  </a:extLst>
                </a:gridCol>
                <a:gridCol w="208280">
                  <a:extLst>
                    <a:ext uri="{9D8B030D-6E8A-4147-A177-3AD203B41FA5}">
                      <a16:colId xmlns:a16="http://schemas.microsoft.com/office/drawing/2014/main" val="3336974651"/>
                    </a:ext>
                  </a:extLst>
                </a:gridCol>
                <a:gridCol w="208280">
                  <a:extLst>
                    <a:ext uri="{9D8B030D-6E8A-4147-A177-3AD203B41FA5}">
                      <a16:colId xmlns:a16="http://schemas.microsoft.com/office/drawing/2014/main" val="46322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168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- 2019-06-19 18:00:02</a:t>
                      </a:r>
                      <a:r>
                        <a:rPr kumimoji="0" lang="en-US" sz="1000" b="0" i="0" u="none" strike="noStrike" kern="1200" cap="none" spc="0" normalizeH="0" baseline="0" noProof="0">
                          <a:ln>
                            <a:noFill/>
                          </a:ln>
                          <a:solidFill>
                            <a:prstClr val="black"/>
                          </a:solidFill>
                          <a:effectLst/>
                          <a:uLnTx/>
                          <a:uFillTx/>
                          <a:latin typeface="+mn-lt"/>
                          <a:ea typeface="+mn-ea"/>
                          <a:cs typeface="+mn-cs"/>
                        </a:rPr>
                        <a:t> 
 Whether your ramen is separated into perfectly instagrammable sections or piled up in a brothy noodle heap, it'll still be a taste sensation
#hotmess
 Add to box https://fcld.ly/l7ddew8 
Recipe https://fcld.ly/h6yxuz7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https://scontent.xx.fbcdn.net/v/t1.0-9/s720x720/64732819_2018655631573992_7299311814498582528_o.jpg?_nc_cat=110&amp;_nc_oc=AQnk4LmjeehFi-PNBZgOBkJfQSdNKtwQVMFJSRlpykv_MVymqHPuvswuRDdePeNSzUI&amp;_nc_ht=scontent.xx&amp;oh=3a855315ae787a6398da93700623f5a8&amp;oe=5DEBD81A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14:14:35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3034424"/>
                  </a:ext>
                </a:extLst>
              </a:tr>
            </a:tbl>
          </a:graphicData>
        </a:graphic>
      </p:graphicFrame>
      <p:sp>
        <p:nvSpPr>
          <p:cNvPr id="4" name="Text Placeholder 3">
            <a:extLst>
              <a:ext uri="{FF2B5EF4-FFF2-40B4-BE49-F238E27FC236}">
                <a16:creationId xmlns:a16="http://schemas.microsoft.com/office/drawing/2014/main" id="{FD2FBA56-FD71-477B-8C69-90D6E2F1CE7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847116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07685-C6D0-4902-8F6F-9455DA8144D7}"/>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27CC6149-98B3-4B31-8BC6-69555F08ED5A}"/>
              </a:ext>
            </a:extLst>
          </p:cNvPr>
          <p:cNvGraphicFramePr>
            <a:graphicFrameLocks noGrp="1"/>
          </p:cNvGraphicFramePr>
          <p:nvPr>
            <p:ph type="tbl" sz="quarter" idx="13"/>
            <p:extLst>
              <p:ext uri="{D42A27DB-BD31-4B8C-83A1-F6EECF244321}">
                <p14:modId xmlns:p14="http://schemas.microsoft.com/office/powerpoint/2010/main" val="389038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763442"/>
                    </a:ext>
                  </a:extLst>
                </a:gridCol>
                <a:gridCol w="905256">
                  <a:extLst>
                    <a:ext uri="{9D8B030D-6E8A-4147-A177-3AD203B41FA5}">
                      <a16:colId xmlns:a16="http://schemas.microsoft.com/office/drawing/2014/main" val="2063933317"/>
                    </a:ext>
                  </a:extLst>
                </a:gridCol>
                <a:gridCol w="246888">
                  <a:extLst>
                    <a:ext uri="{9D8B030D-6E8A-4147-A177-3AD203B41FA5}">
                      <a16:colId xmlns:a16="http://schemas.microsoft.com/office/drawing/2014/main" val="111265009"/>
                    </a:ext>
                  </a:extLst>
                </a:gridCol>
                <a:gridCol w="208280">
                  <a:extLst>
                    <a:ext uri="{9D8B030D-6E8A-4147-A177-3AD203B41FA5}">
                      <a16:colId xmlns:a16="http://schemas.microsoft.com/office/drawing/2014/main" val="858913101"/>
                    </a:ext>
                  </a:extLst>
                </a:gridCol>
                <a:gridCol w="208280">
                  <a:extLst>
                    <a:ext uri="{9D8B030D-6E8A-4147-A177-3AD203B41FA5}">
                      <a16:colId xmlns:a16="http://schemas.microsoft.com/office/drawing/2014/main" val="1497687568"/>
                    </a:ext>
                  </a:extLst>
                </a:gridCol>
                <a:gridCol w="208280">
                  <a:extLst>
                    <a:ext uri="{9D8B030D-6E8A-4147-A177-3AD203B41FA5}">
                      <a16:colId xmlns:a16="http://schemas.microsoft.com/office/drawing/2014/main" val="205503660"/>
                    </a:ext>
                  </a:extLst>
                </a:gridCol>
                <a:gridCol w="208280">
                  <a:extLst>
                    <a:ext uri="{9D8B030D-6E8A-4147-A177-3AD203B41FA5}">
                      <a16:colId xmlns:a16="http://schemas.microsoft.com/office/drawing/2014/main" val="3227565348"/>
                    </a:ext>
                  </a:extLst>
                </a:gridCol>
                <a:gridCol w="208280">
                  <a:extLst>
                    <a:ext uri="{9D8B030D-6E8A-4147-A177-3AD203B41FA5}">
                      <a16:colId xmlns:a16="http://schemas.microsoft.com/office/drawing/2014/main" val="3312605778"/>
                    </a:ext>
                  </a:extLst>
                </a:gridCol>
                <a:gridCol w="208280">
                  <a:extLst>
                    <a:ext uri="{9D8B030D-6E8A-4147-A177-3AD203B41FA5}">
                      <a16:colId xmlns:a16="http://schemas.microsoft.com/office/drawing/2014/main" val="1302312593"/>
                    </a:ext>
                  </a:extLst>
                </a:gridCol>
                <a:gridCol w="208280">
                  <a:extLst>
                    <a:ext uri="{9D8B030D-6E8A-4147-A177-3AD203B41FA5}">
                      <a16:colId xmlns:a16="http://schemas.microsoft.com/office/drawing/2014/main" val="1070125902"/>
                    </a:ext>
                  </a:extLst>
                </a:gridCol>
                <a:gridCol w="208280">
                  <a:extLst>
                    <a:ext uri="{9D8B030D-6E8A-4147-A177-3AD203B41FA5}">
                      <a16:colId xmlns:a16="http://schemas.microsoft.com/office/drawing/2014/main" val="1625922954"/>
                    </a:ext>
                  </a:extLst>
                </a:gridCol>
                <a:gridCol w="208280">
                  <a:extLst>
                    <a:ext uri="{9D8B030D-6E8A-4147-A177-3AD203B41FA5}">
                      <a16:colId xmlns:a16="http://schemas.microsoft.com/office/drawing/2014/main" val="4119149899"/>
                    </a:ext>
                  </a:extLst>
                </a:gridCol>
                <a:gridCol w="208280">
                  <a:extLst>
                    <a:ext uri="{9D8B030D-6E8A-4147-A177-3AD203B41FA5}">
                      <a16:colId xmlns:a16="http://schemas.microsoft.com/office/drawing/2014/main" val="1388746723"/>
                    </a:ext>
                  </a:extLst>
                </a:gridCol>
                <a:gridCol w="208280">
                  <a:extLst>
                    <a:ext uri="{9D8B030D-6E8A-4147-A177-3AD203B41FA5}">
                      <a16:colId xmlns:a16="http://schemas.microsoft.com/office/drawing/2014/main" val="3448194469"/>
                    </a:ext>
                  </a:extLst>
                </a:gridCol>
                <a:gridCol w="208280">
                  <a:extLst>
                    <a:ext uri="{9D8B030D-6E8A-4147-A177-3AD203B41FA5}">
                      <a16:colId xmlns:a16="http://schemas.microsoft.com/office/drawing/2014/main" val="550771784"/>
                    </a:ext>
                  </a:extLst>
                </a:gridCol>
                <a:gridCol w="208280">
                  <a:extLst>
                    <a:ext uri="{9D8B030D-6E8A-4147-A177-3AD203B41FA5}">
                      <a16:colId xmlns:a16="http://schemas.microsoft.com/office/drawing/2014/main" val="2971786646"/>
                    </a:ext>
                  </a:extLst>
                </a:gridCol>
                <a:gridCol w="208280">
                  <a:extLst>
                    <a:ext uri="{9D8B030D-6E8A-4147-A177-3AD203B41FA5}">
                      <a16:colId xmlns:a16="http://schemas.microsoft.com/office/drawing/2014/main" val="1732937765"/>
                    </a:ext>
                  </a:extLst>
                </a:gridCol>
                <a:gridCol w="208280">
                  <a:extLst>
                    <a:ext uri="{9D8B030D-6E8A-4147-A177-3AD203B41FA5}">
                      <a16:colId xmlns:a16="http://schemas.microsoft.com/office/drawing/2014/main" val="3042596086"/>
                    </a:ext>
                  </a:extLst>
                </a:gridCol>
                <a:gridCol w="208280">
                  <a:extLst>
                    <a:ext uri="{9D8B030D-6E8A-4147-A177-3AD203B41FA5}">
                      <a16:colId xmlns:a16="http://schemas.microsoft.com/office/drawing/2014/main" val="898834225"/>
                    </a:ext>
                  </a:extLst>
                </a:gridCol>
                <a:gridCol w="208280">
                  <a:extLst>
                    <a:ext uri="{9D8B030D-6E8A-4147-A177-3AD203B41FA5}">
                      <a16:colId xmlns:a16="http://schemas.microsoft.com/office/drawing/2014/main" val="3155674240"/>
                    </a:ext>
                  </a:extLst>
                </a:gridCol>
                <a:gridCol w="208280">
                  <a:extLst>
                    <a:ext uri="{9D8B030D-6E8A-4147-A177-3AD203B41FA5}">
                      <a16:colId xmlns:a16="http://schemas.microsoft.com/office/drawing/2014/main" val="3395023370"/>
                    </a:ext>
                  </a:extLst>
                </a:gridCol>
                <a:gridCol w="208280">
                  <a:extLst>
                    <a:ext uri="{9D8B030D-6E8A-4147-A177-3AD203B41FA5}">
                      <a16:colId xmlns:a16="http://schemas.microsoft.com/office/drawing/2014/main" val="1553897036"/>
                    </a:ext>
                  </a:extLst>
                </a:gridCol>
                <a:gridCol w="208280">
                  <a:extLst>
                    <a:ext uri="{9D8B030D-6E8A-4147-A177-3AD203B41FA5}">
                      <a16:colId xmlns:a16="http://schemas.microsoft.com/office/drawing/2014/main" val="1740990204"/>
                    </a:ext>
                  </a:extLst>
                </a:gridCol>
                <a:gridCol w="208280">
                  <a:extLst>
                    <a:ext uri="{9D8B030D-6E8A-4147-A177-3AD203B41FA5}">
                      <a16:colId xmlns:a16="http://schemas.microsoft.com/office/drawing/2014/main" val="4123816207"/>
                    </a:ext>
                  </a:extLst>
                </a:gridCol>
                <a:gridCol w="208280">
                  <a:extLst>
                    <a:ext uri="{9D8B030D-6E8A-4147-A177-3AD203B41FA5}">
                      <a16:colId xmlns:a16="http://schemas.microsoft.com/office/drawing/2014/main" val="3279322632"/>
                    </a:ext>
                  </a:extLst>
                </a:gridCol>
                <a:gridCol w="208280">
                  <a:extLst>
                    <a:ext uri="{9D8B030D-6E8A-4147-A177-3AD203B41FA5}">
                      <a16:colId xmlns:a16="http://schemas.microsoft.com/office/drawing/2014/main" val="2574035094"/>
                    </a:ext>
                  </a:extLst>
                </a:gridCol>
                <a:gridCol w="208280">
                  <a:extLst>
                    <a:ext uri="{9D8B030D-6E8A-4147-A177-3AD203B41FA5}">
                      <a16:colId xmlns:a16="http://schemas.microsoft.com/office/drawing/2014/main" val="2456883201"/>
                    </a:ext>
                  </a:extLst>
                </a:gridCol>
                <a:gridCol w="208280">
                  <a:extLst>
                    <a:ext uri="{9D8B030D-6E8A-4147-A177-3AD203B41FA5}">
                      <a16:colId xmlns:a16="http://schemas.microsoft.com/office/drawing/2014/main" val="500278280"/>
                    </a:ext>
                  </a:extLst>
                </a:gridCol>
                <a:gridCol w="208280">
                  <a:extLst>
                    <a:ext uri="{9D8B030D-6E8A-4147-A177-3AD203B41FA5}">
                      <a16:colId xmlns:a16="http://schemas.microsoft.com/office/drawing/2014/main" val="2034968345"/>
                    </a:ext>
                  </a:extLst>
                </a:gridCol>
                <a:gridCol w="208280">
                  <a:extLst>
                    <a:ext uri="{9D8B030D-6E8A-4147-A177-3AD203B41FA5}">
                      <a16:colId xmlns:a16="http://schemas.microsoft.com/office/drawing/2014/main" val="2668601279"/>
                    </a:ext>
                  </a:extLst>
                </a:gridCol>
                <a:gridCol w="208280">
                  <a:extLst>
                    <a:ext uri="{9D8B030D-6E8A-4147-A177-3AD203B41FA5}">
                      <a16:colId xmlns:a16="http://schemas.microsoft.com/office/drawing/2014/main" val="298193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7389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- 2019-06-18 13:00:01</a:t>
                      </a:r>
                      <a:r>
                        <a:rPr kumimoji="0" lang="en-US" sz="1000" b="0" i="0" u="none" strike="noStrike" kern="1200" cap="none" spc="0" normalizeH="0" baseline="0" noProof="0">
                          <a:ln>
                            <a:noFill/>
                          </a:ln>
                          <a:solidFill>
                            <a:prstClr val="black"/>
                          </a:solidFill>
                          <a:effectLst/>
                          <a:uLnTx/>
                          <a:uFillTx/>
                          <a:latin typeface="+mn-lt"/>
                          <a:ea typeface="+mn-ea"/>
                          <a:cs typeface="+mn-cs"/>
                        </a:rPr>
                        <a:t> 
 Think rice is boring? You've clearly not tried it cooked in butter, split cardamom and fragrant star anise. 
Make it happen https://fcld.ly/de3l1b7
Recipe here: https://fcld.ly/e796jb3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https://scontent.xx.fbcdn.net/v/t1.0-9/s720x720/64301413_2016588571780698_1014167960429789184_o.jpg?_nc_cat=110&amp;_nc_oc=AQlylMhs-JOV4Fv7TacmCTJGnTE1bbDHyfoAwk6nuY3NmC05Chndk1FK8G08culIGFg&amp;_nc_ht=scontent.xx&amp;oh=955eed21d181d1c5d1d47f0ff004372c&amp;oe=5DED7C3E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08:29:29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2572452"/>
                  </a:ext>
                </a:extLst>
              </a:tr>
            </a:tbl>
          </a:graphicData>
        </a:graphic>
      </p:graphicFrame>
      <p:sp>
        <p:nvSpPr>
          <p:cNvPr id="4" name="Text Placeholder 3">
            <a:extLst>
              <a:ext uri="{FF2B5EF4-FFF2-40B4-BE49-F238E27FC236}">
                <a16:creationId xmlns:a16="http://schemas.microsoft.com/office/drawing/2014/main" id="{6C9DCB33-118B-45DE-9350-21D0C8500CC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12829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991E-0AA5-4DCC-A3DF-7E7BC8405510}"/>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D78C85A9-081C-4AF2-A4DD-7ADDC1DE15B6}"/>
              </a:ext>
            </a:extLst>
          </p:cNvPr>
          <p:cNvGraphicFramePr>
            <a:graphicFrameLocks noGrp="1"/>
          </p:cNvGraphicFramePr>
          <p:nvPr>
            <p:ph type="tbl" sz="quarter" idx="13"/>
            <p:extLst>
              <p:ext uri="{D42A27DB-BD31-4B8C-83A1-F6EECF244321}">
                <p14:modId xmlns:p14="http://schemas.microsoft.com/office/powerpoint/2010/main" val="200759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0832674"/>
                    </a:ext>
                  </a:extLst>
                </a:gridCol>
                <a:gridCol w="905256">
                  <a:extLst>
                    <a:ext uri="{9D8B030D-6E8A-4147-A177-3AD203B41FA5}">
                      <a16:colId xmlns:a16="http://schemas.microsoft.com/office/drawing/2014/main" val="2110458301"/>
                    </a:ext>
                  </a:extLst>
                </a:gridCol>
                <a:gridCol w="246888">
                  <a:extLst>
                    <a:ext uri="{9D8B030D-6E8A-4147-A177-3AD203B41FA5}">
                      <a16:colId xmlns:a16="http://schemas.microsoft.com/office/drawing/2014/main" val="880885850"/>
                    </a:ext>
                  </a:extLst>
                </a:gridCol>
                <a:gridCol w="208280">
                  <a:extLst>
                    <a:ext uri="{9D8B030D-6E8A-4147-A177-3AD203B41FA5}">
                      <a16:colId xmlns:a16="http://schemas.microsoft.com/office/drawing/2014/main" val="1996326584"/>
                    </a:ext>
                  </a:extLst>
                </a:gridCol>
                <a:gridCol w="208280">
                  <a:extLst>
                    <a:ext uri="{9D8B030D-6E8A-4147-A177-3AD203B41FA5}">
                      <a16:colId xmlns:a16="http://schemas.microsoft.com/office/drawing/2014/main" val="3168542839"/>
                    </a:ext>
                  </a:extLst>
                </a:gridCol>
                <a:gridCol w="208280">
                  <a:extLst>
                    <a:ext uri="{9D8B030D-6E8A-4147-A177-3AD203B41FA5}">
                      <a16:colId xmlns:a16="http://schemas.microsoft.com/office/drawing/2014/main" val="1089861698"/>
                    </a:ext>
                  </a:extLst>
                </a:gridCol>
                <a:gridCol w="208280">
                  <a:extLst>
                    <a:ext uri="{9D8B030D-6E8A-4147-A177-3AD203B41FA5}">
                      <a16:colId xmlns:a16="http://schemas.microsoft.com/office/drawing/2014/main" val="3978996423"/>
                    </a:ext>
                  </a:extLst>
                </a:gridCol>
                <a:gridCol w="208280">
                  <a:extLst>
                    <a:ext uri="{9D8B030D-6E8A-4147-A177-3AD203B41FA5}">
                      <a16:colId xmlns:a16="http://schemas.microsoft.com/office/drawing/2014/main" val="2804142190"/>
                    </a:ext>
                  </a:extLst>
                </a:gridCol>
                <a:gridCol w="208280">
                  <a:extLst>
                    <a:ext uri="{9D8B030D-6E8A-4147-A177-3AD203B41FA5}">
                      <a16:colId xmlns:a16="http://schemas.microsoft.com/office/drawing/2014/main" val="2414741960"/>
                    </a:ext>
                  </a:extLst>
                </a:gridCol>
                <a:gridCol w="208280">
                  <a:extLst>
                    <a:ext uri="{9D8B030D-6E8A-4147-A177-3AD203B41FA5}">
                      <a16:colId xmlns:a16="http://schemas.microsoft.com/office/drawing/2014/main" val="3536486401"/>
                    </a:ext>
                  </a:extLst>
                </a:gridCol>
                <a:gridCol w="208280">
                  <a:extLst>
                    <a:ext uri="{9D8B030D-6E8A-4147-A177-3AD203B41FA5}">
                      <a16:colId xmlns:a16="http://schemas.microsoft.com/office/drawing/2014/main" val="2851928294"/>
                    </a:ext>
                  </a:extLst>
                </a:gridCol>
                <a:gridCol w="208280">
                  <a:extLst>
                    <a:ext uri="{9D8B030D-6E8A-4147-A177-3AD203B41FA5}">
                      <a16:colId xmlns:a16="http://schemas.microsoft.com/office/drawing/2014/main" val="870717514"/>
                    </a:ext>
                  </a:extLst>
                </a:gridCol>
                <a:gridCol w="208280">
                  <a:extLst>
                    <a:ext uri="{9D8B030D-6E8A-4147-A177-3AD203B41FA5}">
                      <a16:colId xmlns:a16="http://schemas.microsoft.com/office/drawing/2014/main" val="3093558295"/>
                    </a:ext>
                  </a:extLst>
                </a:gridCol>
                <a:gridCol w="208280">
                  <a:extLst>
                    <a:ext uri="{9D8B030D-6E8A-4147-A177-3AD203B41FA5}">
                      <a16:colId xmlns:a16="http://schemas.microsoft.com/office/drawing/2014/main" val="1655746233"/>
                    </a:ext>
                  </a:extLst>
                </a:gridCol>
                <a:gridCol w="208280">
                  <a:extLst>
                    <a:ext uri="{9D8B030D-6E8A-4147-A177-3AD203B41FA5}">
                      <a16:colId xmlns:a16="http://schemas.microsoft.com/office/drawing/2014/main" val="2755690720"/>
                    </a:ext>
                  </a:extLst>
                </a:gridCol>
                <a:gridCol w="208280">
                  <a:extLst>
                    <a:ext uri="{9D8B030D-6E8A-4147-A177-3AD203B41FA5}">
                      <a16:colId xmlns:a16="http://schemas.microsoft.com/office/drawing/2014/main" val="781257805"/>
                    </a:ext>
                  </a:extLst>
                </a:gridCol>
                <a:gridCol w="208280">
                  <a:extLst>
                    <a:ext uri="{9D8B030D-6E8A-4147-A177-3AD203B41FA5}">
                      <a16:colId xmlns:a16="http://schemas.microsoft.com/office/drawing/2014/main" val="2977573873"/>
                    </a:ext>
                  </a:extLst>
                </a:gridCol>
                <a:gridCol w="208280">
                  <a:extLst>
                    <a:ext uri="{9D8B030D-6E8A-4147-A177-3AD203B41FA5}">
                      <a16:colId xmlns:a16="http://schemas.microsoft.com/office/drawing/2014/main" val="4032184621"/>
                    </a:ext>
                  </a:extLst>
                </a:gridCol>
                <a:gridCol w="208280">
                  <a:extLst>
                    <a:ext uri="{9D8B030D-6E8A-4147-A177-3AD203B41FA5}">
                      <a16:colId xmlns:a16="http://schemas.microsoft.com/office/drawing/2014/main" val="180176967"/>
                    </a:ext>
                  </a:extLst>
                </a:gridCol>
                <a:gridCol w="208280">
                  <a:extLst>
                    <a:ext uri="{9D8B030D-6E8A-4147-A177-3AD203B41FA5}">
                      <a16:colId xmlns:a16="http://schemas.microsoft.com/office/drawing/2014/main" val="667008813"/>
                    </a:ext>
                  </a:extLst>
                </a:gridCol>
                <a:gridCol w="208280">
                  <a:extLst>
                    <a:ext uri="{9D8B030D-6E8A-4147-A177-3AD203B41FA5}">
                      <a16:colId xmlns:a16="http://schemas.microsoft.com/office/drawing/2014/main" val="1022521988"/>
                    </a:ext>
                  </a:extLst>
                </a:gridCol>
                <a:gridCol w="208280">
                  <a:extLst>
                    <a:ext uri="{9D8B030D-6E8A-4147-A177-3AD203B41FA5}">
                      <a16:colId xmlns:a16="http://schemas.microsoft.com/office/drawing/2014/main" val="363667261"/>
                    </a:ext>
                  </a:extLst>
                </a:gridCol>
                <a:gridCol w="208280">
                  <a:extLst>
                    <a:ext uri="{9D8B030D-6E8A-4147-A177-3AD203B41FA5}">
                      <a16:colId xmlns:a16="http://schemas.microsoft.com/office/drawing/2014/main" val="2608996451"/>
                    </a:ext>
                  </a:extLst>
                </a:gridCol>
                <a:gridCol w="208280">
                  <a:extLst>
                    <a:ext uri="{9D8B030D-6E8A-4147-A177-3AD203B41FA5}">
                      <a16:colId xmlns:a16="http://schemas.microsoft.com/office/drawing/2014/main" val="4253569112"/>
                    </a:ext>
                  </a:extLst>
                </a:gridCol>
                <a:gridCol w="208280">
                  <a:extLst>
                    <a:ext uri="{9D8B030D-6E8A-4147-A177-3AD203B41FA5}">
                      <a16:colId xmlns:a16="http://schemas.microsoft.com/office/drawing/2014/main" val="2546686981"/>
                    </a:ext>
                  </a:extLst>
                </a:gridCol>
                <a:gridCol w="208280">
                  <a:extLst>
                    <a:ext uri="{9D8B030D-6E8A-4147-A177-3AD203B41FA5}">
                      <a16:colId xmlns:a16="http://schemas.microsoft.com/office/drawing/2014/main" val="4137658711"/>
                    </a:ext>
                  </a:extLst>
                </a:gridCol>
                <a:gridCol w="208280">
                  <a:extLst>
                    <a:ext uri="{9D8B030D-6E8A-4147-A177-3AD203B41FA5}">
                      <a16:colId xmlns:a16="http://schemas.microsoft.com/office/drawing/2014/main" val="148835310"/>
                    </a:ext>
                  </a:extLst>
                </a:gridCol>
                <a:gridCol w="208280">
                  <a:extLst>
                    <a:ext uri="{9D8B030D-6E8A-4147-A177-3AD203B41FA5}">
                      <a16:colId xmlns:a16="http://schemas.microsoft.com/office/drawing/2014/main" val="910636790"/>
                    </a:ext>
                  </a:extLst>
                </a:gridCol>
                <a:gridCol w="208280">
                  <a:extLst>
                    <a:ext uri="{9D8B030D-6E8A-4147-A177-3AD203B41FA5}">
                      <a16:colId xmlns:a16="http://schemas.microsoft.com/office/drawing/2014/main" val="1527452513"/>
                    </a:ext>
                  </a:extLst>
                </a:gridCol>
                <a:gridCol w="208280">
                  <a:extLst>
                    <a:ext uri="{9D8B030D-6E8A-4147-A177-3AD203B41FA5}">
                      <a16:colId xmlns:a16="http://schemas.microsoft.com/office/drawing/2014/main" val="1231825383"/>
                    </a:ext>
                  </a:extLst>
                </a:gridCol>
                <a:gridCol w="208280">
                  <a:extLst>
                    <a:ext uri="{9D8B030D-6E8A-4147-A177-3AD203B41FA5}">
                      <a16:colId xmlns:a16="http://schemas.microsoft.com/office/drawing/2014/main" val="61397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0007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- 2019-06-17 18:00:08</a:t>
                      </a:r>
                      <a:r>
                        <a:rPr kumimoji="0" lang="en-US" sz="1000" b="0" i="0" u="none" strike="noStrike" kern="1200" cap="none" spc="0" normalizeH="0" baseline="0" noProof="0">
                          <a:ln>
                            <a:noFill/>
                          </a:ln>
                          <a:solidFill>
                            <a:prstClr val="black"/>
                          </a:solidFill>
                          <a:effectLst/>
                          <a:uLnTx/>
                          <a:uFillTx/>
                          <a:latin typeface="+mn-lt"/>
                          <a:ea typeface="+mn-ea"/>
                          <a:cs typeface="+mn-cs"/>
                        </a:rPr>
                        <a:t> 
 Cayenne pepper heats things up in this Fragrant Vegetable Sambar 🔥, but don't worry, coconut yoghurt is on hand to cool things right back down 😎 
Add to box https://fcld.ly/7xneyla
Full recipe here https://fcld.ly/6stm8n3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https://scontent.xx.fbcdn.net/v/t1.0-9/s720x720/64349047_2015333795239509_334395222974791680_o.jpg?_nc_cat=107&amp;_nc_oc=AQkfw_GZ9pHPV-94S5T9k2Uwoas3g2vXHyzV2or5DrnLgZ5Rg5qkR2H1wtZbWeLm0ec&amp;_nc_ht=scontent.xx&amp;oh=1a9313a47f2e0df3aa9a16a8f14db677&amp;oe=5DAB18EF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14:13:18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3667700"/>
                  </a:ext>
                </a:extLst>
              </a:tr>
            </a:tbl>
          </a:graphicData>
        </a:graphic>
      </p:graphicFrame>
      <p:sp>
        <p:nvSpPr>
          <p:cNvPr id="4" name="Text Placeholder 3">
            <a:extLst>
              <a:ext uri="{FF2B5EF4-FFF2-40B4-BE49-F238E27FC236}">
                <a16:creationId xmlns:a16="http://schemas.microsoft.com/office/drawing/2014/main" id="{1B347EDF-EA31-4E8B-B43B-19BCD391D7D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63860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EBD64-5307-419C-959A-CD9DBC0A0D7B}"/>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4CA000C1-E5AD-48F3-B762-15D9C0709B9D}"/>
              </a:ext>
            </a:extLst>
          </p:cNvPr>
          <p:cNvGraphicFramePr>
            <a:graphicFrameLocks noGrp="1"/>
          </p:cNvGraphicFramePr>
          <p:nvPr>
            <p:ph type="tbl" sz="quarter" idx="13"/>
            <p:extLst>
              <p:ext uri="{D42A27DB-BD31-4B8C-83A1-F6EECF244321}">
                <p14:modId xmlns:p14="http://schemas.microsoft.com/office/powerpoint/2010/main" val="861978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9967454"/>
                    </a:ext>
                  </a:extLst>
                </a:gridCol>
                <a:gridCol w="905256">
                  <a:extLst>
                    <a:ext uri="{9D8B030D-6E8A-4147-A177-3AD203B41FA5}">
                      <a16:colId xmlns:a16="http://schemas.microsoft.com/office/drawing/2014/main" val="80586977"/>
                    </a:ext>
                  </a:extLst>
                </a:gridCol>
                <a:gridCol w="246888">
                  <a:extLst>
                    <a:ext uri="{9D8B030D-6E8A-4147-A177-3AD203B41FA5}">
                      <a16:colId xmlns:a16="http://schemas.microsoft.com/office/drawing/2014/main" val="2103422232"/>
                    </a:ext>
                  </a:extLst>
                </a:gridCol>
                <a:gridCol w="208280">
                  <a:extLst>
                    <a:ext uri="{9D8B030D-6E8A-4147-A177-3AD203B41FA5}">
                      <a16:colId xmlns:a16="http://schemas.microsoft.com/office/drawing/2014/main" val="505607733"/>
                    </a:ext>
                  </a:extLst>
                </a:gridCol>
                <a:gridCol w="208280">
                  <a:extLst>
                    <a:ext uri="{9D8B030D-6E8A-4147-A177-3AD203B41FA5}">
                      <a16:colId xmlns:a16="http://schemas.microsoft.com/office/drawing/2014/main" val="2036519201"/>
                    </a:ext>
                  </a:extLst>
                </a:gridCol>
                <a:gridCol w="208280">
                  <a:extLst>
                    <a:ext uri="{9D8B030D-6E8A-4147-A177-3AD203B41FA5}">
                      <a16:colId xmlns:a16="http://schemas.microsoft.com/office/drawing/2014/main" val="1392766287"/>
                    </a:ext>
                  </a:extLst>
                </a:gridCol>
                <a:gridCol w="208280">
                  <a:extLst>
                    <a:ext uri="{9D8B030D-6E8A-4147-A177-3AD203B41FA5}">
                      <a16:colId xmlns:a16="http://schemas.microsoft.com/office/drawing/2014/main" val="2855211191"/>
                    </a:ext>
                  </a:extLst>
                </a:gridCol>
                <a:gridCol w="208280">
                  <a:extLst>
                    <a:ext uri="{9D8B030D-6E8A-4147-A177-3AD203B41FA5}">
                      <a16:colId xmlns:a16="http://schemas.microsoft.com/office/drawing/2014/main" val="3164209342"/>
                    </a:ext>
                  </a:extLst>
                </a:gridCol>
                <a:gridCol w="208280">
                  <a:extLst>
                    <a:ext uri="{9D8B030D-6E8A-4147-A177-3AD203B41FA5}">
                      <a16:colId xmlns:a16="http://schemas.microsoft.com/office/drawing/2014/main" val="1052496159"/>
                    </a:ext>
                  </a:extLst>
                </a:gridCol>
                <a:gridCol w="208280">
                  <a:extLst>
                    <a:ext uri="{9D8B030D-6E8A-4147-A177-3AD203B41FA5}">
                      <a16:colId xmlns:a16="http://schemas.microsoft.com/office/drawing/2014/main" val="221148219"/>
                    </a:ext>
                  </a:extLst>
                </a:gridCol>
                <a:gridCol w="208280">
                  <a:extLst>
                    <a:ext uri="{9D8B030D-6E8A-4147-A177-3AD203B41FA5}">
                      <a16:colId xmlns:a16="http://schemas.microsoft.com/office/drawing/2014/main" val="1755833198"/>
                    </a:ext>
                  </a:extLst>
                </a:gridCol>
                <a:gridCol w="208280">
                  <a:extLst>
                    <a:ext uri="{9D8B030D-6E8A-4147-A177-3AD203B41FA5}">
                      <a16:colId xmlns:a16="http://schemas.microsoft.com/office/drawing/2014/main" val="1293214186"/>
                    </a:ext>
                  </a:extLst>
                </a:gridCol>
                <a:gridCol w="208280">
                  <a:extLst>
                    <a:ext uri="{9D8B030D-6E8A-4147-A177-3AD203B41FA5}">
                      <a16:colId xmlns:a16="http://schemas.microsoft.com/office/drawing/2014/main" val="3361596495"/>
                    </a:ext>
                  </a:extLst>
                </a:gridCol>
                <a:gridCol w="208280">
                  <a:extLst>
                    <a:ext uri="{9D8B030D-6E8A-4147-A177-3AD203B41FA5}">
                      <a16:colId xmlns:a16="http://schemas.microsoft.com/office/drawing/2014/main" val="2094340942"/>
                    </a:ext>
                  </a:extLst>
                </a:gridCol>
                <a:gridCol w="208280">
                  <a:extLst>
                    <a:ext uri="{9D8B030D-6E8A-4147-A177-3AD203B41FA5}">
                      <a16:colId xmlns:a16="http://schemas.microsoft.com/office/drawing/2014/main" val="912171811"/>
                    </a:ext>
                  </a:extLst>
                </a:gridCol>
                <a:gridCol w="208280">
                  <a:extLst>
                    <a:ext uri="{9D8B030D-6E8A-4147-A177-3AD203B41FA5}">
                      <a16:colId xmlns:a16="http://schemas.microsoft.com/office/drawing/2014/main" val="104005947"/>
                    </a:ext>
                  </a:extLst>
                </a:gridCol>
                <a:gridCol w="208280">
                  <a:extLst>
                    <a:ext uri="{9D8B030D-6E8A-4147-A177-3AD203B41FA5}">
                      <a16:colId xmlns:a16="http://schemas.microsoft.com/office/drawing/2014/main" val="542574215"/>
                    </a:ext>
                  </a:extLst>
                </a:gridCol>
                <a:gridCol w="208280">
                  <a:extLst>
                    <a:ext uri="{9D8B030D-6E8A-4147-A177-3AD203B41FA5}">
                      <a16:colId xmlns:a16="http://schemas.microsoft.com/office/drawing/2014/main" val="4039057881"/>
                    </a:ext>
                  </a:extLst>
                </a:gridCol>
                <a:gridCol w="208280">
                  <a:extLst>
                    <a:ext uri="{9D8B030D-6E8A-4147-A177-3AD203B41FA5}">
                      <a16:colId xmlns:a16="http://schemas.microsoft.com/office/drawing/2014/main" val="3207309562"/>
                    </a:ext>
                  </a:extLst>
                </a:gridCol>
                <a:gridCol w="208280">
                  <a:extLst>
                    <a:ext uri="{9D8B030D-6E8A-4147-A177-3AD203B41FA5}">
                      <a16:colId xmlns:a16="http://schemas.microsoft.com/office/drawing/2014/main" val="1832834423"/>
                    </a:ext>
                  </a:extLst>
                </a:gridCol>
                <a:gridCol w="208280">
                  <a:extLst>
                    <a:ext uri="{9D8B030D-6E8A-4147-A177-3AD203B41FA5}">
                      <a16:colId xmlns:a16="http://schemas.microsoft.com/office/drawing/2014/main" val="4280809450"/>
                    </a:ext>
                  </a:extLst>
                </a:gridCol>
                <a:gridCol w="208280">
                  <a:extLst>
                    <a:ext uri="{9D8B030D-6E8A-4147-A177-3AD203B41FA5}">
                      <a16:colId xmlns:a16="http://schemas.microsoft.com/office/drawing/2014/main" val="3924441102"/>
                    </a:ext>
                  </a:extLst>
                </a:gridCol>
                <a:gridCol w="208280">
                  <a:extLst>
                    <a:ext uri="{9D8B030D-6E8A-4147-A177-3AD203B41FA5}">
                      <a16:colId xmlns:a16="http://schemas.microsoft.com/office/drawing/2014/main" val="2205616695"/>
                    </a:ext>
                  </a:extLst>
                </a:gridCol>
                <a:gridCol w="208280">
                  <a:extLst>
                    <a:ext uri="{9D8B030D-6E8A-4147-A177-3AD203B41FA5}">
                      <a16:colId xmlns:a16="http://schemas.microsoft.com/office/drawing/2014/main" val="1883037330"/>
                    </a:ext>
                  </a:extLst>
                </a:gridCol>
                <a:gridCol w="208280">
                  <a:extLst>
                    <a:ext uri="{9D8B030D-6E8A-4147-A177-3AD203B41FA5}">
                      <a16:colId xmlns:a16="http://schemas.microsoft.com/office/drawing/2014/main" val="2463071389"/>
                    </a:ext>
                  </a:extLst>
                </a:gridCol>
                <a:gridCol w="208280">
                  <a:extLst>
                    <a:ext uri="{9D8B030D-6E8A-4147-A177-3AD203B41FA5}">
                      <a16:colId xmlns:a16="http://schemas.microsoft.com/office/drawing/2014/main" val="1987232560"/>
                    </a:ext>
                  </a:extLst>
                </a:gridCol>
                <a:gridCol w="208280">
                  <a:extLst>
                    <a:ext uri="{9D8B030D-6E8A-4147-A177-3AD203B41FA5}">
                      <a16:colId xmlns:a16="http://schemas.microsoft.com/office/drawing/2014/main" val="1435687852"/>
                    </a:ext>
                  </a:extLst>
                </a:gridCol>
                <a:gridCol w="208280">
                  <a:extLst>
                    <a:ext uri="{9D8B030D-6E8A-4147-A177-3AD203B41FA5}">
                      <a16:colId xmlns:a16="http://schemas.microsoft.com/office/drawing/2014/main" val="236645447"/>
                    </a:ext>
                  </a:extLst>
                </a:gridCol>
                <a:gridCol w="208280">
                  <a:extLst>
                    <a:ext uri="{9D8B030D-6E8A-4147-A177-3AD203B41FA5}">
                      <a16:colId xmlns:a16="http://schemas.microsoft.com/office/drawing/2014/main" val="3756548186"/>
                    </a:ext>
                  </a:extLst>
                </a:gridCol>
                <a:gridCol w="208280">
                  <a:extLst>
                    <a:ext uri="{9D8B030D-6E8A-4147-A177-3AD203B41FA5}">
                      <a16:colId xmlns:a16="http://schemas.microsoft.com/office/drawing/2014/main" val="979408766"/>
                    </a:ext>
                  </a:extLst>
                </a:gridCol>
                <a:gridCol w="208280">
                  <a:extLst>
                    <a:ext uri="{9D8B030D-6E8A-4147-A177-3AD203B41FA5}">
                      <a16:colId xmlns:a16="http://schemas.microsoft.com/office/drawing/2014/main" val="295940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5624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- 2019-06-17 18:00:06</a:t>
                      </a:r>
                      <a:r>
                        <a:rPr kumimoji="0" lang="en-US" sz="1000" b="0" i="0" u="none" strike="noStrike" kern="1200" cap="none" spc="0" normalizeH="0" baseline="0" noProof="0">
                          <a:ln>
                            <a:noFill/>
                          </a:ln>
                          <a:solidFill>
                            <a:prstClr val="black"/>
                          </a:solidFill>
                          <a:effectLst/>
                          <a:uLnTx/>
                          <a:uFillTx/>
                          <a:latin typeface="+mn-lt"/>
                          <a:ea typeface="+mn-ea"/>
                          <a:cs typeface="+mn-cs"/>
                        </a:rPr>
                        <a:t> 
 Never cooked halloumi before? This easy veggie dish has it all dressed up and ready to impress, with a super crispy breadcrumb coat and zingy chilli jam dip.
Grab it from the menu https://fcld.ly/ancwlgf
Or follow the full recipe here https://fcld.ly/7ysuipv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https://scontent.xx.fbcdn.net/v/t1.0-9/s720x720/64641982_2015333741906181_8897793956536909824_o.jpg?_nc_cat=107&amp;_nc_oc=AQm6NWxzQrxurECy1M-NNHkDvEEC7HRhEVtyDd87PZa_r2jIYJqBd2qOhngifBXse-4&amp;_nc_ht=scontent.xx&amp;oh=b473f4896d1324ee1c549f21ff3ae25b&amp;oe=5DAF2070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14:13:18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2076906"/>
                  </a:ext>
                </a:extLst>
              </a:tr>
            </a:tbl>
          </a:graphicData>
        </a:graphic>
      </p:graphicFrame>
      <p:sp>
        <p:nvSpPr>
          <p:cNvPr id="4" name="Text Placeholder 3">
            <a:extLst>
              <a:ext uri="{FF2B5EF4-FFF2-40B4-BE49-F238E27FC236}">
                <a16:creationId xmlns:a16="http://schemas.microsoft.com/office/drawing/2014/main" id="{EFF2789D-8EE2-43B1-B479-FB1696B1475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150983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AD59-DEBD-411C-A078-13DA1DE5AB82}"/>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E91A36C4-0AC0-4798-B70D-BFBD90B50E97}"/>
              </a:ext>
            </a:extLst>
          </p:cNvPr>
          <p:cNvGraphicFramePr>
            <a:graphicFrameLocks noGrp="1"/>
          </p:cNvGraphicFramePr>
          <p:nvPr>
            <p:ph type="tbl" sz="quarter" idx="13"/>
            <p:extLst>
              <p:ext uri="{D42A27DB-BD31-4B8C-83A1-F6EECF244321}">
                <p14:modId xmlns:p14="http://schemas.microsoft.com/office/powerpoint/2010/main" val="80089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2500173"/>
                    </a:ext>
                  </a:extLst>
                </a:gridCol>
                <a:gridCol w="905256">
                  <a:extLst>
                    <a:ext uri="{9D8B030D-6E8A-4147-A177-3AD203B41FA5}">
                      <a16:colId xmlns:a16="http://schemas.microsoft.com/office/drawing/2014/main" val="1442939436"/>
                    </a:ext>
                  </a:extLst>
                </a:gridCol>
                <a:gridCol w="246888">
                  <a:extLst>
                    <a:ext uri="{9D8B030D-6E8A-4147-A177-3AD203B41FA5}">
                      <a16:colId xmlns:a16="http://schemas.microsoft.com/office/drawing/2014/main" val="3336138238"/>
                    </a:ext>
                  </a:extLst>
                </a:gridCol>
                <a:gridCol w="208280">
                  <a:extLst>
                    <a:ext uri="{9D8B030D-6E8A-4147-A177-3AD203B41FA5}">
                      <a16:colId xmlns:a16="http://schemas.microsoft.com/office/drawing/2014/main" val="3478930943"/>
                    </a:ext>
                  </a:extLst>
                </a:gridCol>
                <a:gridCol w="208280">
                  <a:extLst>
                    <a:ext uri="{9D8B030D-6E8A-4147-A177-3AD203B41FA5}">
                      <a16:colId xmlns:a16="http://schemas.microsoft.com/office/drawing/2014/main" val="3801778561"/>
                    </a:ext>
                  </a:extLst>
                </a:gridCol>
                <a:gridCol w="208280">
                  <a:extLst>
                    <a:ext uri="{9D8B030D-6E8A-4147-A177-3AD203B41FA5}">
                      <a16:colId xmlns:a16="http://schemas.microsoft.com/office/drawing/2014/main" val="4107024301"/>
                    </a:ext>
                  </a:extLst>
                </a:gridCol>
                <a:gridCol w="208280">
                  <a:extLst>
                    <a:ext uri="{9D8B030D-6E8A-4147-A177-3AD203B41FA5}">
                      <a16:colId xmlns:a16="http://schemas.microsoft.com/office/drawing/2014/main" val="1008208089"/>
                    </a:ext>
                  </a:extLst>
                </a:gridCol>
                <a:gridCol w="208280">
                  <a:extLst>
                    <a:ext uri="{9D8B030D-6E8A-4147-A177-3AD203B41FA5}">
                      <a16:colId xmlns:a16="http://schemas.microsoft.com/office/drawing/2014/main" val="2125692284"/>
                    </a:ext>
                  </a:extLst>
                </a:gridCol>
                <a:gridCol w="208280">
                  <a:extLst>
                    <a:ext uri="{9D8B030D-6E8A-4147-A177-3AD203B41FA5}">
                      <a16:colId xmlns:a16="http://schemas.microsoft.com/office/drawing/2014/main" val="1481735409"/>
                    </a:ext>
                  </a:extLst>
                </a:gridCol>
                <a:gridCol w="208280">
                  <a:extLst>
                    <a:ext uri="{9D8B030D-6E8A-4147-A177-3AD203B41FA5}">
                      <a16:colId xmlns:a16="http://schemas.microsoft.com/office/drawing/2014/main" val="30202559"/>
                    </a:ext>
                  </a:extLst>
                </a:gridCol>
                <a:gridCol w="208280">
                  <a:extLst>
                    <a:ext uri="{9D8B030D-6E8A-4147-A177-3AD203B41FA5}">
                      <a16:colId xmlns:a16="http://schemas.microsoft.com/office/drawing/2014/main" val="2763980126"/>
                    </a:ext>
                  </a:extLst>
                </a:gridCol>
                <a:gridCol w="208280">
                  <a:extLst>
                    <a:ext uri="{9D8B030D-6E8A-4147-A177-3AD203B41FA5}">
                      <a16:colId xmlns:a16="http://schemas.microsoft.com/office/drawing/2014/main" val="3174678417"/>
                    </a:ext>
                  </a:extLst>
                </a:gridCol>
                <a:gridCol w="208280">
                  <a:extLst>
                    <a:ext uri="{9D8B030D-6E8A-4147-A177-3AD203B41FA5}">
                      <a16:colId xmlns:a16="http://schemas.microsoft.com/office/drawing/2014/main" val="3139847295"/>
                    </a:ext>
                  </a:extLst>
                </a:gridCol>
                <a:gridCol w="208280">
                  <a:extLst>
                    <a:ext uri="{9D8B030D-6E8A-4147-A177-3AD203B41FA5}">
                      <a16:colId xmlns:a16="http://schemas.microsoft.com/office/drawing/2014/main" val="4023409778"/>
                    </a:ext>
                  </a:extLst>
                </a:gridCol>
                <a:gridCol w="208280">
                  <a:extLst>
                    <a:ext uri="{9D8B030D-6E8A-4147-A177-3AD203B41FA5}">
                      <a16:colId xmlns:a16="http://schemas.microsoft.com/office/drawing/2014/main" val="2999492521"/>
                    </a:ext>
                  </a:extLst>
                </a:gridCol>
                <a:gridCol w="208280">
                  <a:extLst>
                    <a:ext uri="{9D8B030D-6E8A-4147-A177-3AD203B41FA5}">
                      <a16:colId xmlns:a16="http://schemas.microsoft.com/office/drawing/2014/main" val="1209359608"/>
                    </a:ext>
                  </a:extLst>
                </a:gridCol>
                <a:gridCol w="208280">
                  <a:extLst>
                    <a:ext uri="{9D8B030D-6E8A-4147-A177-3AD203B41FA5}">
                      <a16:colId xmlns:a16="http://schemas.microsoft.com/office/drawing/2014/main" val="135303030"/>
                    </a:ext>
                  </a:extLst>
                </a:gridCol>
                <a:gridCol w="208280">
                  <a:extLst>
                    <a:ext uri="{9D8B030D-6E8A-4147-A177-3AD203B41FA5}">
                      <a16:colId xmlns:a16="http://schemas.microsoft.com/office/drawing/2014/main" val="4255615177"/>
                    </a:ext>
                  </a:extLst>
                </a:gridCol>
                <a:gridCol w="208280">
                  <a:extLst>
                    <a:ext uri="{9D8B030D-6E8A-4147-A177-3AD203B41FA5}">
                      <a16:colId xmlns:a16="http://schemas.microsoft.com/office/drawing/2014/main" val="1466840629"/>
                    </a:ext>
                  </a:extLst>
                </a:gridCol>
                <a:gridCol w="208280">
                  <a:extLst>
                    <a:ext uri="{9D8B030D-6E8A-4147-A177-3AD203B41FA5}">
                      <a16:colId xmlns:a16="http://schemas.microsoft.com/office/drawing/2014/main" val="3364844861"/>
                    </a:ext>
                  </a:extLst>
                </a:gridCol>
                <a:gridCol w="208280">
                  <a:extLst>
                    <a:ext uri="{9D8B030D-6E8A-4147-A177-3AD203B41FA5}">
                      <a16:colId xmlns:a16="http://schemas.microsoft.com/office/drawing/2014/main" val="4168928266"/>
                    </a:ext>
                  </a:extLst>
                </a:gridCol>
                <a:gridCol w="208280">
                  <a:extLst>
                    <a:ext uri="{9D8B030D-6E8A-4147-A177-3AD203B41FA5}">
                      <a16:colId xmlns:a16="http://schemas.microsoft.com/office/drawing/2014/main" val="770556939"/>
                    </a:ext>
                  </a:extLst>
                </a:gridCol>
                <a:gridCol w="208280">
                  <a:extLst>
                    <a:ext uri="{9D8B030D-6E8A-4147-A177-3AD203B41FA5}">
                      <a16:colId xmlns:a16="http://schemas.microsoft.com/office/drawing/2014/main" val="44390515"/>
                    </a:ext>
                  </a:extLst>
                </a:gridCol>
                <a:gridCol w="208280">
                  <a:extLst>
                    <a:ext uri="{9D8B030D-6E8A-4147-A177-3AD203B41FA5}">
                      <a16:colId xmlns:a16="http://schemas.microsoft.com/office/drawing/2014/main" val="1895116871"/>
                    </a:ext>
                  </a:extLst>
                </a:gridCol>
                <a:gridCol w="208280">
                  <a:extLst>
                    <a:ext uri="{9D8B030D-6E8A-4147-A177-3AD203B41FA5}">
                      <a16:colId xmlns:a16="http://schemas.microsoft.com/office/drawing/2014/main" val="1689723701"/>
                    </a:ext>
                  </a:extLst>
                </a:gridCol>
                <a:gridCol w="208280">
                  <a:extLst>
                    <a:ext uri="{9D8B030D-6E8A-4147-A177-3AD203B41FA5}">
                      <a16:colId xmlns:a16="http://schemas.microsoft.com/office/drawing/2014/main" val="528074888"/>
                    </a:ext>
                  </a:extLst>
                </a:gridCol>
                <a:gridCol w="208280">
                  <a:extLst>
                    <a:ext uri="{9D8B030D-6E8A-4147-A177-3AD203B41FA5}">
                      <a16:colId xmlns:a16="http://schemas.microsoft.com/office/drawing/2014/main" val="2814008479"/>
                    </a:ext>
                  </a:extLst>
                </a:gridCol>
                <a:gridCol w="208280">
                  <a:extLst>
                    <a:ext uri="{9D8B030D-6E8A-4147-A177-3AD203B41FA5}">
                      <a16:colId xmlns:a16="http://schemas.microsoft.com/office/drawing/2014/main" val="4178427048"/>
                    </a:ext>
                  </a:extLst>
                </a:gridCol>
                <a:gridCol w="208280">
                  <a:extLst>
                    <a:ext uri="{9D8B030D-6E8A-4147-A177-3AD203B41FA5}">
                      <a16:colId xmlns:a16="http://schemas.microsoft.com/office/drawing/2014/main" val="1370947278"/>
                    </a:ext>
                  </a:extLst>
                </a:gridCol>
                <a:gridCol w="208280">
                  <a:extLst>
                    <a:ext uri="{9D8B030D-6E8A-4147-A177-3AD203B41FA5}">
                      <a16:colId xmlns:a16="http://schemas.microsoft.com/office/drawing/2014/main" val="1198887403"/>
                    </a:ext>
                  </a:extLst>
                </a:gridCol>
                <a:gridCol w="208280">
                  <a:extLst>
                    <a:ext uri="{9D8B030D-6E8A-4147-A177-3AD203B41FA5}">
                      <a16:colId xmlns:a16="http://schemas.microsoft.com/office/drawing/2014/main" val="115213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445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- 2019-06-16 18:00:22</a:t>
                      </a:r>
                      <a:r>
                        <a:rPr kumimoji="0" lang="en-US" sz="1000" b="0" i="0" u="none" strike="noStrike" kern="1200" cap="none" spc="0" normalizeH="0" baseline="0" noProof="0">
                          <a:ln>
                            <a:noFill/>
                          </a:ln>
                          <a:solidFill>
                            <a:prstClr val="black"/>
                          </a:solidFill>
                          <a:effectLst/>
                          <a:uLnTx/>
                          <a:uFillTx/>
                          <a:latin typeface="+mn-lt"/>
                          <a:ea typeface="+mn-ea"/>
                          <a:cs typeface="+mn-cs"/>
                        </a:rPr>
                        <a:t> 
 Missed the boat on Fathers Day?  Add this Ultimate Cheeseburger to your Gousto box now and you could potentially be redeeming yourself over dinner on Thursday 😉
 https://fcld.ly/hav5o4s
Or follow the recipe https://fcld.ly/x2az2e1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https://scontent.xx.fbcdn.net/v/t15.5256-10/p720x720/61989747_366108687374658_3298841453798621184_n.jpg?_nc_cat=107&amp;_nc_oc=AQmqedDeF1SymB5vrt5WbLgvywZhvlHCmQYsYWpGBKVZV4qF4jrH2Mg1pBJB740nVM4&amp;_nc_ht=scontent.xx&amp;oh=fc08664fb3ced40dfdd15d388bf2a861&amp;oe=5DA4CC24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14:13:19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3050986"/>
                  </a:ext>
                </a:extLst>
              </a:tr>
            </a:tbl>
          </a:graphicData>
        </a:graphic>
      </p:graphicFrame>
      <p:sp>
        <p:nvSpPr>
          <p:cNvPr id="4" name="Text Placeholder 3">
            <a:extLst>
              <a:ext uri="{FF2B5EF4-FFF2-40B4-BE49-F238E27FC236}">
                <a16:creationId xmlns:a16="http://schemas.microsoft.com/office/drawing/2014/main" id="{50ED3AEC-2FC7-44B8-A459-5360D5A2881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29638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CACB5-99C5-4B38-9F56-B57C30AB2B03}"/>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82439D48-4B44-4BEB-9265-3DED3557F95E}"/>
              </a:ext>
            </a:extLst>
          </p:cNvPr>
          <p:cNvGraphicFramePr>
            <a:graphicFrameLocks noGrp="1"/>
          </p:cNvGraphicFramePr>
          <p:nvPr>
            <p:ph type="tbl" sz="quarter" idx="13"/>
            <p:extLst>
              <p:ext uri="{D42A27DB-BD31-4B8C-83A1-F6EECF244321}">
                <p14:modId xmlns:p14="http://schemas.microsoft.com/office/powerpoint/2010/main" val="8719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3117240"/>
                    </a:ext>
                  </a:extLst>
                </a:gridCol>
                <a:gridCol w="905256">
                  <a:extLst>
                    <a:ext uri="{9D8B030D-6E8A-4147-A177-3AD203B41FA5}">
                      <a16:colId xmlns:a16="http://schemas.microsoft.com/office/drawing/2014/main" val="3131968141"/>
                    </a:ext>
                  </a:extLst>
                </a:gridCol>
                <a:gridCol w="246888">
                  <a:extLst>
                    <a:ext uri="{9D8B030D-6E8A-4147-A177-3AD203B41FA5}">
                      <a16:colId xmlns:a16="http://schemas.microsoft.com/office/drawing/2014/main" val="1722224597"/>
                    </a:ext>
                  </a:extLst>
                </a:gridCol>
                <a:gridCol w="208280">
                  <a:extLst>
                    <a:ext uri="{9D8B030D-6E8A-4147-A177-3AD203B41FA5}">
                      <a16:colId xmlns:a16="http://schemas.microsoft.com/office/drawing/2014/main" val="669291744"/>
                    </a:ext>
                  </a:extLst>
                </a:gridCol>
                <a:gridCol w="208280">
                  <a:extLst>
                    <a:ext uri="{9D8B030D-6E8A-4147-A177-3AD203B41FA5}">
                      <a16:colId xmlns:a16="http://schemas.microsoft.com/office/drawing/2014/main" val="3633132310"/>
                    </a:ext>
                  </a:extLst>
                </a:gridCol>
                <a:gridCol w="208280">
                  <a:extLst>
                    <a:ext uri="{9D8B030D-6E8A-4147-A177-3AD203B41FA5}">
                      <a16:colId xmlns:a16="http://schemas.microsoft.com/office/drawing/2014/main" val="1171620815"/>
                    </a:ext>
                  </a:extLst>
                </a:gridCol>
                <a:gridCol w="208280">
                  <a:extLst>
                    <a:ext uri="{9D8B030D-6E8A-4147-A177-3AD203B41FA5}">
                      <a16:colId xmlns:a16="http://schemas.microsoft.com/office/drawing/2014/main" val="2944985671"/>
                    </a:ext>
                  </a:extLst>
                </a:gridCol>
                <a:gridCol w="208280">
                  <a:extLst>
                    <a:ext uri="{9D8B030D-6E8A-4147-A177-3AD203B41FA5}">
                      <a16:colId xmlns:a16="http://schemas.microsoft.com/office/drawing/2014/main" val="758123769"/>
                    </a:ext>
                  </a:extLst>
                </a:gridCol>
                <a:gridCol w="208280">
                  <a:extLst>
                    <a:ext uri="{9D8B030D-6E8A-4147-A177-3AD203B41FA5}">
                      <a16:colId xmlns:a16="http://schemas.microsoft.com/office/drawing/2014/main" val="3191274132"/>
                    </a:ext>
                  </a:extLst>
                </a:gridCol>
                <a:gridCol w="208280">
                  <a:extLst>
                    <a:ext uri="{9D8B030D-6E8A-4147-A177-3AD203B41FA5}">
                      <a16:colId xmlns:a16="http://schemas.microsoft.com/office/drawing/2014/main" val="490389743"/>
                    </a:ext>
                  </a:extLst>
                </a:gridCol>
                <a:gridCol w="208280">
                  <a:extLst>
                    <a:ext uri="{9D8B030D-6E8A-4147-A177-3AD203B41FA5}">
                      <a16:colId xmlns:a16="http://schemas.microsoft.com/office/drawing/2014/main" val="2540590832"/>
                    </a:ext>
                  </a:extLst>
                </a:gridCol>
                <a:gridCol w="208280">
                  <a:extLst>
                    <a:ext uri="{9D8B030D-6E8A-4147-A177-3AD203B41FA5}">
                      <a16:colId xmlns:a16="http://schemas.microsoft.com/office/drawing/2014/main" val="3735547793"/>
                    </a:ext>
                  </a:extLst>
                </a:gridCol>
                <a:gridCol w="208280">
                  <a:extLst>
                    <a:ext uri="{9D8B030D-6E8A-4147-A177-3AD203B41FA5}">
                      <a16:colId xmlns:a16="http://schemas.microsoft.com/office/drawing/2014/main" val="4122048500"/>
                    </a:ext>
                  </a:extLst>
                </a:gridCol>
                <a:gridCol w="208280">
                  <a:extLst>
                    <a:ext uri="{9D8B030D-6E8A-4147-A177-3AD203B41FA5}">
                      <a16:colId xmlns:a16="http://schemas.microsoft.com/office/drawing/2014/main" val="427039544"/>
                    </a:ext>
                  </a:extLst>
                </a:gridCol>
                <a:gridCol w="208280">
                  <a:extLst>
                    <a:ext uri="{9D8B030D-6E8A-4147-A177-3AD203B41FA5}">
                      <a16:colId xmlns:a16="http://schemas.microsoft.com/office/drawing/2014/main" val="2667809265"/>
                    </a:ext>
                  </a:extLst>
                </a:gridCol>
                <a:gridCol w="208280">
                  <a:extLst>
                    <a:ext uri="{9D8B030D-6E8A-4147-A177-3AD203B41FA5}">
                      <a16:colId xmlns:a16="http://schemas.microsoft.com/office/drawing/2014/main" val="3995536396"/>
                    </a:ext>
                  </a:extLst>
                </a:gridCol>
                <a:gridCol w="208280">
                  <a:extLst>
                    <a:ext uri="{9D8B030D-6E8A-4147-A177-3AD203B41FA5}">
                      <a16:colId xmlns:a16="http://schemas.microsoft.com/office/drawing/2014/main" val="3837640196"/>
                    </a:ext>
                  </a:extLst>
                </a:gridCol>
                <a:gridCol w="208280">
                  <a:extLst>
                    <a:ext uri="{9D8B030D-6E8A-4147-A177-3AD203B41FA5}">
                      <a16:colId xmlns:a16="http://schemas.microsoft.com/office/drawing/2014/main" val="3320879953"/>
                    </a:ext>
                  </a:extLst>
                </a:gridCol>
                <a:gridCol w="208280">
                  <a:extLst>
                    <a:ext uri="{9D8B030D-6E8A-4147-A177-3AD203B41FA5}">
                      <a16:colId xmlns:a16="http://schemas.microsoft.com/office/drawing/2014/main" val="1752100269"/>
                    </a:ext>
                  </a:extLst>
                </a:gridCol>
                <a:gridCol w="208280">
                  <a:extLst>
                    <a:ext uri="{9D8B030D-6E8A-4147-A177-3AD203B41FA5}">
                      <a16:colId xmlns:a16="http://schemas.microsoft.com/office/drawing/2014/main" val="3092106833"/>
                    </a:ext>
                  </a:extLst>
                </a:gridCol>
                <a:gridCol w="208280">
                  <a:extLst>
                    <a:ext uri="{9D8B030D-6E8A-4147-A177-3AD203B41FA5}">
                      <a16:colId xmlns:a16="http://schemas.microsoft.com/office/drawing/2014/main" val="3857001335"/>
                    </a:ext>
                  </a:extLst>
                </a:gridCol>
                <a:gridCol w="208280">
                  <a:extLst>
                    <a:ext uri="{9D8B030D-6E8A-4147-A177-3AD203B41FA5}">
                      <a16:colId xmlns:a16="http://schemas.microsoft.com/office/drawing/2014/main" val="451766404"/>
                    </a:ext>
                  </a:extLst>
                </a:gridCol>
                <a:gridCol w="208280">
                  <a:extLst>
                    <a:ext uri="{9D8B030D-6E8A-4147-A177-3AD203B41FA5}">
                      <a16:colId xmlns:a16="http://schemas.microsoft.com/office/drawing/2014/main" val="3001738945"/>
                    </a:ext>
                  </a:extLst>
                </a:gridCol>
                <a:gridCol w="208280">
                  <a:extLst>
                    <a:ext uri="{9D8B030D-6E8A-4147-A177-3AD203B41FA5}">
                      <a16:colId xmlns:a16="http://schemas.microsoft.com/office/drawing/2014/main" val="20658489"/>
                    </a:ext>
                  </a:extLst>
                </a:gridCol>
                <a:gridCol w="208280">
                  <a:extLst>
                    <a:ext uri="{9D8B030D-6E8A-4147-A177-3AD203B41FA5}">
                      <a16:colId xmlns:a16="http://schemas.microsoft.com/office/drawing/2014/main" val="3045246820"/>
                    </a:ext>
                  </a:extLst>
                </a:gridCol>
                <a:gridCol w="208280">
                  <a:extLst>
                    <a:ext uri="{9D8B030D-6E8A-4147-A177-3AD203B41FA5}">
                      <a16:colId xmlns:a16="http://schemas.microsoft.com/office/drawing/2014/main" val="1041616170"/>
                    </a:ext>
                  </a:extLst>
                </a:gridCol>
                <a:gridCol w="208280">
                  <a:extLst>
                    <a:ext uri="{9D8B030D-6E8A-4147-A177-3AD203B41FA5}">
                      <a16:colId xmlns:a16="http://schemas.microsoft.com/office/drawing/2014/main" val="1670223089"/>
                    </a:ext>
                  </a:extLst>
                </a:gridCol>
                <a:gridCol w="208280">
                  <a:extLst>
                    <a:ext uri="{9D8B030D-6E8A-4147-A177-3AD203B41FA5}">
                      <a16:colId xmlns:a16="http://schemas.microsoft.com/office/drawing/2014/main" val="1290669928"/>
                    </a:ext>
                  </a:extLst>
                </a:gridCol>
                <a:gridCol w="208280">
                  <a:extLst>
                    <a:ext uri="{9D8B030D-6E8A-4147-A177-3AD203B41FA5}">
                      <a16:colId xmlns:a16="http://schemas.microsoft.com/office/drawing/2014/main" val="172399642"/>
                    </a:ext>
                  </a:extLst>
                </a:gridCol>
                <a:gridCol w="208280">
                  <a:extLst>
                    <a:ext uri="{9D8B030D-6E8A-4147-A177-3AD203B41FA5}">
                      <a16:colId xmlns:a16="http://schemas.microsoft.com/office/drawing/2014/main" val="2860811018"/>
                    </a:ext>
                  </a:extLst>
                </a:gridCol>
                <a:gridCol w="208280">
                  <a:extLst>
                    <a:ext uri="{9D8B030D-6E8A-4147-A177-3AD203B41FA5}">
                      <a16:colId xmlns:a16="http://schemas.microsoft.com/office/drawing/2014/main" val="2086917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9756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- 2019-06-15 18:00:05</a:t>
                      </a:r>
                      <a:r>
                        <a:rPr kumimoji="0" lang="en-US" sz="1000" b="0" i="0" u="none" strike="noStrike" kern="1200" cap="none" spc="0" normalizeH="0" baseline="0" noProof="0">
                          <a:ln>
                            <a:noFill/>
                          </a:ln>
                          <a:solidFill>
                            <a:prstClr val="black"/>
                          </a:solidFill>
                          <a:effectLst/>
                          <a:uLnTx/>
                          <a:uFillTx/>
                          <a:latin typeface="+mn-lt"/>
                          <a:ea typeface="+mn-ea"/>
                          <a:cs typeface="+mn-cs"/>
                        </a:rPr>
                        <a:t> 
 Usually the most luminous dish on the take-away menu, our home-made Sweet &amp; Sour sauce is made with tomato ketchup, Chinese rice wine, chilli jam, honey, soy sauce, rice vinegar and absolutely NO artificial colours. ❌
Grab this fake-away fave https://fcld.ly/aozmnzg
Or follow the recipe yourself https://fcld.ly/hd9p43i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https://scontent.xx.fbcdn.net/v/t1.0-9/p720x720/64416641_2011967288909493_5744663430078398464_o.jpg?_nc_cat=101&amp;_nc_oc=AQkGYWW10Mfgu214JPj7tY3Rj75TdaIBYztT0JpgDRlvhfKaSo-7WqadWi4Y5qwOsSc&amp;_nc_ht=scontent.xx&amp;oh=b9472252ca7ca733f01da8fdcf57d7f7&amp;oe=5DBC59BC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6611888"/>
                  </a:ext>
                </a:extLst>
              </a:tr>
            </a:tbl>
          </a:graphicData>
        </a:graphic>
      </p:graphicFrame>
      <p:sp>
        <p:nvSpPr>
          <p:cNvPr id="4" name="Text Placeholder 3">
            <a:extLst>
              <a:ext uri="{FF2B5EF4-FFF2-40B4-BE49-F238E27FC236}">
                <a16:creationId xmlns:a16="http://schemas.microsoft.com/office/drawing/2014/main" id="{5A60D831-5DA0-4FB6-AFE3-B994EFC2FF6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35623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F67D6-D7B5-4A50-A38A-C57BE988D004}"/>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B7A68614-0E55-4D9C-879A-E85377B483D3}"/>
              </a:ext>
            </a:extLst>
          </p:cNvPr>
          <p:cNvGraphicFramePr>
            <a:graphicFrameLocks noGrp="1"/>
          </p:cNvGraphicFramePr>
          <p:nvPr>
            <p:ph type="tbl" sz="quarter" idx="13"/>
            <p:extLst>
              <p:ext uri="{D42A27DB-BD31-4B8C-83A1-F6EECF244321}">
                <p14:modId xmlns:p14="http://schemas.microsoft.com/office/powerpoint/2010/main" val="330599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9117420"/>
                    </a:ext>
                  </a:extLst>
                </a:gridCol>
                <a:gridCol w="905256">
                  <a:extLst>
                    <a:ext uri="{9D8B030D-6E8A-4147-A177-3AD203B41FA5}">
                      <a16:colId xmlns:a16="http://schemas.microsoft.com/office/drawing/2014/main" val="1743925800"/>
                    </a:ext>
                  </a:extLst>
                </a:gridCol>
                <a:gridCol w="246888">
                  <a:extLst>
                    <a:ext uri="{9D8B030D-6E8A-4147-A177-3AD203B41FA5}">
                      <a16:colId xmlns:a16="http://schemas.microsoft.com/office/drawing/2014/main" val="1555186361"/>
                    </a:ext>
                  </a:extLst>
                </a:gridCol>
                <a:gridCol w="208280">
                  <a:extLst>
                    <a:ext uri="{9D8B030D-6E8A-4147-A177-3AD203B41FA5}">
                      <a16:colId xmlns:a16="http://schemas.microsoft.com/office/drawing/2014/main" val="4040335856"/>
                    </a:ext>
                  </a:extLst>
                </a:gridCol>
                <a:gridCol w="208280">
                  <a:extLst>
                    <a:ext uri="{9D8B030D-6E8A-4147-A177-3AD203B41FA5}">
                      <a16:colId xmlns:a16="http://schemas.microsoft.com/office/drawing/2014/main" val="1707396160"/>
                    </a:ext>
                  </a:extLst>
                </a:gridCol>
                <a:gridCol w="208280">
                  <a:extLst>
                    <a:ext uri="{9D8B030D-6E8A-4147-A177-3AD203B41FA5}">
                      <a16:colId xmlns:a16="http://schemas.microsoft.com/office/drawing/2014/main" val="2789683392"/>
                    </a:ext>
                  </a:extLst>
                </a:gridCol>
                <a:gridCol w="208280">
                  <a:extLst>
                    <a:ext uri="{9D8B030D-6E8A-4147-A177-3AD203B41FA5}">
                      <a16:colId xmlns:a16="http://schemas.microsoft.com/office/drawing/2014/main" val="2609666943"/>
                    </a:ext>
                  </a:extLst>
                </a:gridCol>
                <a:gridCol w="208280">
                  <a:extLst>
                    <a:ext uri="{9D8B030D-6E8A-4147-A177-3AD203B41FA5}">
                      <a16:colId xmlns:a16="http://schemas.microsoft.com/office/drawing/2014/main" val="323339199"/>
                    </a:ext>
                  </a:extLst>
                </a:gridCol>
                <a:gridCol w="208280">
                  <a:extLst>
                    <a:ext uri="{9D8B030D-6E8A-4147-A177-3AD203B41FA5}">
                      <a16:colId xmlns:a16="http://schemas.microsoft.com/office/drawing/2014/main" val="1619210827"/>
                    </a:ext>
                  </a:extLst>
                </a:gridCol>
                <a:gridCol w="208280">
                  <a:extLst>
                    <a:ext uri="{9D8B030D-6E8A-4147-A177-3AD203B41FA5}">
                      <a16:colId xmlns:a16="http://schemas.microsoft.com/office/drawing/2014/main" val="888843553"/>
                    </a:ext>
                  </a:extLst>
                </a:gridCol>
                <a:gridCol w="208280">
                  <a:extLst>
                    <a:ext uri="{9D8B030D-6E8A-4147-A177-3AD203B41FA5}">
                      <a16:colId xmlns:a16="http://schemas.microsoft.com/office/drawing/2014/main" val="1523869762"/>
                    </a:ext>
                  </a:extLst>
                </a:gridCol>
                <a:gridCol w="208280">
                  <a:extLst>
                    <a:ext uri="{9D8B030D-6E8A-4147-A177-3AD203B41FA5}">
                      <a16:colId xmlns:a16="http://schemas.microsoft.com/office/drawing/2014/main" val="1531528387"/>
                    </a:ext>
                  </a:extLst>
                </a:gridCol>
                <a:gridCol w="208280">
                  <a:extLst>
                    <a:ext uri="{9D8B030D-6E8A-4147-A177-3AD203B41FA5}">
                      <a16:colId xmlns:a16="http://schemas.microsoft.com/office/drawing/2014/main" val="3884159307"/>
                    </a:ext>
                  </a:extLst>
                </a:gridCol>
                <a:gridCol w="208280">
                  <a:extLst>
                    <a:ext uri="{9D8B030D-6E8A-4147-A177-3AD203B41FA5}">
                      <a16:colId xmlns:a16="http://schemas.microsoft.com/office/drawing/2014/main" val="2459945433"/>
                    </a:ext>
                  </a:extLst>
                </a:gridCol>
                <a:gridCol w="208280">
                  <a:extLst>
                    <a:ext uri="{9D8B030D-6E8A-4147-A177-3AD203B41FA5}">
                      <a16:colId xmlns:a16="http://schemas.microsoft.com/office/drawing/2014/main" val="557579786"/>
                    </a:ext>
                  </a:extLst>
                </a:gridCol>
                <a:gridCol w="208280">
                  <a:extLst>
                    <a:ext uri="{9D8B030D-6E8A-4147-A177-3AD203B41FA5}">
                      <a16:colId xmlns:a16="http://schemas.microsoft.com/office/drawing/2014/main" val="1920459300"/>
                    </a:ext>
                  </a:extLst>
                </a:gridCol>
                <a:gridCol w="208280">
                  <a:extLst>
                    <a:ext uri="{9D8B030D-6E8A-4147-A177-3AD203B41FA5}">
                      <a16:colId xmlns:a16="http://schemas.microsoft.com/office/drawing/2014/main" val="3719766734"/>
                    </a:ext>
                  </a:extLst>
                </a:gridCol>
                <a:gridCol w="208280">
                  <a:extLst>
                    <a:ext uri="{9D8B030D-6E8A-4147-A177-3AD203B41FA5}">
                      <a16:colId xmlns:a16="http://schemas.microsoft.com/office/drawing/2014/main" val="149862893"/>
                    </a:ext>
                  </a:extLst>
                </a:gridCol>
                <a:gridCol w="208280">
                  <a:extLst>
                    <a:ext uri="{9D8B030D-6E8A-4147-A177-3AD203B41FA5}">
                      <a16:colId xmlns:a16="http://schemas.microsoft.com/office/drawing/2014/main" val="2471350959"/>
                    </a:ext>
                  </a:extLst>
                </a:gridCol>
                <a:gridCol w="208280">
                  <a:extLst>
                    <a:ext uri="{9D8B030D-6E8A-4147-A177-3AD203B41FA5}">
                      <a16:colId xmlns:a16="http://schemas.microsoft.com/office/drawing/2014/main" val="2907708864"/>
                    </a:ext>
                  </a:extLst>
                </a:gridCol>
                <a:gridCol w="208280">
                  <a:extLst>
                    <a:ext uri="{9D8B030D-6E8A-4147-A177-3AD203B41FA5}">
                      <a16:colId xmlns:a16="http://schemas.microsoft.com/office/drawing/2014/main" val="3724500214"/>
                    </a:ext>
                  </a:extLst>
                </a:gridCol>
                <a:gridCol w="208280">
                  <a:extLst>
                    <a:ext uri="{9D8B030D-6E8A-4147-A177-3AD203B41FA5}">
                      <a16:colId xmlns:a16="http://schemas.microsoft.com/office/drawing/2014/main" val="2723195355"/>
                    </a:ext>
                  </a:extLst>
                </a:gridCol>
                <a:gridCol w="208280">
                  <a:extLst>
                    <a:ext uri="{9D8B030D-6E8A-4147-A177-3AD203B41FA5}">
                      <a16:colId xmlns:a16="http://schemas.microsoft.com/office/drawing/2014/main" val="3974391720"/>
                    </a:ext>
                  </a:extLst>
                </a:gridCol>
                <a:gridCol w="208280">
                  <a:extLst>
                    <a:ext uri="{9D8B030D-6E8A-4147-A177-3AD203B41FA5}">
                      <a16:colId xmlns:a16="http://schemas.microsoft.com/office/drawing/2014/main" val="2314886101"/>
                    </a:ext>
                  </a:extLst>
                </a:gridCol>
                <a:gridCol w="208280">
                  <a:extLst>
                    <a:ext uri="{9D8B030D-6E8A-4147-A177-3AD203B41FA5}">
                      <a16:colId xmlns:a16="http://schemas.microsoft.com/office/drawing/2014/main" val="1867677722"/>
                    </a:ext>
                  </a:extLst>
                </a:gridCol>
                <a:gridCol w="208280">
                  <a:extLst>
                    <a:ext uri="{9D8B030D-6E8A-4147-A177-3AD203B41FA5}">
                      <a16:colId xmlns:a16="http://schemas.microsoft.com/office/drawing/2014/main" val="1814349428"/>
                    </a:ext>
                  </a:extLst>
                </a:gridCol>
                <a:gridCol w="208280">
                  <a:extLst>
                    <a:ext uri="{9D8B030D-6E8A-4147-A177-3AD203B41FA5}">
                      <a16:colId xmlns:a16="http://schemas.microsoft.com/office/drawing/2014/main" val="2482971162"/>
                    </a:ext>
                  </a:extLst>
                </a:gridCol>
                <a:gridCol w="208280">
                  <a:extLst>
                    <a:ext uri="{9D8B030D-6E8A-4147-A177-3AD203B41FA5}">
                      <a16:colId xmlns:a16="http://schemas.microsoft.com/office/drawing/2014/main" val="1373416138"/>
                    </a:ext>
                  </a:extLst>
                </a:gridCol>
                <a:gridCol w="208280">
                  <a:extLst>
                    <a:ext uri="{9D8B030D-6E8A-4147-A177-3AD203B41FA5}">
                      <a16:colId xmlns:a16="http://schemas.microsoft.com/office/drawing/2014/main" val="1251459914"/>
                    </a:ext>
                  </a:extLst>
                </a:gridCol>
                <a:gridCol w="208280">
                  <a:extLst>
                    <a:ext uri="{9D8B030D-6E8A-4147-A177-3AD203B41FA5}">
                      <a16:colId xmlns:a16="http://schemas.microsoft.com/office/drawing/2014/main" val="3460896837"/>
                    </a:ext>
                  </a:extLst>
                </a:gridCol>
                <a:gridCol w="208280">
                  <a:extLst>
                    <a:ext uri="{9D8B030D-6E8A-4147-A177-3AD203B41FA5}">
                      <a16:colId xmlns:a16="http://schemas.microsoft.com/office/drawing/2014/main" val="1450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8317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- 2019-06-15 13:00:04</a:t>
                      </a:r>
                      <a:r>
                        <a:rPr kumimoji="0" lang="en-US" sz="1000" b="0" i="0" u="none" strike="noStrike" kern="1200" cap="none" spc="0" normalizeH="0" baseline="0" noProof="0">
                          <a:ln>
                            <a:noFill/>
                          </a:ln>
                          <a:solidFill>
                            <a:prstClr val="black"/>
                          </a:solidFill>
                          <a:effectLst/>
                          <a:uLnTx/>
                          <a:uFillTx/>
                          <a:latin typeface="+mn-lt"/>
                          <a:ea typeface="+mn-ea"/>
                          <a:cs typeface="+mn-cs"/>
                        </a:rPr>
                        <a:t> 
 Pull a tasty dish tonight with this Hoisin Chicken &amp; Sesame Noodles 😋
Get yours here https://fcld.ly/kff9wko
Or follow the full recipe https://fcld.ly/rrrf589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https://scontent.xx.fbcdn.net/v/t1.0-9/p720x720/62372378_2011546712284884_3369421347158491136_o.jpg?_nc_cat=107&amp;_nc_oc=AQkO5wOLHztSxm9PY0EomjfaZR2PLtdHs3Xe-zYjAVpPYyRqvI1mgu6Y_XmFIpw9GYQ&amp;_nc_ht=scontent.xx&amp;oh=2772ab0ff622a7de6e9d21347fd46d8b&amp;oe=5DADD49C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08:28:28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3581805"/>
                  </a:ext>
                </a:extLst>
              </a:tr>
            </a:tbl>
          </a:graphicData>
        </a:graphic>
      </p:graphicFrame>
      <p:sp>
        <p:nvSpPr>
          <p:cNvPr id="4" name="Text Placeholder 3">
            <a:extLst>
              <a:ext uri="{FF2B5EF4-FFF2-40B4-BE49-F238E27FC236}">
                <a16:creationId xmlns:a16="http://schemas.microsoft.com/office/drawing/2014/main" id="{D0C26A4A-6CDC-43A7-BEAB-B390B254AE3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404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B6FFB-5798-4EFF-8A16-525F3D947918}"/>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5B586D86-9B12-45CE-996F-55EC5C2F7EE6}"/>
              </a:ext>
            </a:extLst>
          </p:cNvPr>
          <p:cNvGraphicFramePr>
            <a:graphicFrameLocks noGrp="1"/>
          </p:cNvGraphicFramePr>
          <p:nvPr>
            <p:ph type="tbl" sz="quarter" idx="13"/>
            <p:extLst>
              <p:ext uri="{D42A27DB-BD31-4B8C-83A1-F6EECF244321}">
                <p14:modId xmlns:p14="http://schemas.microsoft.com/office/powerpoint/2010/main" val="106855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3234869"/>
                    </a:ext>
                  </a:extLst>
                </a:gridCol>
                <a:gridCol w="905256">
                  <a:extLst>
                    <a:ext uri="{9D8B030D-6E8A-4147-A177-3AD203B41FA5}">
                      <a16:colId xmlns:a16="http://schemas.microsoft.com/office/drawing/2014/main" val="4282182496"/>
                    </a:ext>
                  </a:extLst>
                </a:gridCol>
                <a:gridCol w="246888">
                  <a:extLst>
                    <a:ext uri="{9D8B030D-6E8A-4147-A177-3AD203B41FA5}">
                      <a16:colId xmlns:a16="http://schemas.microsoft.com/office/drawing/2014/main" val="756717597"/>
                    </a:ext>
                  </a:extLst>
                </a:gridCol>
                <a:gridCol w="208280">
                  <a:extLst>
                    <a:ext uri="{9D8B030D-6E8A-4147-A177-3AD203B41FA5}">
                      <a16:colId xmlns:a16="http://schemas.microsoft.com/office/drawing/2014/main" val="2642030891"/>
                    </a:ext>
                  </a:extLst>
                </a:gridCol>
                <a:gridCol w="208280">
                  <a:extLst>
                    <a:ext uri="{9D8B030D-6E8A-4147-A177-3AD203B41FA5}">
                      <a16:colId xmlns:a16="http://schemas.microsoft.com/office/drawing/2014/main" val="3714844142"/>
                    </a:ext>
                  </a:extLst>
                </a:gridCol>
                <a:gridCol w="208280">
                  <a:extLst>
                    <a:ext uri="{9D8B030D-6E8A-4147-A177-3AD203B41FA5}">
                      <a16:colId xmlns:a16="http://schemas.microsoft.com/office/drawing/2014/main" val="3658456178"/>
                    </a:ext>
                  </a:extLst>
                </a:gridCol>
                <a:gridCol w="208280">
                  <a:extLst>
                    <a:ext uri="{9D8B030D-6E8A-4147-A177-3AD203B41FA5}">
                      <a16:colId xmlns:a16="http://schemas.microsoft.com/office/drawing/2014/main" val="3278652675"/>
                    </a:ext>
                  </a:extLst>
                </a:gridCol>
                <a:gridCol w="208280">
                  <a:extLst>
                    <a:ext uri="{9D8B030D-6E8A-4147-A177-3AD203B41FA5}">
                      <a16:colId xmlns:a16="http://schemas.microsoft.com/office/drawing/2014/main" val="1290920035"/>
                    </a:ext>
                  </a:extLst>
                </a:gridCol>
                <a:gridCol w="208280">
                  <a:extLst>
                    <a:ext uri="{9D8B030D-6E8A-4147-A177-3AD203B41FA5}">
                      <a16:colId xmlns:a16="http://schemas.microsoft.com/office/drawing/2014/main" val="1116373725"/>
                    </a:ext>
                  </a:extLst>
                </a:gridCol>
                <a:gridCol w="208280">
                  <a:extLst>
                    <a:ext uri="{9D8B030D-6E8A-4147-A177-3AD203B41FA5}">
                      <a16:colId xmlns:a16="http://schemas.microsoft.com/office/drawing/2014/main" val="2263433630"/>
                    </a:ext>
                  </a:extLst>
                </a:gridCol>
                <a:gridCol w="208280">
                  <a:extLst>
                    <a:ext uri="{9D8B030D-6E8A-4147-A177-3AD203B41FA5}">
                      <a16:colId xmlns:a16="http://schemas.microsoft.com/office/drawing/2014/main" val="3301138465"/>
                    </a:ext>
                  </a:extLst>
                </a:gridCol>
                <a:gridCol w="208280">
                  <a:extLst>
                    <a:ext uri="{9D8B030D-6E8A-4147-A177-3AD203B41FA5}">
                      <a16:colId xmlns:a16="http://schemas.microsoft.com/office/drawing/2014/main" val="675769172"/>
                    </a:ext>
                  </a:extLst>
                </a:gridCol>
                <a:gridCol w="208280">
                  <a:extLst>
                    <a:ext uri="{9D8B030D-6E8A-4147-A177-3AD203B41FA5}">
                      <a16:colId xmlns:a16="http://schemas.microsoft.com/office/drawing/2014/main" val="580432974"/>
                    </a:ext>
                  </a:extLst>
                </a:gridCol>
                <a:gridCol w="208280">
                  <a:extLst>
                    <a:ext uri="{9D8B030D-6E8A-4147-A177-3AD203B41FA5}">
                      <a16:colId xmlns:a16="http://schemas.microsoft.com/office/drawing/2014/main" val="3562330840"/>
                    </a:ext>
                  </a:extLst>
                </a:gridCol>
                <a:gridCol w="208280">
                  <a:extLst>
                    <a:ext uri="{9D8B030D-6E8A-4147-A177-3AD203B41FA5}">
                      <a16:colId xmlns:a16="http://schemas.microsoft.com/office/drawing/2014/main" val="2187243980"/>
                    </a:ext>
                  </a:extLst>
                </a:gridCol>
                <a:gridCol w="208280">
                  <a:extLst>
                    <a:ext uri="{9D8B030D-6E8A-4147-A177-3AD203B41FA5}">
                      <a16:colId xmlns:a16="http://schemas.microsoft.com/office/drawing/2014/main" val="1544575146"/>
                    </a:ext>
                  </a:extLst>
                </a:gridCol>
                <a:gridCol w="208280">
                  <a:extLst>
                    <a:ext uri="{9D8B030D-6E8A-4147-A177-3AD203B41FA5}">
                      <a16:colId xmlns:a16="http://schemas.microsoft.com/office/drawing/2014/main" val="311568383"/>
                    </a:ext>
                  </a:extLst>
                </a:gridCol>
                <a:gridCol w="208280">
                  <a:extLst>
                    <a:ext uri="{9D8B030D-6E8A-4147-A177-3AD203B41FA5}">
                      <a16:colId xmlns:a16="http://schemas.microsoft.com/office/drawing/2014/main" val="2137040941"/>
                    </a:ext>
                  </a:extLst>
                </a:gridCol>
                <a:gridCol w="208280">
                  <a:extLst>
                    <a:ext uri="{9D8B030D-6E8A-4147-A177-3AD203B41FA5}">
                      <a16:colId xmlns:a16="http://schemas.microsoft.com/office/drawing/2014/main" val="3648426266"/>
                    </a:ext>
                  </a:extLst>
                </a:gridCol>
                <a:gridCol w="208280">
                  <a:extLst>
                    <a:ext uri="{9D8B030D-6E8A-4147-A177-3AD203B41FA5}">
                      <a16:colId xmlns:a16="http://schemas.microsoft.com/office/drawing/2014/main" val="2040813331"/>
                    </a:ext>
                  </a:extLst>
                </a:gridCol>
                <a:gridCol w="208280">
                  <a:extLst>
                    <a:ext uri="{9D8B030D-6E8A-4147-A177-3AD203B41FA5}">
                      <a16:colId xmlns:a16="http://schemas.microsoft.com/office/drawing/2014/main" val="1600162612"/>
                    </a:ext>
                  </a:extLst>
                </a:gridCol>
                <a:gridCol w="208280">
                  <a:extLst>
                    <a:ext uri="{9D8B030D-6E8A-4147-A177-3AD203B41FA5}">
                      <a16:colId xmlns:a16="http://schemas.microsoft.com/office/drawing/2014/main" val="2803539946"/>
                    </a:ext>
                  </a:extLst>
                </a:gridCol>
                <a:gridCol w="208280">
                  <a:extLst>
                    <a:ext uri="{9D8B030D-6E8A-4147-A177-3AD203B41FA5}">
                      <a16:colId xmlns:a16="http://schemas.microsoft.com/office/drawing/2014/main" val="1980090195"/>
                    </a:ext>
                  </a:extLst>
                </a:gridCol>
                <a:gridCol w="208280">
                  <a:extLst>
                    <a:ext uri="{9D8B030D-6E8A-4147-A177-3AD203B41FA5}">
                      <a16:colId xmlns:a16="http://schemas.microsoft.com/office/drawing/2014/main" val="3900261433"/>
                    </a:ext>
                  </a:extLst>
                </a:gridCol>
                <a:gridCol w="208280">
                  <a:extLst>
                    <a:ext uri="{9D8B030D-6E8A-4147-A177-3AD203B41FA5}">
                      <a16:colId xmlns:a16="http://schemas.microsoft.com/office/drawing/2014/main" val="3122135156"/>
                    </a:ext>
                  </a:extLst>
                </a:gridCol>
                <a:gridCol w="208280">
                  <a:extLst>
                    <a:ext uri="{9D8B030D-6E8A-4147-A177-3AD203B41FA5}">
                      <a16:colId xmlns:a16="http://schemas.microsoft.com/office/drawing/2014/main" val="3798998149"/>
                    </a:ext>
                  </a:extLst>
                </a:gridCol>
                <a:gridCol w="208280">
                  <a:extLst>
                    <a:ext uri="{9D8B030D-6E8A-4147-A177-3AD203B41FA5}">
                      <a16:colId xmlns:a16="http://schemas.microsoft.com/office/drawing/2014/main" val="1244058077"/>
                    </a:ext>
                  </a:extLst>
                </a:gridCol>
                <a:gridCol w="208280">
                  <a:extLst>
                    <a:ext uri="{9D8B030D-6E8A-4147-A177-3AD203B41FA5}">
                      <a16:colId xmlns:a16="http://schemas.microsoft.com/office/drawing/2014/main" val="1744523045"/>
                    </a:ext>
                  </a:extLst>
                </a:gridCol>
                <a:gridCol w="208280">
                  <a:extLst>
                    <a:ext uri="{9D8B030D-6E8A-4147-A177-3AD203B41FA5}">
                      <a16:colId xmlns:a16="http://schemas.microsoft.com/office/drawing/2014/main" val="2901371938"/>
                    </a:ext>
                  </a:extLst>
                </a:gridCol>
                <a:gridCol w="208280">
                  <a:extLst>
                    <a:ext uri="{9D8B030D-6E8A-4147-A177-3AD203B41FA5}">
                      <a16:colId xmlns:a16="http://schemas.microsoft.com/office/drawing/2014/main" val="1330951030"/>
                    </a:ext>
                  </a:extLst>
                </a:gridCol>
                <a:gridCol w="208280">
                  <a:extLst>
                    <a:ext uri="{9D8B030D-6E8A-4147-A177-3AD203B41FA5}">
                      <a16:colId xmlns:a16="http://schemas.microsoft.com/office/drawing/2014/main" val="4277632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2348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- 2019-06-14 18:00:05</a:t>
                      </a:r>
                      <a:r>
                        <a:rPr kumimoji="0" lang="en-US" sz="1000" b="0" i="0" u="none" strike="noStrike" kern="1200" cap="none" spc="0" normalizeH="0" baseline="0" noProof="0">
                          <a:ln>
                            <a:noFill/>
                          </a:ln>
                          <a:solidFill>
                            <a:prstClr val="black"/>
                          </a:solidFill>
                          <a:effectLst/>
                          <a:uLnTx/>
                          <a:uFillTx/>
                          <a:latin typeface="+mn-lt"/>
                          <a:ea typeface="+mn-ea"/>
                          <a:cs typeface="+mn-cs"/>
                        </a:rPr>
                        <a:t> 
 Kitchen hack- steal back 20 minutes of your evening with pre-steamed basmati rice, just like in our speedy Thai Basil Pork With Green Beans 😋
Try it for yourself https://fcld.ly/1sxg2xl
Or follow the full recipe https://fcld.ly/2ev6tgj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https://scontent.xx.fbcdn.net/v/t1.0-9/p720x720/62635241_2010343669071855_4187347819427790848_o.jpg?_nc_cat=111&amp;_nc_oc=AQlyguvakDMeuFzlRf6ajiCDtXmzT0OGHqQ8cgSwVS0EW8H0PezNwsm9UYulcbOB-Tk&amp;_nc_ht=scontent.xx&amp;oh=6a6b0212311a92f8f180e9bef30d3114&amp;oe=5DA99F9D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07/14/2019 14:12:58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4367434"/>
                  </a:ext>
                </a:extLst>
              </a:tr>
            </a:tbl>
          </a:graphicData>
        </a:graphic>
      </p:graphicFrame>
      <p:sp>
        <p:nvSpPr>
          <p:cNvPr id="4" name="Text Placeholder 3">
            <a:extLst>
              <a:ext uri="{FF2B5EF4-FFF2-40B4-BE49-F238E27FC236}">
                <a16:creationId xmlns:a16="http://schemas.microsoft.com/office/drawing/2014/main" id="{1891DA16-DCAE-4E0F-A7AB-4AC43457CB2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074811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921C9-3F65-4DDF-8471-24BFDE572933}"/>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7E1D726E-A472-4F8C-8676-14E0F3151FE2}"/>
              </a:ext>
            </a:extLst>
          </p:cNvPr>
          <p:cNvGraphicFramePr>
            <a:graphicFrameLocks noGrp="1"/>
          </p:cNvGraphicFramePr>
          <p:nvPr>
            <p:ph type="tbl" sz="quarter" idx="13"/>
            <p:extLst>
              <p:ext uri="{D42A27DB-BD31-4B8C-83A1-F6EECF244321}">
                <p14:modId xmlns:p14="http://schemas.microsoft.com/office/powerpoint/2010/main" val="209760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8620356"/>
                    </a:ext>
                  </a:extLst>
                </a:gridCol>
                <a:gridCol w="905256">
                  <a:extLst>
                    <a:ext uri="{9D8B030D-6E8A-4147-A177-3AD203B41FA5}">
                      <a16:colId xmlns:a16="http://schemas.microsoft.com/office/drawing/2014/main" val="1498494749"/>
                    </a:ext>
                  </a:extLst>
                </a:gridCol>
                <a:gridCol w="246888">
                  <a:extLst>
                    <a:ext uri="{9D8B030D-6E8A-4147-A177-3AD203B41FA5}">
                      <a16:colId xmlns:a16="http://schemas.microsoft.com/office/drawing/2014/main" val="4060260789"/>
                    </a:ext>
                  </a:extLst>
                </a:gridCol>
                <a:gridCol w="208280">
                  <a:extLst>
                    <a:ext uri="{9D8B030D-6E8A-4147-A177-3AD203B41FA5}">
                      <a16:colId xmlns:a16="http://schemas.microsoft.com/office/drawing/2014/main" val="3993766527"/>
                    </a:ext>
                  </a:extLst>
                </a:gridCol>
                <a:gridCol w="208280">
                  <a:extLst>
                    <a:ext uri="{9D8B030D-6E8A-4147-A177-3AD203B41FA5}">
                      <a16:colId xmlns:a16="http://schemas.microsoft.com/office/drawing/2014/main" val="1437390384"/>
                    </a:ext>
                  </a:extLst>
                </a:gridCol>
                <a:gridCol w="208280">
                  <a:extLst>
                    <a:ext uri="{9D8B030D-6E8A-4147-A177-3AD203B41FA5}">
                      <a16:colId xmlns:a16="http://schemas.microsoft.com/office/drawing/2014/main" val="3987911439"/>
                    </a:ext>
                  </a:extLst>
                </a:gridCol>
                <a:gridCol w="208280">
                  <a:extLst>
                    <a:ext uri="{9D8B030D-6E8A-4147-A177-3AD203B41FA5}">
                      <a16:colId xmlns:a16="http://schemas.microsoft.com/office/drawing/2014/main" val="3020671679"/>
                    </a:ext>
                  </a:extLst>
                </a:gridCol>
                <a:gridCol w="208280">
                  <a:extLst>
                    <a:ext uri="{9D8B030D-6E8A-4147-A177-3AD203B41FA5}">
                      <a16:colId xmlns:a16="http://schemas.microsoft.com/office/drawing/2014/main" val="374418919"/>
                    </a:ext>
                  </a:extLst>
                </a:gridCol>
                <a:gridCol w="208280">
                  <a:extLst>
                    <a:ext uri="{9D8B030D-6E8A-4147-A177-3AD203B41FA5}">
                      <a16:colId xmlns:a16="http://schemas.microsoft.com/office/drawing/2014/main" val="154170583"/>
                    </a:ext>
                  </a:extLst>
                </a:gridCol>
                <a:gridCol w="208280">
                  <a:extLst>
                    <a:ext uri="{9D8B030D-6E8A-4147-A177-3AD203B41FA5}">
                      <a16:colId xmlns:a16="http://schemas.microsoft.com/office/drawing/2014/main" val="552333611"/>
                    </a:ext>
                  </a:extLst>
                </a:gridCol>
                <a:gridCol w="208280">
                  <a:extLst>
                    <a:ext uri="{9D8B030D-6E8A-4147-A177-3AD203B41FA5}">
                      <a16:colId xmlns:a16="http://schemas.microsoft.com/office/drawing/2014/main" val="3801672678"/>
                    </a:ext>
                  </a:extLst>
                </a:gridCol>
                <a:gridCol w="208280">
                  <a:extLst>
                    <a:ext uri="{9D8B030D-6E8A-4147-A177-3AD203B41FA5}">
                      <a16:colId xmlns:a16="http://schemas.microsoft.com/office/drawing/2014/main" val="82031703"/>
                    </a:ext>
                  </a:extLst>
                </a:gridCol>
                <a:gridCol w="208280">
                  <a:extLst>
                    <a:ext uri="{9D8B030D-6E8A-4147-A177-3AD203B41FA5}">
                      <a16:colId xmlns:a16="http://schemas.microsoft.com/office/drawing/2014/main" val="3646080"/>
                    </a:ext>
                  </a:extLst>
                </a:gridCol>
                <a:gridCol w="208280">
                  <a:extLst>
                    <a:ext uri="{9D8B030D-6E8A-4147-A177-3AD203B41FA5}">
                      <a16:colId xmlns:a16="http://schemas.microsoft.com/office/drawing/2014/main" val="3197384350"/>
                    </a:ext>
                  </a:extLst>
                </a:gridCol>
                <a:gridCol w="208280">
                  <a:extLst>
                    <a:ext uri="{9D8B030D-6E8A-4147-A177-3AD203B41FA5}">
                      <a16:colId xmlns:a16="http://schemas.microsoft.com/office/drawing/2014/main" val="3502326219"/>
                    </a:ext>
                  </a:extLst>
                </a:gridCol>
                <a:gridCol w="208280">
                  <a:extLst>
                    <a:ext uri="{9D8B030D-6E8A-4147-A177-3AD203B41FA5}">
                      <a16:colId xmlns:a16="http://schemas.microsoft.com/office/drawing/2014/main" val="1920529254"/>
                    </a:ext>
                  </a:extLst>
                </a:gridCol>
                <a:gridCol w="208280">
                  <a:extLst>
                    <a:ext uri="{9D8B030D-6E8A-4147-A177-3AD203B41FA5}">
                      <a16:colId xmlns:a16="http://schemas.microsoft.com/office/drawing/2014/main" val="1615418577"/>
                    </a:ext>
                  </a:extLst>
                </a:gridCol>
                <a:gridCol w="208280">
                  <a:extLst>
                    <a:ext uri="{9D8B030D-6E8A-4147-A177-3AD203B41FA5}">
                      <a16:colId xmlns:a16="http://schemas.microsoft.com/office/drawing/2014/main" val="3246615043"/>
                    </a:ext>
                  </a:extLst>
                </a:gridCol>
                <a:gridCol w="208280">
                  <a:extLst>
                    <a:ext uri="{9D8B030D-6E8A-4147-A177-3AD203B41FA5}">
                      <a16:colId xmlns:a16="http://schemas.microsoft.com/office/drawing/2014/main" val="3961147451"/>
                    </a:ext>
                  </a:extLst>
                </a:gridCol>
                <a:gridCol w="208280">
                  <a:extLst>
                    <a:ext uri="{9D8B030D-6E8A-4147-A177-3AD203B41FA5}">
                      <a16:colId xmlns:a16="http://schemas.microsoft.com/office/drawing/2014/main" val="1235366389"/>
                    </a:ext>
                  </a:extLst>
                </a:gridCol>
                <a:gridCol w="208280">
                  <a:extLst>
                    <a:ext uri="{9D8B030D-6E8A-4147-A177-3AD203B41FA5}">
                      <a16:colId xmlns:a16="http://schemas.microsoft.com/office/drawing/2014/main" val="699843779"/>
                    </a:ext>
                  </a:extLst>
                </a:gridCol>
                <a:gridCol w="208280">
                  <a:extLst>
                    <a:ext uri="{9D8B030D-6E8A-4147-A177-3AD203B41FA5}">
                      <a16:colId xmlns:a16="http://schemas.microsoft.com/office/drawing/2014/main" val="2224133548"/>
                    </a:ext>
                  </a:extLst>
                </a:gridCol>
                <a:gridCol w="208280">
                  <a:extLst>
                    <a:ext uri="{9D8B030D-6E8A-4147-A177-3AD203B41FA5}">
                      <a16:colId xmlns:a16="http://schemas.microsoft.com/office/drawing/2014/main" val="4208891792"/>
                    </a:ext>
                  </a:extLst>
                </a:gridCol>
                <a:gridCol w="208280">
                  <a:extLst>
                    <a:ext uri="{9D8B030D-6E8A-4147-A177-3AD203B41FA5}">
                      <a16:colId xmlns:a16="http://schemas.microsoft.com/office/drawing/2014/main" val="1488671717"/>
                    </a:ext>
                  </a:extLst>
                </a:gridCol>
                <a:gridCol w="208280">
                  <a:extLst>
                    <a:ext uri="{9D8B030D-6E8A-4147-A177-3AD203B41FA5}">
                      <a16:colId xmlns:a16="http://schemas.microsoft.com/office/drawing/2014/main" val="4051061268"/>
                    </a:ext>
                  </a:extLst>
                </a:gridCol>
                <a:gridCol w="208280">
                  <a:extLst>
                    <a:ext uri="{9D8B030D-6E8A-4147-A177-3AD203B41FA5}">
                      <a16:colId xmlns:a16="http://schemas.microsoft.com/office/drawing/2014/main" val="1257563604"/>
                    </a:ext>
                  </a:extLst>
                </a:gridCol>
                <a:gridCol w="208280">
                  <a:extLst>
                    <a:ext uri="{9D8B030D-6E8A-4147-A177-3AD203B41FA5}">
                      <a16:colId xmlns:a16="http://schemas.microsoft.com/office/drawing/2014/main" val="648584634"/>
                    </a:ext>
                  </a:extLst>
                </a:gridCol>
                <a:gridCol w="208280">
                  <a:extLst>
                    <a:ext uri="{9D8B030D-6E8A-4147-A177-3AD203B41FA5}">
                      <a16:colId xmlns:a16="http://schemas.microsoft.com/office/drawing/2014/main" val="2775421327"/>
                    </a:ext>
                  </a:extLst>
                </a:gridCol>
                <a:gridCol w="208280">
                  <a:extLst>
                    <a:ext uri="{9D8B030D-6E8A-4147-A177-3AD203B41FA5}">
                      <a16:colId xmlns:a16="http://schemas.microsoft.com/office/drawing/2014/main" val="4097179365"/>
                    </a:ext>
                  </a:extLst>
                </a:gridCol>
                <a:gridCol w="208280">
                  <a:extLst>
                    <a:ext uri="{9D8B030D-6E8A-4147-A177-3AD203B41FA5}">
                      <a16:colId xmlns:a16="http://schemas.microsoft.com/office/drawing/2014/main" val="954279078"/>
                    </a:ext>
                  </a:extLst>
                </a:gridCol>
                <a:gridCol w="208280">
                  <a:extLst>
                    <a:ext uri="{9D8B030D-6E8A-4147-A177-3AD203B41FA5}">
                      <a16:colId xmlns:a16="http://schemas.microsoft.com/office/drawing/2014/main" val="389004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5983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- 2019-06-13 18:00:11</a:t>
                      </a:r>
                      <a:r>
                        <a:rPr kumimoji="0" lang="en-US" sz="1000" b="0" i="0" u="none" strike="noStrike" kern="1200" cap="none" spc="0" normalizeH="0" baseline="0" noProof="0">
                          <a:ln>
                            <a:noFill/>
                          </a:ln>
                          <a:solidFill>
                            <a:prstClr val="black"/>
                          </a:solidFill>
                          <a:effectLst/>
                          <a:uLnTx/>
                          <a:uFillTx/>
                          <a:latin typeface="+mn-lt"/>
                          <a:ea typeface="+mn-ea"/>
                          <a:cs typeface="+mn-cs"/>
                        </a:rPr>
                        <a:t> 
 ✔️ Meat free 
✔️ 2 of your 5-a-day 
✔️ On the table in 10 
Try this The Body Coach recipe for yourself 
Ingredients (for 2) 
1 courgette
1 tsp dried chilli flakes 
1 lemon 
190g quick cook spaghetti 
1 bag flaked almonds 
1/2 knorr vegetable stock cube 
35g grated italian hard cheese 
15g roasted garlic paste 
120g Tenderstem broccoli 
80g baby leaf spinach 
1. Wash all your fruit and veg and boil a full kettle. While it's boiling, heat a large wide-based pan (preferably non-stick) with 1 tbsp of olive oil over a medium heat. 
2. Chop the courgette and add to the pan 9once the pan is hot). Cook for 4-5 minutes or until it is starting to soften. 
3. While this is softening, add the quick cook spaghetti, Tenderstem broccoli and a large pinch of salt to a pot of boiled water. Bring to the boil and cook for 3-4 mins or until cooked with a slight bite, then drain. 
4. Dissolve the 1/2 stock cube in 200ml of boiled water. add the roasted garlic paste. This is your stock 
5. Add the drained spaghetti and Tnderstem to the pan with the courgettes, along with the chilli flakes, baby spinach, stock and grated Italian hard cheese. Cook for 1-2 minutes or iltil the sauce has thickened and the spinach has wilted. 
6. Cut the lemon in half and squeeze the juice of 1/2 of it in the spaghetti. Cut the remaining lemon in to wedges and use along with the flaked almonds to garnish the dish. 
To make this one even easier- add it to your box now https://fcld.ly/10wq32o
For the full recipe, click here https://fcld.ly/99obcrg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https://scontent.xx.fbcdn.net/v/t1.0-9/p720x720/64217133_2008673112572244_3454157873632772096_o.jpg?_nc_cat=106&amp;_nc_oc=AQmcPaN181tV3ZwF3vqeVaBl0__oZV3wuHOrMxTCjV-6FYuZ7qTtrZFJcysjjDp9OHA&amp;_nc_ht=scontent.xx&amp;oh=250f0ee32af2c81d434fd2aace9eafb8&amp;oe=5DB1D4B8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14:12:54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0597019"/>
                  </a:ext>
                </a:extLst>
              </a:tr>
            </a:tbl>
          </a:graphicData>
        </a:graphic>
      </p:graphicFrame>
      <p:sp>
        <p:nvSpPr>
          <p:cNvPr id="4" name="Text Placeholder 3">
            <a:extLst>
              <a:ext uri="{FF2B5EF4-FFF2-40B4-BE49-F238E27FC236}">
                <a16:creationId xmlns:a16="http://schemas.microsoft.com/office/drawing/2014/main" id="{584B7D85-DCAF-43AB-88A6-8004AAACC1F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028000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579BA-8926-4D34-9C30-597448AE3AAD}"/>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B2F60D97-CDF1-4613-9C51-7920201767E0}"/>
              </a:ext>
            </a:extLst>
          </p:cNvPr>
          <p:cNvGraphicFramePr>
            <a:graphicFrameLocks noGrp="1"/>
          </p:cNvGraphicFramePr>
          <p:nvPr>
            <p:ph type="tbl" sz="quarter" idx="13"/>
            <p:extLst>
              <p:ext uri="{D42A27DB-BD31-4B8C-83A1-F6EECF244321}">
                <p14:modId xmlns:p14="http://schemas.microsoft.com/office/powerpoint/2010/main" val="78429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6428569"/>
                    </a:ext>
                  </a:extLst>
                </a:gridCol>
                <a:gridCol w="905256">
                  <a:extLst>
                    <a:ext uri="{9D8B030D-6E8A-4147-A177-3AD203B41FA5}">
                      <a16:colId xmlns:a16="http://schemas.microsoft.com/office/drawing/2014/main" val="1460566743"/>
                    </a:ext>
                  </a:extLst>
                </a:gridCol>
                <a:gridCol w="246888">
                  <a:extLst>
                    <a:ext uri="{9D8B030D-6E8A-4147-A177-3AD203B41FA5}">
                      <a16:colId xmlns:a16="http://schemas.microsoft.com/office/drawing/2014/main" val="3121470695"/>
                    </a:ext>
                  </a:extLst>
                </a:gridCol>
                <a:gridCol w="208280">
                  <a:extLst>
                    <a:ext uri="{9D8B030D-6E8A-4147-A177-3AD203B41FA5}">
                      <a16:colId xmlns:a16="http://schemas.microsoft.com/office/drawing/2014/main" val="2710018486"/>
                    </a:ext>
                  </a:extLst>
                </a:gridCol>
                <a:gridCol w="208280">
                  <a:extLst>
                    <a:ext uri="{9D8B030D-6E8A-4147-A177-3AD203B41FA5}">
                      <a16:colId xmlns:a16="http://schemas.microsoft.com/office/drawing/2014/main" val="2437601758"/>
                    </a:ext>
                  </a:extLst>
                </a:gridCol>
                <a:gridCol w="208280">
                  <a:extLst>
                    <a:ext uri="{9D8B030D-6E8A-4147-A177-3AD203B41FA5}">
                      <a16:colId xmlns:a16="http://schemas.microsoft.com/office/drawing/2014/main" val="1148270767"/>
                    </a:ext>
                  </a:extLst>
                </a:gridCol>
                <a:gridCol w="208280">
                  <a:extLst>
                    <a:ext uri="{9D8B030D-6E8A-4147-A177-3AD203B41FA5}">
                      <a16:colId xmlns:a16="http://schemas.microsoft.com/office/drawing/2014/main" val="3979928354"/>
                    </a:ext>
                  </a:extLst>
                </a:gridCol>
                <a:gridCol w="208280">
                  <a:extLst>
                    <a:ext uri="{9D8B030D-6E8A-4147-A177-3AD203B41FA5}">
                      <a16:colId xmlns:a16="http://schemas.microsoft.com/office/drawing/2014/main" val="491917341"/>
                    </a:ext>
                  </a:extLst>
                </a:gridCol>
                <a:gridCol w="208280">
                  <a:extLst>
                    <a:ext uri="{9D8B030D-6E8A-4147-A177-3AD203B41FA5}">
                      <a16:colId xmlns:a16="http://schemas.microsoft.com/office/drawing/2014/main" val="4102591238"/>
                    </a:ext>
                  </a:extLst>
                </a:gridCol>
                <a:gridCol w="208280">
                  <a:extLst>
                    <a:ext uri="{9D8B030D-6E8A-4147-A177-3AD203B41FA5}">
                      <a16:colId xmlns:a16="http://schemas.microsoft.com/office/drawing/2014/main" val="3422641161"/>
                    </a:ext>
                  </a:extLst>
                </a:gridCol>
                <a:gridCol w="208280">
                  <a:extLst>
                    <a:ext uri="{9D8B030D-6E8A-4147-A177-3AD203B41FA5}">
                      <a16:colId xmlns:a16="http://schemas.microsoft.com/office/drawing/2014/main" val="3824797916"/>
                    </a:ext>
                  </a:extLst>
                </a:gridCol>
                <a:gridCol w="208280">
                  <a:extLst>
                    <a:ext uri="{9D8B030D-6E8A-4147-A177-3AD203B41FA5}">
                      <a16:colId xmlns:a16="http://schemas.microsoft.com/office/drawing/2014/main" val="3613484691"/>
                    </a:ext>
                  </a:extLst>
                </a:gridCol>
                <a:gridCol w="208280">
                  <a:extLst>
                    <a:ext uri="{9D8B030D-6E8A-4147-A177-3AD203B41FA5}">
                      <a16:colId xmlns:a16="http://schemas.microsoft.com/office/drawing/2014/main" val="1691772002"/>
                    </a:ext>
                  </a:extLst>
                </a:gridCol>
                <a:gridCol w="208280">
                  <a:extLst>
                    <a:ext uri="{9D8B030D-6E8A-4147-A177-3AD203B41FA5}">
                      <a16:colId xmlns:a16="http://schemas.microsoft.com/office/drawing/2014/main" val="4163881580"/>
                    </a:ext>
                  </a:extLst>
                </a:gridCol>
                <a:gridCol w="208280">
                  <a:extLst>
                    <a:ext uri="{9D8B030D-6E8A-4147-A177-3AD203B41FA5}">
                      <a16:colId xmlns:a16="http://schemas.microsoft.com/office/drawing/2014/main" val="3002266853"/>
                    </a:ext>
                  </a:extLst>
                </a:gridCol>
                <a:gridCol w="208280">
                  <a:extLst>
                    <a:ext uri="{9D8B030D-6E8A-4147-A177-3AD203B41FA5}">
                      <a16:colId xmlns:a16="http://schemas.microsoft.com/office/drawing/2014/main" val="129184883"/>
                    </a:ext>
                  </a:extLst>
                </a:gridCol>
                <a:gridCol w="208280">
                  <a:extLst>
                    <a:ext uri="{9D8B030D-6E8A-4147-A177-3AD203B41FA5}">
                      <a16:colId xmlns:a16="http://schemas.microsoft.com/office/drawing/2014/main" val="3833669902"/>
                    </a:ext>
                  </a:extLst>
                </a:gridCol>
                <a:gridCol w="208280">
                  <a:extLst>
                    <a:ext uri="{9D8B030D-6E8A-4147-A177-3AD203B41FA5}">
                      <a16:colId xmlns:a16="http://schemas.microsoft.com/office/drawing/2014/main" val="3973811205"/>
                    </a:ext>
                  </a:extLst>
                </a:gridCol>
                <a:gridCol w="208280">
                  <a:extLst>
                    <a:ext uri="{9D8B030D-6E8A-4147-A177-3AD203B41FA5}">
                      <a16:colId xmlns:a16="http://schemas.microsoft.com/office/drawing/2014/main" val="4148908373"/>
                    </a:ext>
                  </a:extLst>
                </a:gridCol>
                <a:gridCol w="208280">
                  <a:extLst>
                    <a:ext uri="{9D8B030D-6E8A-4147-A177-3AD203B41FA5}">
                      <a16:colId xmlns:a16="http://schemas.microsoft.com/office/drawing/2014/main" val="961041735"/>
                    </a:ext>
                  </a:extLst>
                </a:gridCol>
                <a:gridCol w="208280">
                  <a:extLst>
                    <a:ext uri="{9D8B030D-6E8A-4147-A177-3AD203B41FA5}">
                      <a16:colId xmlns:a16="http://schemas.microsoft.com/office/drawing/2014/main" val="1137138442"/>
                    </a:ext>
                  </a:extLst>
                </a:gridCol>
                <a:gridCol w="208280">
                  <a:extLst>
                    <a:ext uri="{9D8B030D-6E8A-4147-A177-3AD203B41FA5}">
                      <a16:colId xmlns:a16="http://schemas.microsoft.com/office/drawing/2014/main" val="1766096564"/>
                    </a:ext>
                  </a:extLst>
                </a:gridCol>
                <a:gridCol w="208280">
                  <a:extLst>
                    <a:ext uri="{9D8B030D-6E8A-4147-A177-3AD203B41FA5}">
                      <a16:colId xmlns:a16="http://schemas.microsoft.com/office/drawing/2014/main" val="3227946074"/>
                    </a:ext>
                  </a:extLst>
                </a:gridCol>
                <a:gridCol w="208280">
                  <a:extLst>
                    <a:ext uri="{9D8B030D-6E8A-4147-A177-3AD203B41FA5}">
                      <a16:colId xmlns:a16="http://schemas.microsoft.com/office/drawing/2014/main" val="1794335035"/>
                    </a:ext>
                  </a:extLst>
                </a:gridCol>
                <a:gridCol w="208280">
                  <a:extLst>
                    <a:ext uri="{9D8B030D-6E8A-4147-A177-3AD203B41FA5}">
                      <a16:colId xmlns:a16="http://schemas.microsoft.com/office/drawing/2014/main" val="2650363623"/>
                    </a:ext>
                  </a:extLst>
                </a:gridCol>
                <a:gridCol w="208280">
                  <a:extLst>
                    <a:ext uri="{9D8B030D-6E8A-4147-A177-3AD203B41FA5}">
                      <a16:colId xmlns:a16="http://schemas.microsoft.com/office/drawing/2014/main" val="3128208057"/>
                    </a:ext>
                  </a:extLst>
                </a:gridCol>
                <a:gridCol w="208280">
                  <a:extLst>
                    <a:ext uri="{9D8B030D-6E8A-4147-A177-3AD203B41FA5}">
                      <a16:colId xmlns:a16="http://schemas.microsoft.com/office/drawing/2014/main" val="3674595091"/>
                    </a:ext>
                  </a:extLst>
                </a:gridCol>
                <a:gridCol w="208280">
                  <a:extLst>
                    <a:ext uri="{9D8B030D-6E8A-4147-A177-3AD203B41FA5}">
                      <a16:colId xmlns:a16="http://schemas.microsoft.com/office/drawing/2014/main" val="906363581"/>
                    </a:ext>
                  </a:extLst>
                </a:gridCol>
                <a:gridCol w="208280">
                  <a:extLst>
                    <a:ext uri="{9D8B030D-6E8A-4147-A177-3AD203B41FA5}">
                      <a16:colId xmlns:a16="http://schemas.microsoft.com/office/drawing/2014/main" val="1110712672"/>
                    </a:ext>
                  </a:extLst>
                </a:gridCol>
                <a:gridCol w="208280">
                  <a:extLst>
                    <a:ext uri="{9D8B030D-6E8A-4147-A177-3AD203B41FA5}">
                      <a16:colId xmlns:a16="http://schemas.microsoft.com/office/drawing/2014/main" val="3631968448"/>
                    </a:ext>
                  </a:extLst>
                </a:gridCol>
                <a:gridCol w="208280">
                  <a:extLst>
                    <a:ext uri="{9D8B030D-6E8A-4147-A177-3AD203B41FA5}">
                      <a16:colId xmlns:a16="http://schemas.microsoft.com/office/drawing/2014/main" val="254054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5727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- 2019-06-13 13:00:01</a:t>
                      </a:r>
                      <a:r>
                        <a:rPr kumimoji="0" lang="en-US" sz="1000" b="0" i="0" u="none" strike="noStrike" kern="1200" cap="none" spc="0" normalizeH="0" baseline="0" noProof="0">
                          <a:ln>
                            <a:noFill/>
                          </a:ln>
                          <a:solidFill>
                            <a:prstClr val="black"/>
                          </a:solidFill>
                          <a:effectLst/>
                          <a:uLnTx/>
                          <a:uFillTx/>
                          <a:latin typeface="+mn-lt"/>
                          <a:ea typeface="+mn-ea"/>
                          <a:cs typeface="+mn-cs"/>
                        </a:rPr>
                        <a:t> 
 Kitchen delegation done right- two on chopping, one on box appreciation 📦
Do your mini sous-chef's help with dinner? Or do you battle the cooking alone, while the kids shout "How long 'till it's ready" from the side 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https://scontent.xx.fbcdn.net/v/t1.0-9/p720x720/62644168_2008224962617059_6472273182563762176_o.jpg?_nc_cat=102&amp;_nc_oc=AQn11iNR61VGAHEI1XHAtgQTuc2O0dpqJ3L4gIFoSueucRUXcc1QL76W1g6x1d_NG18&amp;_nc_ht=scontent.xx&amp;oh=44e65d098f7d68417ac0654fdc8c86dd&amp;oe=5DBEEAEF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08:28:31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90162511"/>
                  </a:ext>
                </a:extLst>
              </a:tr>
            </a:tbl>
          </a:graphicData>
        </a:graphic>
      </p:graphicFrame>
      <p:sp>
        <p:nvSpPr>
          <p:cNvPr id="4" name="Text Placeholder 3">
            <a:extLst>
              <a:ext uri="{FF2B5EF4-FFF2-40B4-BE49-F238E27FC236}">
                <a16:creationId xmlns:a16="http://schemas.microsoft.com/office/drawing/2014/main" id="{2DD8EE1A-A1DA-4FD1-B85E-64884643139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65088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AAB8-C506-4F10-B566-5EB7EF805554}"/>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2236D2D1-5153-471C-B741-7DE368A0F0E4}"/>
              </a:ext>
            </a:extLst>
          </p:cNvPr>
          <p:cNvGraphicFramePr>
            <a:graphicFrameLocks noGrp="1"/>
          </p:cNvGraphicFramePr>
          <p:nvPr>
            <p:ph type="tbl" sz="quarter" idx="13"/>
            <p:extLst>
              <p:ext uri="{D42A27DB-BD31-4B8C-83A1-F6EECF244321}">
                <p14:modId xmlns:p14="http://schemas.microsoft.com/office/powerpoint/2010/main" val="2175066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6579954"/>
                    </a:ext>
                  </a:extLst>
                </a:gridCol>
                <a:gridCol w="905256">
                  <a:extLst>
                    <a:ext uri="{9D8B030D-6E8A-4147-A177-3AD203B41FA5}">
                      <a16:colId xmlns:a16="http://schemas.microsoft.com/office/drawing/2014/main" val="280733749"/>
                    </a:ext>
                  </a:extLst>
                </a:gridCol>
                <a:gridCol w="246888">
                  <a:extLst>
                    <a:ext uri="{9D8B030D-6E8A-4147-A177-3AD203B41FA5}">
                      <a16:colId xmlns:a16="http://schemas.microsoft.com/office/drawing/2014/main" val="1582504528"/>
                    </a:ext>
                  </a:extLst>
                </a:gridCol>
                <a:gridCol w="208280">
                  <a:extLst>
                    <a:ext uri="{9D8B030D-6E8A-4147-A177-3AD203B41FA5}">
                      <a16:colId xmlns:a16="http://schemas.microsoft.com/office/drawing/2014/main" val="1177077575"/>
                    </a:ext>
                  </a:extLst>
                </a:gridCol>
                <a:gridCol w="208280">
                  <a:extLst>
                    <a:ext uri="{9D8B030D-6E8A-4147-A177-3AD203B41FA5}">
                      <a16:colId xmlns:a16="http://schemas.microsoft.com/office/drawing/2014/main" val="2378245808"/>
                    </a:ext>
                  </a:extLst>
                </a:gridCol>
                <a:gridCol w="208280">
                  <a:extLst>
                    <a:ext uri="{9D8B030D-6E8A-4147-A177-3AD203B41FA5}">
                      <a16:colId xmlns:a16="http://schemas.microsoft.com/office/drawing/2014/main" val="3486852349"/>
                    </a:ext>
                  </a:extLst>
                </a:gridCol>
                <a:gridCol w="208280">
                  <a:extLst>
                    <a:ext uri="{9D8B030D-6E8A-4147-A177-3AD203B41FA5}">
                      <a16:colId xmlns:a16="http://schemas.microsoft.com/office/drawing/2014/main" val="285733987"/>
                    </a:ext>
                  </a:extLst>
                </a:gridCol>
                <a:gridCol w="208280">
                  <a:extLst>
                    <a:ext uri="{9D8B030D-6E8A-4147-A177-3AD203B41FA5}">
                      <a16:colId xmlns:a16="http://schemas.microsoft.com/office/drawing/2014/main" val="1372633943"/>
                    </a:ext>
                  </a:extLst>
                </a:gridCol>
                <a:gridCol w="208280">
                  <a:extLst>
                    <a:ext uri="{9D8B030D-6E8A-4147-A177-3AD203B41FA5}">
                      <a16:colId xmlns:a16="http://schemas.microsoft.com/office/drawing/2014/main" val="613268499"/>
                    </a:ext>
                  </a:extLst>
                </a:gridCol>
                <a:gridCol w="208280">
                  <a:extLst>
                    <a:ext uri="{9D8B030D-6E8A-4147-A177-3AD203B41FA5}">
                      <a16:colId xmlns:a16="http://schemas.microsoft.com/office/drawing/2014/main" val="3868924425"/>
                    </a:ext>
                  </a:extLst>
                </a:gridCol>
                <a:gridCol w="208280">
                  <a:extLst>
                    <a:ext uri="{9D8B030D-6E8A-4147-A177-3AD203B41FA5}">
                      <a16:colId xmlns:a16="http://schemas.microsoft.com/office/drawing/2014/main" val="2624658327"/>
                    </a:ext>
                  </a:extLst>
                </a:gridCol>
                <a:gridCol w="208280">
                  <a:extLst>
                    <a:ext uri="{9D8B030D-6E8A-4147-A177-3AD203B41FA5}">
                      <a16:colId xmlns:a16="http://schemas.microsoft.com/office/drawing/2014/main" val="1903477924"/>
                    </a:ext>
                  </a:extLst>
                </a:gridCol>
                <a:gridCol w="208280">
                  <a:extLst>
                    <a:ext uri="{9D8B030D-6E8A-4147-A177-3AD203B41FA5}">
                      <a16:colId xmlns:a16="http://schemas.microsoft.com/office/drawing/2014/main" val="3127027108"/>
                    </a:ext>
                  </a:extLst>
                </a:gridCol>
                <a:gridCol w="208280">
                  <a:extLst>
                    <a:ext uri="{9D8B030D-6E8A-4147-A177-3AD203B41FA5}">
                      <a16:colId xmlns:a16="http://schemas.microsoft.com/office/drawing/2014/main" val="2963118077"/>
                    </a:ext>
                  </a:extLst>
                </a:gridCol>
                <a:gridCol w="208280">
                  <a:extLst>
                    <a:ext uri="{9D8B030D-6E8A-4147-A177-3AD203B41FA5}">
                      <a16:colId xmlns:a16="http://schemas.microsoft.com/office/drawing/2014/main" val="339804684"/>
                    </a:ext>
                  </a:extLst>
                </a:gridCol>
                <a:gridCol w="208280">
                  <a:extLst>
                    <a:ext uri="{9D8B030D-6E8A-4147-A177-3AD203B41FA5}">
                      <a16:colId xmlns:a16="http://schemas.microsoft.com/office/drawing/2014/main" val="318188348"/>
                    </a:ext>
                  </a:extLst>
                </a:gridCol>
                <a:gridCol w="208280">
                  <a:extLst>
                    <a:ext uri="{9D8B030D-6E8A-4147-A177-3AD203B41FA5}">
                      <a16:colId xmlns:a16="http://schemas.microsoft.com/office/drawing/2014/main" val="2510493633"/>
                    </a:ext>
                  </a:extLst>
                </a:gridCol>
                <a:gridCol w="208280">
                  <a:extLst>
                    <a:ext uri="{9D8B030D-6E8A-4147-A177-3AD203B41FA5}">
                      <a16:colId xmlns:a16="http://schemas.microsoft.com/office/drawing/2014/main" val="1713909243"/>
                    </a:ext>
                  </a:extLst>
                </a:gridCol>
                <a:gridCol w="208280">
                  <a:extLst>
                    <a:ext uri="{9D8B030D-6E8A-4147-A177-3AD203B41FA5}">
                      <a16:colId xmlns:a16="http://schemas.microsoft.com/office/drawing/2014/main" val="1863735198"/>
                    </a:ext>
                  </a:extLst>
                </a:gridCol>
                <a:gridCol w="208280">
                  <a:extLst>
                    <a:ext uri="{9D8B030D-6E8A-4147-A177-3AD203B41FA5}">
                      <a16:colId xmlns:a16="http://schemas.microsoft.com/office/drawing/2014/main" val="1000647281"/>
                    </a:ext>
                  </a:extLst>
                </a:gridCol>
                <a:gridCol w="208280">
                  <a:extLst>
                    <a:ext uri="{9D8B030D-6E8A-4147-A177-3AD203B41FA5}">
                      <a16:colId xmlns:a16="http://schemas.microsoft.com/office/drawing/2014/main" val="1744737257"/>
                    </a:ext>
                  </a:extLst>
                </a:gridCol>
                <a:gridCol w="208280">
                  <a:extLst>
                    <a:ext uri="{9D8B030D-6E8A-4147-A177-3AD203B41FA5}">
                      <a16:colId xmlns:a16="http://schemas.microsoft.com/office/drawing/2014/main" val="723201754"/>
                    </a:ext>
                  </a:extLst>
                </a:gridCol>
                <a:gridCol w="208280">
                  <a:extLst>
                    <a:ext uri="{9D8B030D-6E8A-4147-A177-3AD203B41FA5}">
                      <a16:colId xmlns:a16="http://schemas.microsoft.com/office/drawing/2014/main" val="701697543"/>
                    </a:ext>
                  </a:extLst>
                </a:gridCol>
                <a:gridCol w="208280">
                  <a:extLst>
                    <a:ext uri="{9D8B030D-6E8A-4147-A177-3AD203B41FA5}">
                      <a16:colId xmlns:a16="http://schemas.microsoft.com/office/drawing/2014/main" val="4154121801"/>
                    </a:ext>
                  </a:extLst>
                </a:gridCol>
                <a:gridCol w="208280">
                  <a:extLst>
                    <a:ext uri="{9D8B030D-6E8A-4147-A177-3AD203B41FA5}">
                      <a16:colId xmlns:a16="http://schemas.microsoft.com/office/drawing/2014/main" val="838783102"/>
                    </a:ext>
                  </a:extLst>
                </a:gridCol>
                <a:gridCol w="208280">
                  <a:extLst>
                    <a:ext uri="{9D8B030D-6E8A-4147-A177-3AD203B41FA5}">
                      <a16:colId xmlns:a16="http://schemas.microsoft.com/office/drawing/2014/main" val="3698000707"/>
                    </a:ext>
                  </a:extLst>
                </a:gridCol>
                <a:gridCol w="208280">
                  <a:extLst>
                    <a:ext uri="{9D8B030D-6E8A-4147-A177-3AD203B41FA5}">
                      <a16:colId xmlns:a16="http://schemas.microsoft.com/office/drawing/2014/main" val="1807682018"/>
                    </a:ext>
                  </a:extLst>
                </a:gridCol>
                <a:gridCol w="208280">
                  <a:extLst>
                    <a:ext uri="{9D8B030D-6E8A-4147-A177-3AD203B41FA5}">
                      <a16:colId xmlns:a16="http://schemas.microsoft.com/office/drawing/2014/main" val="957406147"/>
                    </a:ext>
                  </a:extLst>
                </a:gridCol>
                <a:gridCol w="208280">
                  <a:extLst>
                    <a:ext uri="{9D8B030D-6E8A-4147-A177-3AD203B41FA5}">
                      <a16:colId xmlns:a16="http://schemas.microsoft.com/office/drawing/2014/main" val="1477164820"/>
                    </a:ext>
                  </a:extLst>
                </a:gridCol>
                <a:gridCol w="208280">
                  <a:extLst>
                    <a:ext uri="{9D8B030D-6E8A-4147-A177-3AD203B41FA5}">
                      <a16:colId xmlns:a16="http://schemas.microsoft.com/office/drawing/2014/main" val="1618130447"/>
                    </a:ext>
                  </a:extLst>
                </a:gridCol>
                <a:gridCol w="208280">
                  <a:extLst>
                    <a:ext uri="{9D8B030D-6E8A-4147-A177-3AD203B41FA5}">
                      <a16:colId xmlns:a16="http://schemas.microsoft.com/office/drawing/2014/main" val="222710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0331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Gousto - 2019-06-13 10:13:00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https://scontent.xx.fbcdn.net/v/t1.0-9/s720x720/62536354_2008018682637687_4418212254437081088_n.jpg?_nc_cat=108&amp;_nc_oc=AQl0r-CFdXsnif8KSxLp1l_D8I30oWtgYnS5Y6EJgUMz8FAiXXtBErtBWzPGVO4Lbuc&amp;_nc_ht=scontent.xx&amp;oh=49b2cda835ad374f8e6efb54aaf23660&amp;oe=5DC3CF8A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08:28:31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3762093"/>
                  </a:ext>
                </a:extLst>
              </a:tr>
            </a:tbl>
          </a:graphicData>
        </a:graphic>
      </p:graphicFrame>
      <p:sp>
        <p:nvSpPr>
          <p:cNvPr id="4" name="Text Placeholder 3">
            <a:extLst>
              <a:ext uri="{FF2B5EF4-FFF2-40B4-BE49-F238E27FC236}">
                <a16:creationId xmlns:a16="http://schemas.microsoft.com/office/drawing/2014/main" id="{FEF99B01-56DC-4C10-B43F-E17B1C18A4D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52328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69B0-CECB-481E-A343-D80AC620FC10}"/>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A7E077EC-A3ED-417B-B1A6-C1787339E2CD}"/>
              </a:ext>
            </a:extLst>
          </p:cNvPr>
          <p:cNvGraphicFramePr>
            <a:graphicFrameLocks noGrp="1"/>
          </p:cNvGraphicFramePr>
          <p:nvPr>
            <p:ph type="tbl" sz="quarter" idx="13"/>
            <p:extLst>
              <p:ext uri="{D42A27DB-BD31-4B8C-83A1-F6EECF244321}">
                <p14:modId xmlns:p14="http://schemas.microsoft.com/office/powerpoint/2010/main" val="45138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1147264"/>
                    </a:ext>
                  </a:extLst>
                </a:gridCol>
                <a:gridCol w="905256">
                  <a:extLst>
                    <a:ext uri="{9D8B030D-6E8A-4147-A177-3AD203B41FA5}">
                      <a16:colId xmlns:a16="http://schemas.microsoft.com/office/drawing/2014/main" val="2310235459"/>
                    </a:ext>
                  </a:extLst>
                </a:gridCol>
                <a:gridCol w="246888">
                  <a:extLst>
                    <a:ext uri="{9D8B030D-6E8A-4147-A177-3AD203B41FA5}">
                      <a16:colId xmlns:a16="http://schemas.microsoft.com/office/drawing/2014/main" val="3075774174"/>
                    </a:ext>
                  </a:extLst>
                </a:gridCol>
                <a:gridCol w="208280">
                  <a:extLst>
                    <a:ext uri="{9D8B030D-6E8A-4147-A177-3AD203B41FA5}">
                      <a16:colId xmlns:a16="http://schemas.microsoft.com/office/drawing/2014/main" val="676195248"/>
                    </a:ext>
                  </a:extLst>
                </a:gridCol>
                <a:gridCol w="208280">
                  <a:extLst>
                    <a:ext uri="{9D8B030D-6E8A-4147-A177-3AD203B41FA5}">
                      <a16:colId xmlns:a16="http://schemas.microsoft.com/office/drawing/2014/main" val="1518286334"/>
                    </a:ext>
                  </a:extLst>
                </a:gridCol>
                <a:gridCol w="208280">
                  <a:extLst>
                    <a:ext uri="{9D8B030D-6E8A-4147-A177-3AD203B41FA5}">
                      <a16:colId xmlns:a16="http://schemas.microsoft.com/office/drawing/2014/main" val="3377732056"/>
                    </a:ext>
                  </a:extLst>
                </a:gridCol>
                <a:gridCol w="208280">
                  <a:extLst>
                    <a:ext uri="{9D8B030D-6E8A-4147-A177-3AD203B41FA5}">
                      <a16:colId xmlns:a16="http://schemas.microsoft.com/office/drawing/2014/main" val="1361878122"/>
                    </a:ext>
                  </a:extLst>
                </a:gridCol>
                <a:gridCol w="208280">
                  <a:extLst>
                    <a:ext uri="{9D8B030D-6E8A-4147-A177-3AD203B41FA5}">
                      <a16:colId xmlns:a16="http://schemas.microsoft.com/office/drawing/2014/main" val="1840019062"/>
                    </a:ext>
                  </a:extLst>
                </a:gridCol>
                <a:gridCol w="208280">
                  <a:extLst>
                    <a:ext uri="{9D8B030D-6E8A-4147-A177-3AD203B41FA5}">
                      <a16:colId xmlns:a16="http://schemas.microsoft.com/office/drawing/2014/main" val="1621039905"/>
                    </a:ext>
                  </a:extLst>
                </a:gridCol>
                <a:gridCol w="208280">
                  <a:extLst>
                    <a:ext uri="{9D8B030D-6E8A-4147-A177-3AD203B41FA5}">
                      <a16:colId xmlns:a16="http://schemas.microsoft.com/office/drawing/2014/main" val="4274596598"/>
                    </a:ext>
                  </a:extLst>
                </a:gridCol>
                <a:gridCol w="208280">
                  <a:extLst>
                    <a:ext uri="{9D8B030D-6E8A-4147-A177-3AD203B41FA5}">
                      <a16:colId xmlns:a16="http://schemas.microsoft.com/office/drawing/2014/main" val="797059959"/>
                    </a:ext>
                  </a:extLst>
                </a:gridCol>
                <a:gridCol w="208280">
                  <a:extLst>
                    <a:ext uri="{9D8B030D-6E8A-4147-A177-3AD203B41FA5}">
                      <a16:colId xmlns:a16="http://schemas.microsoft.com/office/drawing/2014/main" val="1032988150"/>
                    </a:ext>
                  </a:extLst>
                </a:gridCol>
                <a:gridCol w="208280">
                  <a:extLst>
                    <a:ext uri="{9D8B030D-6E8A-4147-A177-3AD203B41FA5}">
                      <a16:colId xmlns:a16="http://schemas.microsoft.com/office/drawing/2014/main" val="1561689158"/>
                    </a:ext>
                  </a:extLst>
                </a:gridCol>
                <a:gridCol w="208280">
                  <a:extLst>
                    <a:ext uri="{9D8B030D-6E8A-4147-A177-3AD203B41FA5}">
                      <a16:colId xmlns:a16="http://schemas.microsoft.com/office/drawing/2014/main" val="1347436395"/>
                    </a:ext>
                  </a:extLst>
                </a:gridCol>
                <a:gridCol w="208280">
                  <a:extLst>
                    <a:ext uri="{9D8B030D-6E8A-4147-A177-3AD203B41FA5}">
                      <a16:colId xmlns:a16="http://schemas.microsoft.com/office/drawing/2014/main" val="2788517593"/>
                    </a:ext>
                  </a:extLst>
                </a:gridCol>
                <a:gridCol w="208280">
                  <a:extLst>
                    <a:ext uri="{9D8B030D-6E8A-4147-A177-3AD203B41FA5}">
                      <a16:colId xmlns:a16="http://schemas.microsoft.com/office/drawing/2014/main" val="1256540104"/>
                    </a:ext>
                  </a:extLst>
                </a:gridCol>
                <a:gridCol w="208280">
                  <a:extLst>
                    <a:ext uri="{9D8B030D-6E8A-4147-A177-3AD203B41FA5}">
                      <a16:colId xmlns:a16="http://schemas.microsoft.com/office/drawing/2014/main" val="4268994233"/>
                    </a:ext>
                  </a:extLst>
                </a:gridCol>
                <a:gridCol w="208280">
                  <a:extLst>
                    <a:ext uri="{9D8B030D-6E8A-4147-A177-3AD203B41FA5}">
                      <a16:colId xmlns:a16="http://schemas.microsoft.com/office/drawing/2014/main" val="2146408090"/>
                    </a:ext>
                  </a:extLst>
                </a:gridCol>
                <a:gridCol w="208280">
                  <a:extLst>
                    <a:ext uri="{9D8B030D-6E8A-4147-A177-3AD203B41FA5}">
                      <a16:colId xmlns:a16="http://schemas.microsoft.com/office/drawing/2014/main" val="3384820557"/>
                    </a:ext>
                  </a:extLst>
                </a:gridCol>
                <a:gridCol w="208280">
                  <a:extLst>
                    <a:ext uri="{9D8B030D-6E8A-4147-A177-3AD203B41FA5}">
                      <a16:colId xmlns:a16="http://schemas.microsoft.com/office/drawing/2014/main" val="3114988943"/>
                    </a:ext>
                  </a:extLst>
                </a:gridCol>
                <a:gridCol w="208280">
                  <a:extLst>
                    <a:ext uri="{9D8B030D-6E8A-4147-A177-3AD203B41FA5}">
                      <a16:colId xmlns:a16="http://schemas.microsoft.com/office/drawing/2014/main" val="1460705943"/>
                    </a:ext>
                  </a:extLst>
                </a:gridCol>
                <a:gridCol w="208280">
                  <a:extLst>
                    <a:ext uri="{9D8B030D-6E8A-4147-A177-3AD203B41FA5}">
                      <a16:colId xmlns:a16="http://schemas.microsoft.com/office/drawing/2014/main" val="884821192"/>
                    </a:ext>
                  </a:extLst>
                </a:gridCol>
                <a:gridCol w="208280">
                  <a:extLst>
                    <a:ext uri="{9D8B030D-6E8A-4147-A177-3AD203B41FA5}">
                      <a16:colId xmlns:a16="http://schemas.microsoft.com/office/drawing/2014/main" val="1470652658"/>
                    </a:ext>
                  </a:extLst>
                </a:gridCol>
                <a:gridCol w="208280">
                  <a:extLst>
                    <a:ext uri="{9D8B030D-6E8A-4147-A177-3AD203B41FA5}">
                      <a16:colId xmlns:a16="http://schemas.microsoft.com/office/drawing/2014/main" val="2891562069"/>
                    </a:ext>
                  </a:extLst>
                </a:gridCol>
                <a:gridCol w="208280">
                  <a:extLst>
                    <a:ext uri="{9D8B030D-6E8A-4147-A177-3AD203B41FA5}">
                      <a16:colId xmlns:a16="http://schemas.microsoft.com/office/drawing/2014/main" val="3791183490"/>
                    </a:ext>
                  </a:extLst>
                </a:gridCol>
                <a:gridCol w="208280">
                  <a:extLst>
                    <a:ext uri="{9D8B030D-6E8A-4147-A177-3AD203B41FA5}">
                      <a16:colId xmlns:a16="http://schemas.microsoft.com/office/drawing/2014/main" val="3488198766"/>
                    </a:ext>
                  </a:extLst>
                </a:gridCol>
                <a:gridCol w="208280">
                  <a:extLst>
                    <a:ext uri="{9D8B030D-6E8A-4147-A177-3AD203B41FA5}">
                      <a16:colId xmlns:a16="http://schemas.microsoft.com/office/drawing/2014/main" val="673046727"/>
                    </a:ext>
                  </a:extLst>
                </a:gridCol>
                <a:gridCol w="208280">
                  <a:extLst>
                    <a:ext uri="{9D8B030D-6E8A-4147-A177-3AD203B41FA5}">
                      <a16:colId xmlns:a16="http://schemas.microsoft.com/office/drawing/2014/main" val="2750795665"/>
                    </a:ext>
                  </a:extLst>
                </a:gridCol>
                <a:gridCol w="208280">
                  <a:extLst>
                    <a:ext uri="{9D8B030D-6E8A-4147-A177-3AD203B41FA5}">
                      <a16:colId xmlns:a16="http://schemas.microsoft.com/office/drawing/2014/main" val="2178375354"/>
                    </a:ext>
                  </a:extLst>
                </a:gridCol>
                <a:gridCol w="208280">
                  <a:extLst>
                    <a:ext uri="{9D8B030D-6E8A-4147-A177-3AD203B41FA5}">
                      <a16:colId xmlns:a16="http://schemas.microsoft.com/office/drawing/2014/main" val="1912520687"/>
                    </a:ext>
                  </a:extLst>
                </a:gridCol>
                <a:gridCol w="208280">
                  <a:extLst>
                    <a:ext uri="{9D8B030D-6E8A-4147-A177-3AD203B41FA5}">
                      <a16:colId xmlns:a16="http://schemas.microsoft.com/office/drawing/2014/main" val="4047543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5219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 - 2019-06-12 18:00:04</a:t>
                      </a:r>
                      <a:r>
                        <a:rPr kumimoji="0" lang="en-US" sz="1000" b="0" i="0" u="none" strike="noStrike" kern="1200" cap="none" spc="0" normalizeH="0" baseline="0" noProof="0">
                          <a:ln>
                            <a:noFill/>
                          </a:ln>
                          <a:solidFill>
                            <a:prstClr val="black"/>
                          </a:solidFill>
                          <a:effectLst/>
                          <a:uLnTx/>
                          <a:uFillTx/>
                          <a:latin typeface="+mn-lt"/>
                          <a:ea typeface="+mn-ea"/>
                          <a:cs typeface="+mn-cs"/>
                        </a:rPr>
                        <a:t> 
 We are pasta sauce evangelists in the Gousto kitchen. After you've made sauce from scratch in our 3 Cheese Veg-Packed Pasta Bake you'll be singing its praises and spreading the word 🙌
This one's on the menu every week- click here to give it a go https://fcld.ly/8u2od60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https://scontent.xx.fbcdn.net/v/t1.0-9/s720x720/62418152_2006855419420680_709702328726323200_o.jpg?_nc_cat=109&amp;_nc_oc=AQkgUwkIwnPS9DuDe3-Q3_IktiTazzGQt5JytF_htNseJDiHKR3rrhnWttnEAak5Drw&amp;_nc_ht=scontent.xx&amp;oh=c03b31d64382defae90ba6f59d709d30&amp;oe=5DA92083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07/12/2019 14:14:28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6907070"/>
                  </a:ext>
                </a:extLst>
              </a:tr>
            </a:tbl>
          </a:graphicData>
        </a:graphic>
      </p:graphicFrame>
      <p:sp>
        <p:nvSpPr>
          <p:cNvPr id="4" name="Text Placeholder 3">
            <a:extLst>
              <a:ext uri="{FF2B5EF4-FFF2-40B4-BE49-F238E27FC236}">
                <a16:creationId xmlns:a16="http://schemas.microsoft.com/office/drawing/2014/main" id="{4D48A5BF-284B-4A92-A1A7-13AAA7EB6E3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65575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2AD53-464D-4877-A340-221AA773A591}"/>
              </a:ext>
            </a:extLst>
          </p:cNvPr>
          <p:cNvSpPr>
            <a:spLocks noGrp="1"/>
          </p:cNvSpPr>
          <p:nvPr>
            <p:ph type="title"/>
          </p:nvPr>
        </p:nvSpPr>
        <p:spPr/>
        <p:txBody>
          <a:bodyPr/>
          <a:lstStyle/>
          <a:p>
            <a:r>
              <a:rPr lang="en-US"/>
              <a:t>Instagram Posts Table | All Pages - 1 of 15</a:t>
            </a:r>
          </a:p>
        </p:txBody>
      </p:sp>
      <p:graphicFrame>
        <p:nvGraphicFramePr>
          <p:cNvPr id="5" name="Table Placeholder 4">
            <a:extLst>
              <a:ext uri="{FF2B5EF4-FFF2-40B4-BE49-F238E27FC236}">
                <a16:creationId xmlns:a16="http://schemas.microsoft.com/office/drawing/2014/main" id="{F3D95509-4D33-4299-85F6-33AD28A6E922}"/>
              </a:ext>
            </a:extLst>
          </p:cNvPr>
          <p:cNvGraphicFramePr>
            <a:graphicFrameLocks noGrp="1"/>
          </p:cNvGraphicFramePr>
          <p:nvPr>
            <p:ph type="tbl" sz="quarter" idx="13"/>
            <p:extLst>
              <p:ext uri="{D42A27DB-BD31-4B8C-83A1-F6EECF244321}">
                <p14:modId xmlns:p14="http://schemas.microsoft.com/office/powerpoint/2010/main" val="355011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98813650"/>
                    </a:ext>
                  </a:extLst>
                </a:gridCol>
                <a:gridCol w="1234439">
                  <a:extLst>
                    <a:ext uri="{9D8B030D-6E8A-4147-A177-3AD203B41FA5}">
                      <a16:colId xmlns:a16="http://schemas.microsoft.com/office/drawing/2014/main" val="1274308785"/>
                    </a:ext>
                  </a:extLst>
                </a:gridCol>
                <a:gridCol w="576072">
                  <a:extLst>
                    <a:ext uri="{9D8B030D-6E8A-4147-A177-3AD203B41FA5}">
                      <a16:colId xmlns:a16="http://schemas.microsoft.com/office/drawing/2014/main" val="3809925501"/>
                    </a:ext>
                  </a:extLst>
                </a:gridCol>
                <a:gridCol w="576072">
                  <a:extLst>
                    <a:ext uri="{9D8B030D-6E8A-4147-A177-3AD203B41FA5}">
                      <a16:colId xmlns:a16="http://schemas.microsoft.com/office/drawing/2014/main" val="3892956210"/>
                    </a:ext>
                  </a:extLst>
                </a:gridCol>
                <a:gridCol w="576072">
                  <a:extLst>
                    <a:ext uri="{9D8B030D-6E8A-4147-A177-3AD203B41FA5}">
                      <a16:colId xmlns:a16="http://schemas.microsoft.com/office/drawing/2014/main" val="2154654750"/>
                    </a:ext>
                  </a:extLst>
                </a:gridCol>
                <a:gridCol w="576072">
                  <a:extLst>
                    <a:ext uri="{9D8B030D-6E8A-4147-A177-3AD203B41FA5}">
                      <a16:colId xmlns:a16="http://schemas.microsoft.com/office/drawing/2014/main" val="1675010918"/>
                    </a:ext>
                  </a:extLst>
                </a:gridCol>
                <a:gridCol w="576072">
                  <a:extLst>
                    <a:ext uri="{9D8B030D-6E8A-4147-A177-3AD203B41FA5}">
                      <a16:colId xmlns:a16="http://schemas.microsoft.com/office/drawing/2014/main" val="1845489097"/>
                    </a:ext>
                  </a:extLst>
                </a:gridCol>
                <a:gridCol w="576072">
                  <a:extLst>
                    <a:ext uri="{9D8B030D-6E8A-4147-A177-3AD203B41FA5}">
                      <a16:colId xmlns:a16="http://schemas.microsoft.com/office/drawing/2014/main" val="1165883548"/>
                    </a:ext>
                  </a:extLst>
                </a:gridCol>
                <a:gridCol w="576072">
                  <a:extLst>
                    <a:ext uri="{9D8B030D-6E8A-4147-A177-3AD203B41FA5}">
                      <a16:colId xmlns:a16="http://schemas.microsoft.com/office/drawing/2014/main" val="1243296038"/>
                    </a:ext>
                  </a:extLst>
                </a:gridCol>
                <a:gridCol w="576072">
                  <a:extLst>
                    <a:ext uri="{9D8B030D-6E8A-4147-A177-3AD203B41FA5}">
                      <a16:colId xmlns:a16="http://schemas.microsoft.com/office/drawing/2014/main" val="114355881"/>
                    </a:ext>
                  </a:extLst>
                </a:gridCol>
                <a:gridCol w="576072">
                  <a:extLst>
                    <a:ext uri="{9D8B030D-6E8A-4147-A177-3AD203B41FA5}">
                      <a16:colId xmlns:a16="http://schemas.microsoft.com/office/drawing/2014/main" val="432594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693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- 2019-06-30 18:00:46</a:t>
                      </a:r>
                      <a:r>
                        <a:rPr kumimoji="0" lang="en-US" sz="1000" b="0" i="0" u="none" strike="noStrike" kern="1200" cap="none" spc="0" normalizeH="0" baseline="0" noProof="0">
                          <a:ln>
                            <a:noFill/>
                          </a:ln>
                          <a:solidFill>
                            <a:prstClr val="black"/>
                          </a:solidFill>
                          <a:effectLst/>
                          <a:uLnTx/>
                          <a:uFillTx/>
                          <a:latin typeface="+mn-lt"/>
                          <a:ea typeface="+mn-ea"/>
                          <a:cs typeface="+mn-cs"/>
                        </a:rPr>
                        <a:t>
 Tender spice-crusted steak, juicy cherry tomatoes and zingy orange &amp; chipotle dressing, Summer is served 😎
Order via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https://www.instagram.com/p/BzVv_iGiBbZ/media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18023</a:t>
                      </a:r>
                    </a:p>
                  </a:txBody>
                  <a:tcPr/>
                </a:tc>
                <a:extLst>
                  <a:ext uri="{0D108BD9-81ED-4DB2-BD59-A6C34878D82A}">
                    <a16:rowId xmlns:a16="http://schemas.microsoft.com/office/drawing/2014/main" val="350141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- 2019-06-29 18:00:10</a:t>
                      </a:r>
                      <a:r>
                        <a:rPr kumimoji="0" lang="en-US" sz="1000" b="0" i="0" u="none" strike="noStrike" kern="1200" cap="none" spc="0" normalizeH="0" baseline="0" noProof="0">
                          <a:ln>
                            <a:noFill/>
                          </a:ln>
                          <a:solidFill>
                            <a:prstClr val="black"/>
                          </a:solidFill>
                          <a:effectLst/>
                          <a:uLnTx/>
                          <a:uFillTx/>
                          <a:latin typeface="+mn-lt"/>
                          <a:ea typeface="+mn-ea"/>
                          <a:cs typeface="+mn-cs"/>
                        </a:rPr>
                        <a:t>
 In a hurry to chow down? Our 10-Min Chicken Chow Mein is here to make your dinner-time dreams come true 😍
Find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https://www.instagram.com/p/BzTLIP0iGby/media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26971</a:t>
                      </a:r>
                    </a:p>
                  </a:txBody>
                  <a:tcPr/>
                </a:tc>
                <a:extLst>
                  <a:ext uri="{0D108BD9-81ED-4DB2-BD59-A6C34878D82A}">
                    <a16:rowId xmlns:a16="http://schemas.microsoft.com/office/drawing/2014/main" val="168186351"/>
                  </a:ext>
                </a:extLst>
              </a:tr>
            </a:tbl>
          </a:graphicData>
        </a:graphic>
      </p:graphicFrame>
      <p:sp>
        <p:nvSpPr>
          <p:cNvPr id="4" name="Text Placeholder 3">
            <a:extLst>
              <a:ext uri="{FF2B5EF4-FFF2-40B4-BE49-F238E27FC236}">
                <a16:creationId xmlns:a16="http://schemas.microsoft.com/office/drawing/2014/main" id="{7E909964-D6C3-4DD3-BDA6-9BE27F81493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67891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923B-FFAB-4A60-A79F-2D3CED22CB77}"/>
              </a:ext>
            </a:extLst>
          </p:cNvPr>
          <p:cNvSpPr>
            <a:spLocks noGrp="1"/>
          </p:cNvSpPr>
          <p:nvPr>
            <p:ph type="title"/>
          </p:nvPr>
        </p:nvSpPr>
        <p:spPr/>
        <p:txBody>
          <a:bodyPr/>
          <a:lstStyle/>
          <a:p>
            <a:r>
              <a:rPr lang="en-US"/>
              <a:t>Instagram Posts Table | All Pages - 2 of 15</a:t>
            </a:r>
          </a:p>
        </p:txBody>
      </p:sp>
      <p:graphicFrame>
        <p:nvGraphicFramePr>
          <p:cNvPr id="5" name="Table Placeholder 4">
            <a:extLst>
              <a:ext uri="{FF2B5EF4-FFF2-40B4-BE49-F238E27FC236}">
                <a16:creationId xmlns:a16="http://schemas.microsoft.com/office/drawing/2014/main" id="{A33D414E-809A-432D-941E-1CACDB6C6945}"/>
              </a:ext>
            </a:extLst>
          </p:cNvPr>
          <p:cNvGraphicFramePr>
            <a:graphicFrameLocks noGrp="1"/>
          </p:cNvGraphicFramePr>
          <p:nvPr>
            <p:ph type="tbl" sz="quarter" idx="13"/>
            <p:extLst>
              <p:ext uri="{D42A27DB-BD31-4B8C-83A1-F6EECF244321}">
                <p14:modId xmlns:p14="http://schemas.microsoft.com/office/powerpoint/2010/main" val="1024888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27356213"/>
                    </a:ext>
                  </a:extLst>
                </a:gridCol>
                <a:gridCol w="1234439">
                  <a:extLst>
                    <a:ext uri="{9D8B030D-6E8A-4147-A177-3AD203B41FA5}">
                      <a16:colId xmlns:a16="http://schemas.microsoft.com/office/drawing/2014/main" val="1670559339"/>
                    </a:ext>
                  </a:extLst>
                </a:gridCol>
                <a:gridCol w="576072">
                  <a:extLst>
                    <a:ext uri="{9D8B030D-6E8A-4147-A177-3AD203B41FA5}">
                      <a16:colId xmlns:a16="http://schemas.microsoft.com/office/drawing/2014/main" val="3804659288"/>
                    </a:ext>
                  </a:extLst>
                </a:gridCol>
                <a:gridCol w="576072">
                  <a:extLst>
                    <a:ext uri="{9D8B030D-6E8A-4147-A177-3AD203B41FA5}">
                      <a16:colId xmlns:a16="http://schemas.microsoft.com/office/drawing/2014/main" val="2672385618"/>
                    </a:ext>
                  </a:extLst>
                </a:gridCol>
                <a:gridCol w="576072">
                  <a:extLst>
                    <a:ext uri="{9D8B030D-6E8A-4147-A177-3AD203B41FA5}">
                      <a16:colId xmlns:a16="http://schemas.microsoft.com/office/drawing/2014/main" val="3211680576"/>
                    </a:ext>
                  </a:extLst>
                </a:gridCol>
                <a:gridCol w="576072">
                  <a:extLst>
                    <a:ext uri="{9D8B030D-6E8A-4147-A177-3AD203B41FA5}">
                      <a16:colId xmlns:a16="http://schemas.microsoft.com/office/drawing/2014/main" val="4143229868"/>
                    </a:ext>
                  </a:extLst>
                </a:gridCol>
                <a:gridCol w="576072">
                  <a:extLst>
                    <a:ext uri="{9D8B030D-6E8A-4147-A177-3AD203B41FA5}">
                      <a16:colId xmlns:a16="http://schemas.microsoft.com/office/drawing/2014/main" val="4203870473"/>
                    </a:ext>
                  </a:extLst>
                </a:gridCol>
                <a:gridCol w="576072">
                  <a:extLst>
                    <a:ext uri="{9D8B030D-6E8A-4147-A177-3AD203B41FA5}">
                      <a16:colId xmlns:a16="http://schemas.microsoft.com/office/drawing/2014/main" val="1577484058"/>
                    </a:ext>
                  </a:extLst>
                </a:gridCol>
                <a:gridCol w="576072">
                  <a:extLst>
                    <a:ext uri="{9D8B030D-6E8A-4147-A177-3AD203B41FA5}">
                      <a16:colId xmlns:a16="http://schemas.microsoft.com/office/drawing/2014/main" val="877427289"/>
                    </a:ext>
                  </a:extLst>
                </a:gridCol>
                <a:gridCol w="576072">
                  <a:extLst>
                    <a:ext uri="{9D8B030D-6E8A-4147-A177-3AD203B41FA5}">
                      <a16:colId xmlns:a16="http://schemas.microsoft.com/office/drawing/2014/main" val="3770134995"/>
                    </a:ext>
                  </a:extLst>
                </a:gridCol>
                <a:gridCol w="576072">
                  <a:extLst>
                    <a:ext uri="{9D8B030D-6E8A-4147-A177-3AD203B41FA5}">
                      <a16:colId xmlns:a16="http://schemas.microsoft.com/office/drawing/2014/main" val="3897065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6127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- 2019-06-29 13:00:07</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way to spend a Saturday than cooking up delicious food with your little chefs. Love this family pic from @the_chic_petite👩‍🍳👨‍🍳 What's everyone cooking up for dinner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https://www.instagram.com/p/BzSoynfDDii/media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19115</a:t>
                      </a:r>
                    </a:p>
                  </a:txBody>
                  <a:tcPr/>
                </a:tc>
                <a:extLst>
                  <a:ext uri="{0D108BD9-81ED-4DB2-BD59-A6C34878D82A}">
                    <a16:rowId xmlns:a16="http://schemas.microsoft.com/office/drawing/2014/main" val="397196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- 2019-06-27 18:00:09</a:t>
                      </a:r>
                      <a:r>
                        <a:rPr kumimoji="0" lang="en-US" sz="1000" b="0" i="0" u="none" strike="noStrike" kern="1200" cap="none" spc="0" normalizeH="0" baseline="0" noProof="0">
                          <a:ln>
                            <a:noFill/>
                          </a:ln>
                          <a:solidFill>
                            <a:prstClr val="black"/>
                          </a:solidFill>
                          <a:effectLst/>
                          <a:uLnTx/>
                          <a:uFillTx/>
                          <a:latin typeface="+mn-lt"/>
                          <a:ea typeface="+mn-ea"/>
                          <a:cs typeface="+mn-cs"/>
                        </a:rPr>
                        <a:t>
 We've given the humble fish cake a delicious upgrade from simple starter to mouthwatering main. Perfectly crunchy on the outside soft and savoury on the inside and served with a bright and tangy curried mayo these beauties are guaranteed to impress👌
Order the recipe tonight via the link in our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https://www.instagram.com/p/BzOBiabCSOd/media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a:t>
                      </a:r>
                    </a:p>
                  </a:txBody>
                  <a:tcPr/>
                </a:tc>
                <a:extLst>
                  <a:ext uri="{0D108BD9-81ED-4DB2-BD59-A6C34878D82A}">
                    <a16:rowId xmlns:a16="http://schemas.microsoft.com/office/drawing/2014/main" val="946142182"/>
                  </a:ext>
                </a:extLst>
              </a:tr>
            </a:tbl>
          </a:graphicData>
        </a:graphic>
      </p:graphicFrame>
      <p:sp>
        <p:nvSpPr>
          <p:cNvPr id="4" name="Text Placeholder 3">
            <a:extLst>
              <a:ext uri="{FF2B5EF4-FFF2-40B4-BE49-F238E27FC236}">
                <a16:creationId xmlns:a16="http://schemas.microsoft.com/office/drawing/2014/main" id="{49914F0B-AC2A-46A2-B1AC-D20F3BC3E5F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39800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C5F84-79D9-4000-85AB-BBE5C0957128}"/>
              </a:ext>
            </a:extLst>
          </p:cNvPr>
          <p:cNvSpPr>
            <a:spLocks noGrp="1"/>
          </p:cNvSpPr>
          <p:nvPr>
            <p:ph type="title"/>
          </p:nvPr>
        </p:nvSpPr>
        <p:spPr/>
        <p:txBody>
          <a:bodyPr/>
          <a:lstStyle/>
          <a:p>
            <a:r>
              <a:rPr lang="en-US"/>
              <a:t>Instagram Posts Table | All Pages - 3 of 15</a:t>
            </a:r>
          </a:p>
        </p:txBody>
      </p:sp>
      <p:graphicFrame>
        <p:nvGraphicFramePr>
          <p:cNvPr id="5" name="Table Placeholder 4">
            <a:extLst>
              <a:ext uri="{FF2B5EF4-FFF2-40B4-BE49-F238E27FC236}">
                <a16:creationId xmlns:a16="http://schemas.microsoft.com/office/drawing/2014/main" id="{DFBEEFD4-F3E9-420D-BFD8-F4A22A9A2CCF}"/>
              </a:ext>
            </a:extLst>
          </p:cNvPr>
          <p:cNvGraphicFramePr>
            <a:graphicFrameLocks noGrp="1"/>
          </p:cNvGraphicFramePr>
          <p:nvPr>
            <p:ph type="tbl" sz="quarter" idx="13"/>
            <p:extLst>
              <p:ext uri="{D42A27DB-BD31-4B8C-83A1-F6EECF244321}">
                <p14:modId xmlns:p14="http://schemas.microsoft.com/office/powerpoint/2010/main" val="218889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36374915"/>
                    </a:ext>
                  </a:extLst>
                </a:gridCol>
                <a:gridCol w="1234439">
                  <a:extLst>
                    <a:ext uri="{9D8B030D-6E8A-4147-A177-3AD203B41FA5}">
                      <a16:colId xmlns:a16="http://schemas.microsoft.com/office/drawing/2014/main" val="2724508198"/>
                    </a:ext>
                  </a:extLst>
                </a:gridCol>
                <a:gridCol w="576072">
                  <a:extLst>
                    <a:ext uri="{9D8B030D-6E8A-4147-A177-3AD203B41FA5}">
                      <a16:colId xmlns:a16="http://schemas.microsoft.com/office/drawing/2014/main" val="786165056"/>
                    </a:ext>
                  </a:extLst>
                </a:gridCol>
                <a:gridCol w="576072">
                  <a:extLst>
                    <a:ext uri="{9D8B030D-6E8A-4147-A177-3AD203B41FA5}">
                      <a16:colId xmlns:a16="http://schemas.microsoft.com/office/drawing/2014/main" val="3876037111"/>
                    </a:ext>
                  </a:extLst>
                </a:gridCol>
                <a:gridCol w="576072">
                  <a:extLst>
                    <a:ext uri="{9D8B030D-6E8A-4147-A177-3AD203B41FA5}">
                      <a16:colId xmlns:a16="http://schemas.microsoft.com/office/drawing/2014/main" val="2182173483"/>
                    </a:ext>
                  </a:extLst>
                </a:gridCol>
                <a:gridCol w="576072">
                  <a:extLst>
                    <a:ext uri="{9D8B030D-6E8A-4147-A177-3AD203B41FA5}">
                      <a16:colId xmlns:a16="http://schemas.microsoft.com/office/drawing/2014/main" val="1081867558"/>
                    </a:ext>
                  </a:extLst>
                </a:gridCol>
                <a:gridCol w="576072">
                  <a:extLst>
                    <a:ext uri="{9D8B030D-6E8A-4147-A177-3AD203B41FA5}">
                      <a16:colId xmlns:a16="http://schemas.microsoft.com/office/drawing/2014/main" val="3938780430"/>
                    </a:ext>
                  </a:extLst>
                </a:gridCol>
                <a:gridCol w="576072">
                  <a:extLst>
                    <a:ext uri="{9D8B030D-6E8A-4147-A177-3AD203B41FA5}">
                      <a16:colId xmlns:a16="http://schemas.microsoft.com/office/drawing/2014/main" val="1588011942"/>
                    </a:ext>
                  </a:extLst>
                </a:gridCol>
                <a:gridCol w="576072">
                  <a:extLst>
                    <a:ext uri="{9D8B030D-6E8A-4147-A177-3AD203B41FA5}">
                      <a16:colId xmlns:a16="http://schemas.microsoft.com/office/drawing/2014/main" val="566988567"/>
                    </a:ext>
                  </a:extLst>
                </a:gridCol>
                <a:gridCol w="576072">
                  <a:extLst>
                    <a:ext uri="{9D8B030D-6E8A-4147-A177-3AD203B41FA5}">
                      <a16:colId xmlns:a16="http://schemas.microsoft.com/office/drawing/2014/main" val="3315801869"/>
                    </a:ext>
                  </a:extLst>
                </a:gridCol>
                <a:gridCol w="576072">
                  <a:extLst>
                    <a:ext uri="{9D8B030D-6E8A-4147-A177-3AD203B41FA5}">
                      <a16:colId xmlns:a16="http://schemas.microsoft.com/office/drawing/2014/main" val="123796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905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- 2019-06-27 14:00:19</a:t>
                      </a:r>
                      <a:r>
                        <a:rPr kumimoji="0" lang="en-US" sz="1000" b="0" i="0" u="none" strike="noStrike" kern="1200" cap="none" spc="0" normalizeH="0" baseline="0" noProof="0">
                          <a:ln>
                            <a:noFill/>
                          </a:ln>
                          <a:solidFill>
                            <a:prstClr val="black"/>
                          </a:solidFill>
                          <a:effectLst/>
                          <a:uLnTx/>
                          <a:uFillTx/>
                          <a:latin typeface="+mn-lt"/>
                          <a:ea typeface="+mn-ea"/>
                          <a:cs typeface="+mn-cs"/>
                        </a:rPr>
                        <a:t>
 Rice + Beans + Chicken the combo might sound basic but this Brazillian-style dish is something seriously special ✨
You'll simmer black beans in a richly spiced stock with smoky chipotle, garlic, cinnamon a good dollop of butter. Then you'll mix tangy lime and mango pulled chicken with fresh chilli and spring onion. Serve the lot with brown rice, fresh corriander and a squeeze of lime and your taste buds will thank you 😋
Try it this week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https://www.instagram.com/p/BzNmFzzC3Fs/media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15764</a:t>
                      </a:r>
                    </a:p>
                  </a:txBody>
                  <a:tcPr/>
                </a:tc>
                <a:extLst>
                  <a:ext uri="{0D108BD9-81ED-4DB2-BD59-A6C34878D82A}">
                    <a16:rowId xmlns:a16="http://schemas.microsoft.com/office/drawing/2014/main" val="1174353924"/>
                  </a:ext>
                </a:extLst>
              </a:tr>
            </a:tbl>
          </a:graphicData>
        </a:graphic>
      </p:graphicFrame>
      <p:sp>
        <p:nvSpPr>
          <p:cNvPr id="4" name="Text Placeholder 3">
            <a:extLst>
              <a:ext uri="{FF2B5EF4-FFF2-40B4-BE49-F238E27FC236}">
                <a16:creationId xmlns:a16="http://schemas.microsoft.com/office/drawing/2014/main" id="{8ECB850C-75AD-485A-8917-61814BC9B8B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47783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91C6-7B5E-4F2A-BE8C-C0CA8889A1FA}"/>
              </a:ext>
            </a:extLst>
          </p:cNvPr>
          <p:cNvSpPr>
            <a:spLocks noGrp="1"/>
          </p:cNvSpPr>
          <p:nvPr>
            <p:ph type="title"/>
          </p:nvPr>
        </p:nvSpPr>
        <p:spPr/>
        <p:txBody>
          <a:bodyPr/>
          <a:lstStyle/>
          <a:p>
            <a:r>
              <a:rPr lang="en-US"/>
              <a:t>Instagram Posts Table | All Pages - 4 of 15</a:t>
            </a:r>
          </a:p>
        </p:txBody>
      </p:sp>
      <p:graphicFrame>
        <p:nvGraphicFramePr>
          <p:cNvPr id="5" name="Table Placeholder 4">
            <a:extLst>
              <a:ext uri="{FF2B5EF4-FFF2-40B4-BE49-F238E27FC236}">
                <a16:creationId xmlns:a16="http://schemas.microsoft.com/office/drawing/2014/main" id="{ED96CF9F-2B69-443D-B9C3-6AB36F908622}"/>
              </a:ext>
            </a:extLst>
          </p:cNvPr>
          <p:cNvGraphicFramePr>
            <a:graphicFrameLocks noGrp="1"/>
          </p:cNvGraphicFramePr>
          <p:nvPr>
            <p:ph type="tbl" sz="quarter" idx="13"/>
            <p:extLst>
              <p:ext uri="{D42A27DB-BD31-4B8C-83A1-F6EECF244321}">
                <p14:modId xmlns:p14="http://schemas.microsoft.com/office/powerpoint/2010/main" val="158056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3011519"/>
                    </a:ext>
                  </a:extLst>
                </a:gridCol>
                <a:gridCol w="1234439">
                  <a:extLst>
                    <a:ext uri="{9D8B030D-6E8A-4147-A177-3AD203B41FA5}">
                      <a16:colId xmlns:a16="http://schemas.microsoft.com/office/drawing/2014/main" val="3702872252"/>
                    </a:ext>
                  </a:extLst>
                </a:gridCol>
                <a:gridCol w="576072">
                  <a:extLst>
                    <a:ext uri="{9D8B030D-6E8A-4147-A177-3AD203B41FA5}">
                      <a16:colId xmlns:a16="http://schemas.microsoft.com/office/drawing/2014/main" val="1778583434"/>
                    </a:ext>
                  </a:extLst>
                </a:gridCol>
                <a:gridCol w="576072">
                  <a:extLst>
                    <a:ext uri="{9D8B030D-6E8A-4147-A177-3AD203B41FA5}">
                      <a16:colId xmlns:a16="http://schemas.microsoft.com/office/drawing/2014/main" val="1105522723"/>
                    </a:ext>
                  </a:extLst>
                </a:gridCol>
                <a:gridCol w="576072">
                  <a:extLst>
                    <a:ext uri="{9D8B030D-6E8A-4147-A177-3AD203B41FA5}">
                      <a16:colId xmlns:a16="http://schemas.microsoft.com/office/drawing/2014/main" val="2840520739"/>
                    </a:ext>
                  </a:extLst>
                </a:gridCol>
                <a:gridCol w="576072">
                  <a:extLst>
                    <a:ext uri="{9D8B030D-6E8A-4147-A177-3AD203B41FA5}">
                      <a16:colId xmlns:a16="http://schemas.microsoft.com/office/drawing/2014/main" val="3997021061"/>
                    </a:ext>
                  </a:extLst>
                </a:gridCol>
                <a:gridCol w="576072">
                  <a:extLst>
                    <a:ext uri="{9D8B030D-6E8A-4147-A177-3AD203B41FA5}">
                      <a16:colId xmlns:a16="http://schemas.microsoft.com/office/drawing/2014/main" val="2390427854"/>
                    </a:ext>
                  </a:extLst>
                </a:gridCol>
                <a:gridCol w="576072">
                  <a:extLst>
                    <a:ext uri="{9D8B030D-6E8A-4147-A177-3AD203B41FA5}">
                      <a16:colId xmlns:a16="http://schemas.microsoft.com/office/drawing/2014/main" val="592301688"/>
                    </a:ext>
                  </a:extLst>
                </a:gridCol>
                <a:gridCol w="576072">
                  <a:extLst>
                    <a:ext uri="{9D8B030D-6E8A-4147-A177-3AD203B41FA5}">
                      <a16:colId xmlns:a16="http://schemas.microsoft.com/office/drawing/2014/main" val="3100552149"/>
                    </a:ext>
                  </a:extLst>
                </a:gridCol>
                <a:gridCol w="576072">
                  <a:extLst>
                    <a:ext uri="{9D8B030D-6E8A-4147-A177-3AD203B41FA5}">
                      <a16:colId xmlns:a16="http://schemas.microsoft.com/office/drawing/2014/main" val="3519644437"/>
                    </a:ext>
                  </a:extLst>
                </a:gridCol>
                <a:gridCol w="576072">
                  <a:extLst>
                    <a:ext uri="{9D8B030D-6E8A-4147-A177-3AD203B41FA5}">
                      <a16:colId xmlns:a16="http://schemas.microsoft.com/office/drawing/2014/main" val="272599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1484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- 2019-06-26 13:50:03</a:t>
                      </a:r>
                      <a:r>
                        <a:rPr kumimoji="0" lang="en-US" sz="1000" b="0" i="0" u="none" strike="noStrike" kern="1200" cap="none" spc="0" normalizeH="0" baseline="0" noProof="0">
                          <a:ln>
                            <a:noFill/>
                          </a:ln>
                          <a:solidFill>
                            <a:prstClr val="black"/>
                          </a:solidFill>
                          <a:effectLst/>
                          <a:uLnTx/>
                          <a:uFillTx/>
                          <a:latin typeface="+mn-lt"/>
                          <a:ea typeface="+mn-ea"/>
                          <a:cs typeface="+mn-cs"/>
                        </a:rPr>
                        <a:t>
 A beginners guide to pronouncing 'nduja 
1. EN
2. DO
3. YA
Now that you know how to say it en-do-ya-self a favour and order our Spicy Pork &amp; 'Nduja Meatball Ciabatta this week (find the link in our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https://www.instagram.com/p/BzLAHzeCWeG/media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20507</a:t>
                      </a:r>
                    </a:p>
                  </a:txBody>
                  <a:tcPr/>
                </a:tc>
                <a:extLst>
                  <a:ext uri="{0D108BD9-81ED-4DB2-BD59-A6C34878D82A}">
                    <a16:rowId xmlns:a16="http://schemas.microsoft.com/office/drawing/2014/main" val="2241686079"/>
                  </a:ext>
                </a:extLst>
              </a:tr>
            </a:tbl>
          </a:graphicData>
        </a:graphic>
      </p:graphicFrame>
      <p:sp>
        <p:nvSpPr>
          <p:cNvPr id="4" name="Text Placeholder 3">
            <a:extLst>
              <a:ext uri="{FF2B5EF4-FFF2-40B4-BE49-F238E27FC236}">
                <a16:creationId xmlns:a16="http://schemas.microsoft.com/office/drawing/2014/main" id="{F9AAEE39-52D5-415F-946F-820040E74DB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380179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D198-D87E-409B-97AB-C36F5508C00C}"/>
              </a:ext>
            </a:extLst>
          </p:cNvPr>
          <p:cNvSpPr>
            <a:spLocks noGrp="1"/>
          </p:cNvSpPr>
          <p:nvPr>
            <p:ph type="title"/>
          </p:nvPr>
        </p:nvSpPr>
        <p:spPr/>
        <p:txBody>
          <a:bodyPr/>
          <a:lstStyle/>
          <a:p>
            <a:r>
              <a:rPr lang="en-US"/>
              <a:t>Instagram Posts Table | All Pages - 5 of 15</a:t>
            </a:r>
          </a:p>
        </p:txBody>
      </p:sp>
      <p:graphicFrame>
        <p:nvGraphicFramePr>
          <p:cNvPr id="5" name="Table Placeholder 4">
            <a:extLst>
              <a:ext uri="{FF2B5EF4-FFF2-40B4-BE49-F238E27FC236}">
                <a16:creationId xmlns:a16="http://schemas.microsoft.com/office/drawing/2014/main" id="{A9548A4E-789B-43C4-B142-D4210B1F405F}"/>
              </a:ext>
            </a:extLst>
          </p:cNvPr>
          <p:cNvGraphicFramePr>
            <a:graphicFrameLocks noGrp="1"/>
          </p:cNvGraphicFramePr>
          <p:nvPr>
            <p:ph type="tbl" sz="quarter" idx="13"/>
            <p:extLst>
              <p:ext uri="{D42A27DB-BD31-4B8C-83A1-F6EECF244321}">
                <p14:modId xmlns:p14="http://schemas.microsoft.com/office/powerpoint/2010/main" val="162848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53831660"/>
                    </a:ext>
                  </a:extLst>
                </a:gridCol>
                <a:gridCol w="1234439">
                  <a:extLst>
                    <a:ext uri="{9D8B030D-6E8A-4147-A177-3AD203B41FA5}">
                      <a16:colId xmlns:a16="http://schemas.microsoft.com/office/drawing/2014/main" val="3940804971"/>
                    </a:ext>
                  </a:extLst>
                </a:gridCol>
                <a:gridCol w="576072">
                  <a:extLst>
                    <a:ext uri="{9D8B030D-6E8A-4147-A177-3AD203B41FA5}">
                      <a16:colId xmlns:a16="http://schemas.microsoft.com/office/drawing/2014/main" val="943127682"/>
                    </a:ext>
                  </a:extLst>
                </a:gridCol>
                <a:gridCol w="576072">
                  <a:extLst>
                    <a:ext uri="{9D8B030D-6E8A-4147-A177-3AD203B41FA5}">
                      <a16:colId xmlns:a16="http://schemas.microsoft.com/office/drawing/2014/main" val="1030571566"/>
                    </a:ext>
                  </a:extLst>
                </a:gridCol>
                <a:gridCol w="576072">
                  <a:extLst>
                    <a:ext uri="{9D8B030D-6E8A-4147-A177-3AD203B41FA5}">
                      <a16:colId xmlns:a16="http://schemas.microsoft.com/office/drawing/2014/main" val="1934667579"/>
                    </a:ext>
                  </a:extLst>
                </a:gridCol>
                <a:gridCol w="576072">
                  <a:extLst>
                    <a:ext uri="{9D8B030D-6E8A-4147-A177-3AD203B41FA5}">
                      <a16:colId xmlns:a16="http://schemas.microsoft.com/office/drawing/2014/main" val="4108219630"/>
                    </a:ext>
                  </a:extLst>
                </a:gridCol>
                <a:gridCol w="576072">
                  <a:extLst>
                    <a:ext uri="{9D8B030D-6E8A-4147-A177-3AD203B41FA5}">
                      <a16:colId xmlns:a16="http://schemas.microsoft.com/office/drawing/2014/main" val="474435938"/>
                    </a:ext>
                  </a:extLst>
                </a:gridCol>
                <a:gridCol w="576072">
                  <a:extLst>
                    <a:ext uri="{9D8B030D-6E8A-4147-A177-3AD203B41FA5}">
                      <a16:colId xmlns:a16="http://schemas.microsoft.com/office/drawing/2014/main" val="2757621988"/>
                    </a:ext>
                  </a:extLst>
                </a:gridCol>
                <a:gridCol w="576072">
                  <a:extLst>
                    <a:ext uri="{9D8B030D-6E8A-4147-A177-3AD203B41FA5}">
                      <a16:colId xmlns:a16="http://schemas.microsoft.com/office/drawing/2014/main" val="74680435"/>
                    </a:ext>
                  </a:extLst>
                </a:gridCol>
                <a:gridCol w="576072">
                  <a:extLst>
                    <a:ext uri="{9D8B030D-6E8A-4147-A177-3AD203B41FA5}">
                      <a16:colId xmlns:a16="http://schemas.microsoft.com/office/drawing/2014/main" val="1170673527"/>
                    </a:ext>
                  </a:extLst>
                </a:gridCol>
                <a:gridCol w="576072">
                  <a:extLst>
                    <a:ext uri="{9D8B030D-6E8A-4147-A177-3AD203B41FA5}">
                      <a16:colId xmlns:a16="http://schemas.microsoft.com/office/drawing/2014/main" val="412288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305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19:05:06</a:t>
                      </a:r>
                      <a:r>
                        <a:rPr kumimoji="0" lang="en-US" sz="1000" b="0" i="0" u="none" strike="noStrike" kern="1200" cap="none" spc="0" normalizeH="0" baseline="0" noProof="0">
                          <a:ln>
                            <a:noFill/>
                          </a:ln>
                          <a:solidFill>
                            <a:prstClr val="black"/>
                          </a:solidFill>
                          <a:effectLst/>
                          <a:uLnTx/>
                          <a:uFillTx/>
                          <a:latin typeface="+mn-lt"/>
                          <a:ea typeface="+mn-ea"/>
                          <a:cs typeface="+mn-cs"/>
                        </a:rPr>
                        <a:t>
 ✔️ Rich in omega 3 and vitamin B
✔️ Great source of protein and potassium ✔️ Delicious with spaghetti, dill and a creamy lemon &amp; garlic sauce
Get this 10-min Salmon recipe on the table this week👌 Find the link to order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https://www.instagram.com/p/BzI_YaBjYrB/media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22936</a:t>
                      </a:r>
                    </a:p>
                  </a:txBody>
                  <a:tcPr/>
                </a:tc>
                <a:extLst>
                  <a:ext uri="{0D108BD9-81ED-4DB2-BD59-A6C34878D82A}">
                    <a16:rowId xmlns:a16="http://schemas.microsoft.com/office/drawing/2014/main" val="377471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16:15:04</a:t>
                      </a:r>
                      <a:r>
                        <a:rPr kumimoji="0" lang="en-US" sz="1000" b="0" i="0" u="none" strike="noStrike" kern="1200" cap="none" spc="0" normalizeH="0" baseline="0" noProof="0">
                          <a:ln>
                            <a:noFill/>
                          </a:ln>
                          <a:solidFill>
                            <a:prstClr val="black"/>
                          </a:solidFill>
                          <a:effectLst/>
                          <a:uLnTx/>
                          <a:uFillTx/>
                          <a:latin typeface="+mn-lt"/>
                          <a:ea typeface="+mn-ea"/>
                          <a:cs typeface="+mn-cs"/>
                        </a:rPr>
                        <a:t>
 Full marks for @tigerlilyquinn for coordinating her jumper with her dinner (or was it the other way around?) We don't sell the jumper, but you can grab the 3 Cheese Veg-Packed Pasta Bake here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https://www.instagram.com/p/BzIr69cCY0C/media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15494</a:t>
                      </a:r>
                    </a:p>
                  </a:txBody>
                  <a:tcPr/>
                </a:tc>
                <a:extLst>
                  <a:ext uri="{0D108BD9-81ED-4DB2-BD59-A6C34878D82A}">
                    <a16:rowId xmlns:a16="http://schemas.microsoft.com/office/drawing/2014/main" val="157453461"/>
                  </a:ext>
                </a:extLst>
              </a:tr>
            </a:tbl>
          </a:graphicData>
        </a:graphic>
      </p:graphicFrame>
      <p:sp>
        <p:nvSpPr>
          <p:cNvPr id="4" name="Text Placeholder 3">
            <a:extLst>
              <a:ext uri="{FF2B5EF4-FFF2-40B4-BE49-F238E27FC236}">
                <a16:creationId xmlns:a16="http://schemas.microsoft.com/office/drawing/2014/main" id="{796D4084-1CF3-4940-BB74-AB2A6A48D81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20938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85EC-826B-4243-8E3F-CC7F1AC42256}"/>
              </a:ext>
            </a:extLst>
          </p:cNvPr>
          <p:cNvSpPr>
            <a:spLocks noGrp="1"/>
          </p:cNvSpPr>
          <p:nvPr>
            <p:ph type="title"/>
          </p:nvPr>
        </p:nvSpPr>
        <p:spPr/>
        <p:txBody>
          <a:bodyPr/>
          <a:lstStyle/>
          <a:p>
            <a:r>
              <a:rPr lang="en-US"/>
              <a:t>Instagram Posts Table | All Pages - 6 of 15</a:t>
            </a:r>
          </a:p>
        </p:txBody>
      </p:sp>
      <p:graphicFrame>
        <p:nvGraphicFramePr>
          <p:cNvPr id="5" name="Table Placeholder 4">
            <a:extLst>
              <a:ext uri="{FF2B5EF4-FFF2-40B4-BE49-F238E27FC236}">
                <a16:creationId xmlns:a16="http://schemas.microsoft.com/office/drawing/2014/main" id="{804C2F49-A745-41BB-8F97-E9D06D07F0B9}"/>
              </a:ext>
            </a:extLst>
          </p:cNvPr>
          <p:cNvGraphicFramePr>
            <a:graphicFrameLocks noGrp="1"/>
          </p:cNvGraphicFramePr>
          <p:nvPr>
            <p:ph type="tbl" sz="quarter" idx="13"/>
            <p:extLst>
              <p:ext uri="{D42A27DB-BD31-4B8C-83A1-F6EECF244321}">
                <p14:modId xmlns:p14="http://schemas.microsoft.com/office/powerpoint/2010/main" val="167115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73148227"/>
                    </a:ext>
                  </a:extLst>
                </a:gridCol>
                <a:gridCol w="1234439">
                  <a:extLst>
                    <a:ext uri="{9D8B030D-6E8A-4147-A177-3AD203B41FA5}">
                      <a16:colId xmlns:a16="http://schemas.microsoft.com/office/drawing/2014/main" val="2767987564"/>
                    </a:ext>
                  </a:extLst>
                </a:gridCol>
                <a:gridCol w="576072">
                  <a:extLst>
                    <a:ext uri="{9D8B030D-6E8A-4147-A177-3AD203B41FA5}">
                      <a16:colId xmlns:a16="http://schemas.microsoft.com/office/drawing/2014/main" val="2980388710"/>
                    </a:ext>
                  </a:extLst>
                </a:gridCol>
                <a:gridCol w="576072">
                  <a:extLst>
                    <a:ext uri="{9D8B030D-6E8A-4147-A177-3AD203B41FA5}">
                      <a16:colId xmlns:a16="http://schemas.microsoft.com/office/drawing/2014/main" val="3129450609"/>
                    </a:ext>
                  </a:extLst>
                </a:gridCol>
                <a:gridCol w="576072">
                  <a:extLst>
                    <a:ext uri="{9D8B030D-6E8A-4147-A177-3AD203B41FA5}">
                      <a16:colId xmlns:a16="http://schemas.microsoft.com/office/drawing/2014/main" val="2212701697"/>
                    </a:ext>
                  </a:extLst>
                </a:gridCol>
                <a:gridCol w="576072">
                  <a:extLst>
                    <a:ext uri="{9D8B030D-6E8A-4147-A177-3AD203B41FA5}">
                      <a16:colId xmlns:a16="http://schemas.microsoft.com/office/drawing/2014/main" val="1733436442"/>
                    </a:ext>
                  </a:extLst>
                </a:gridCol>
                <a:gridCol w="576072">
                  <a:extLst>
                    <a:ext uri="{9D8B030D-6E8A-4147-A177-3AD203B41FA5}">
                      <a16:colId xmlns:a16="http://schemas.microsoft.com/office/drawing/2014/main" val="3690297551"/>
                    </a:ext>
                  </a:extLst>
                </a:gridCol>
                <a:gridCol w="576072">
                  <a:extLst>
                    <a:ext uri="{9D8B030D-6E8A-4147-A177-3AD203B41FA5}">
                      <a16:colId xmlns:a16="http://schemas.microsoft.com/office/drawing/2014/main" val="1502670871"/>
                    </a:ext>
                  </a:extLst>
                </a:gridCol>
                <a:gridCol w="576072">
                  <a:extLst>
                    <a:ext uri="{9D8B030D-6E8A-4147-A177-3AD203B41FA5}">
                      <a16:colId xmlns:a16="http://schemas.microsoft.com/office/drawing/2014/main" val="1733834663"/>
                    </a:ext>
                  </a:extLst>
                </a:gridCol>
                <a:gridCol w="576072">
                  <a:extLst>
                    <a:ext uri="{9D8B030D-6E8A-4147-A177-3AD203B41FA5}">
                      <a16:colId xmlns:a16="http://schemas.microsoft.com/office/drawing/2014/main" val="3432024"/>
                    </a:ext>
                  </a:extLst>
                </a:gridCol>
                <a:gridCol w="576072">
                  <a:extLst>
                    <a:ext uri="{9D8B030D-6E8A-4147-A177-3AD203B41FA5}">
                      <a16:colId xmlns:a16="http://schemas.microsoft.com/office/drawing/2014/main" val="152233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2999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13:00:09</a:t>
                      </a:r>
                      <a:r>
                        <a:rPr kumimoji="0" lang="en-US" sz="1000" b="0" i="0" u="none" strike="noStrike" kern="1200" cap="none" spc="0" normalizeH="0" baseline="0" noProof="0">
                          <a:ln>
                            <a:noFill/>
                          </a:ln>
                          <a:solidFill>
                            <a:prstClr val="black"/>
                          </a:solidFill>
                          <a:effectLst/>
                          <a:uLnTx/>
                          <a:uFillTx/>
                          <a:latin typeface="+mn-lt"/>
                          <a:ea typeface="+mn-ea"/>
                          <a:cs typeface="+mn-cs"/>
                        </a:rPr>
                        <a:t>
 This one's for you, aubergine lovers. 🍆
This 35-min recipe gets an entire aubergine onto your plate, roasted until golden and coated in sticky teriyaki sauce for a classic Japanese flavour combo 🔗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https://www.instagram.com/p/BzFw0eZjXDw/media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18424</a:t>
                      </a:r>
                    </a:p>
                  </a:txBody>
                  <a:tcPr/>
                </a:tc>
                <a:extLst>
                  <a:ext uri="{0D108BD9-81ED-4DB2-BD59-A6C34878D82A}">
                    <a16:rowId xmlns:a16="http://schemas.microsoft.com/office/drawing/2014/main" val="31905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- 2019-06-23 18:00:03</a:t>
                      </a:r>
                      <a:r>
                        <a:rPr kumimoji="0" lang="en-US" sz="1000" b="0" i="0" u="none" strike="noStrike" kern="1200" cap="none" spc="0" normalizeH="0" baseline="0" noProof="0">
                          <a:ln>
                            <a:noFill/>
                          </a:ln>
                          <a:solidFill>
                            <a:prstClr val="black"/>
                          </a:solidFill>
                          <a:effectLst/>
                          <a:uLnTx/>
                          <a:uFillTx/>
                          <a:latin typeface="+mn-lt"/>
                          <a:ea typeface="+mn-ea"/>
                          <a:cs typeface="+mn-cs"/>
                        </a:rPr>
                        <a:t>
 Get this nutritious rainbow on your plate. @thebodycoach's honey harissa salmon is on the menu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https://www.instagram.com/p/BzDuWO_iPjn/media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20183</a:t>
                      </a:r>
                    </a:p>
                  </a:txBody>
                  <a:tcPr/>
                </a:tc>
                <a:extLst>
                  <a:ext uri="{0D108BD9-81ED-4DB2-BD59-A6C34878D82A}">
                    <a16:rowId xmlns:a16="http://schemas.microsoft.com/office/drawing/2014/main" val="114220867"/>
                  </a:ext>
                </a:extLst>
              </a:tr>
            </a:tbl>
          </a:graphicData>
        </a:graphic>
      </p:graphicFrame>
      <p:sp>
        <p:nvSpPr>
          <p:cNvPr id="4" name="Text Placeholder 3">
            <a:extLst>
              <a:ext uri="{FF2B5EF4-FFF2-40B4-BE49-F238E27FC236}">
                <a16:creationId xmlns:a16="http://schemas.microsoft.com/office/drawing/2014/main" id="{F9BDBDFE-A369-43AA-9B83-DA373F22E44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1898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F923B-5D7E-4C3F-9198-D9C0CC422D15}"/>
              </a:ext>
            </a:extLst>
          </p:cNvPr>
          <p:cNvSpPr>
            <a:spLocks noGrp="1"/>
          </p:cNvSpPr>
          <p:nvPr>
            <p:ph type="title"/>
          </p:nvPr>
        </p:nvSpPr>
        <p:spPr/>
        <p:txBody>
          <a:bodyPr/>
          <a:lstStyle/>
          <a:p>
            <a:r>
              <a:rPr lang="en-US"/>
              <a:t>Instagram Posts Table | All Pages - 7 of 15</a:t>
            </a:r>
          </a:p>
        </p:txBody>
      </p:sp>
      <p:graphicFrame>
        <p:nvGraphicFramePr>
          <p:cNvPr id="5" name="Table Placeholder 4">
            <a:extLst>
              <a:ext uri="{FF2B5EF4-FFF2-40B4-BE49-F238E27FC236}">
                <a16:creationId xmlns:a16="http://schemas.microsoft.com/office/drawing/2014/main" id="{42C14045-2051-4750-BF83-4BBB40817D77}"/>
              </a:ext>
            </a:extLst>
          </p:cNvPr>
          <p:cNvGraphicFramePr>
            <a:graphicFrameLocks noGrp="1"/>
          </p:cNvGraphicFramePr>
          <p:nvPr>
            <p:ph type="tbl" sz="quarter" idx="13"/>
            <p:extLst>
              <p:ext uri="{D42A27DB-BD31-4B8C-83A1-F6EECF244321}">
                <p14:modId xmlns:p14="http://schemas.microsoft.com/office/powerpoint/2010/main" val="3560140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68533998"/>
                    </a:ext>
                  </a:extLst>
                </a:gridCol>
                <a:gridCol w="1234439">
                  <a:extLst>
                    <a:ext uri="{9D8B030D-6E8A-4147-A177-3AD203B41FA5}">
                      <a16:colId xmlns:a16="http://schemas.microsoft.com/office/drawing/2014/main" val="906285801"/>
                    </a:ext>
                  </a:extLst>
                </a:gridCol>
                <a:gridCol w="576072">
                  <a:extLst>
                    <a:ext uri="{9D8B030D-6E8A-4147-A177-3AD203B41FA5}">
                      <a16:colId xmlns:a16="http://schemas.microsoft.com/office/drawing/2014/main" val="2238690835"/>
                    </a:ext>
                  </a:extLst>
                </a:gridCol>
                <a:gridCol w="576072">
                  <a:extLst>
                    <a:ext uri="{9D8B030D-6E8A-4147-A177-3AD203B41FA5}">
                      <a16:colId xmlns:a16="http://schemas.microsoft.com/office/drawing/2014/main" val="2861701042"/>
                    </a:ext>
                  </a:extLst>
                </a:gridCol>
                <a:gridCol w="576072">
                  <a:extLst>
                    <a:ext uri="{9D8B030D-6E8A-4147-A177-3AD203B41FA5}">
                      <a16:colId xmlns:a16="http://schemas.microsoft.com/office/drawing/2014/main" val="2124177896"/>
                    </a:ext>
                  </a:extLst>
                </a:gridCol>
                <a:gridCol w="576072">
                  <a:extLst>
                    <a:ext uri="{9D8B030D-6E8A-4147-A177-3AD203B41FA5}">
                      <a16:colId xmlns:a16="http://schemas.microsoft.com/office/drawing/2014/main" val="1178650213"/>
                    </a:ext>
                  </a:extLst>
                </a:gridCol>
                <a:gridCol w="576072">
                  <a:extLst>
                    <a:ext uri="{9D8B030D-6E8A-4147-A177-3AD203B41FA5}">
                      <a16:colId xmlns:a16="http://schemas.microsoft.com/office/drawing/2014/main" val="4213539038"/>
                    </a:ext>
                  </a:extLst>
                </a:gridCol>
                <a:gridCol w="576072">
                  <a:extLst>
                    <a:ext uri="{9D8B030D-6E8A-4147-A177-3AD203B41FA5}">
                      <a16:colId xmlns:a16="http://schemas.microsoft.com/office/drawing/2014/main" val="2213751720"/>
                    </a:ext>
                  </a:extLst>
                </a:gridCol>
                <a:gridCol w="576072">
                  <a:extLst>
                    <a:ext uri="{9D8B030D-6E8A-4147-A177-3AD203B41FA5}">
                      <a16:colId xmlns:a16="http://schemas.microsoft.com/office/drawing/2014/main" val="3953342132"/>
                    </a:ext>
                  </a:extLst>
                </a:gridCol>
                <a:gridCol w="576072">
                  <a:extLst>
                    <a:ext uri="{9D8B030D-6E8A-4147-A177-3AD203B41FA5}">
                      <a16:colId xmlns:a16="http://schemas.microsoft.com/office/drawing/2014/main" val="677172198"/>
                    </a:ext>
                  </a:extLst>
                </a:gridCol>
                <a:gridCol w="576072">
                  <a:extLst>
                    <a:ext uri="{9D8B030D-6E8A-4147-A177-3AD203B41FA5}">
                      <a16:colId xmlns:a16="http://schemas.microsoft.com/office/drawing/2014/main" val="416752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768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- 2019-06-22 18:00:03</a:t>
                      </a:r>
                      <a:r>
                        <a:rPr kumimoji="0" lang="en-US" sz="1000" b="0" i="0" u="none" strike="noStrike" kern="1200" cap="none" spc="0" normalizeH="0" baseline="0" noProof="0">
                          <a:ln>
                            <a:noFill/>
                          </a:ln>
                          <a:solidFill>
                            <a:prstClr val="black"/>
                          </a:solidFill>
                          <a:effectLst/>
                          <a:uLnTx/>
                          <a:uFillTx/>
                          <a:latin typeface="+mn-lt"/>
                          <a:ea typeface="+mn-ea"/>
                          <a:cs typeface="+mn-cs"/>
                        </a:rPr>
                        <a:t>
 Some days are just meant to be spent outdoors. 
And since some of Gousto’s dishes are perfect to cook over a BBQ, you can now spend even more time cooking in the fresh air and less time slaving over a stove indoors. 
Find out more on our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https://www.instagram.com/p/BzBJjXYCRyl/media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16971</a:t>
                      </a:r>
                    </a:p>
                  </a:txBody>
                  <a:tcPr/>
                </a:tc>
                <a:extLst>
                  <a:ext uri="{0D108BD9-81ED-4DB2-BD59-A6C34878D82A}">
                    <a16:rowId xmlns:a16="http://schemas.microsoft.com/office/drawing/2014/main" val="2859929396"/>
                  </a:ext>
                </a:extLst>
              </a:tr>
            </a:tbl>
          </a:graphicData>
        </a:graphic>
      </p:graphicFrame>
      <p:sp>
        <p:nvSpPr>
          <p:cNvPr id="4" name="Text Placeholder 3">
            <a:extLst>
              <a:ext uri="{FF2B5EF4-FFF2-40B4-BE49-F238E27FC236}">
                <a16:creationId xmlns:a16="http://schemas.microsoft.com/office/drawing/2014/main" id="{E2468856-8754-4037-AEF7-5C2796A0CC4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434927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7695-98DB-445E-A9A3-4A69B4643C12}"/>
              </a:ext>
            </a:extLst>
          </p:cNvPr>
          <p:cNvSpPr>
            <a:spLocks noGrp="1"/>
          </p:cNvSpPr>
          <p:nvPr>
            <p:ph type="title"/>
          </p:nvPr>
        </p:nvSpPr>
        <p:spPr/>
        <p:txBody>
          <a:bodyPr/>
          <a:lstStyle/>
          <a:p>
            <a:r>
              <a:rPr lang="en-US"/>
              <a:t>Instagram Posts Table | All Pages - 8 of 15</a:t>
            </a:r>
          </a:p>
        </p:txBody>
      </p:sp>
      <p:graphicFrame>
        <p:nvGraphicFramePr>
          <p:cNvPr id="5" name="Table Placeholder 4">
            <a:extLst>
              <a:ext uri="{FF2B5EF4-FFF2-40B4-BE49-F238E27FC236}">
                <a16:creationId xmlns:a16="http://schemas.microsoft.com/office/drawing/2014/main" id="{E98A46B3-0045-4A7D-84D8-4643D6E46686}"/>
              </a:ext>
            </a:extLst>
          </p:cNvPr>
          <p:cNvGraphicFramePr>
            <a:graphicFrameLocks noGrp="1"/>
          </p:cNvGraphicFramePr>
          <p:nvPr>
            <p:ph type="tbl" sz="quarter" idx="13"/>
            <p:extLst>
              <p:ext uri="{D42A27DB-BD31-4B8C-83A1-F6EECF244321}">
                <p14:modId xmlns:p14="http://schemas.microsoft.com/office/powerpoint/2010/main" val="1803158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41202987"/>
                    </a:ext>
                  </a:extLst>
                </a:gridCol>
                <a:gridCol w="1234439">
                  <a:extLst>
                    <a:ext uri="{9D8B030D-6E8A-4147-A177-3AD203B41FA5}">
                      <a16:colId xmlns:a16="http://schemas.microsoft.com/office/drawing/2014/main" val="2505147347"/>
                    </a:ext>
                  </a:extLst>
                </a:gridCol>
                <a:gridCol w="576072">
                  <a:extLst>
                    <a:ext uri="{9D8B030D-6E8A-4147-A177-3AD203B41FA5}">
                      <a16:colId xmlns:a16="http://schemas.microsoft.com/office/drawing/2014/main" val="1347120828"/>
                    </a:ext>
                  </a:extLst>
                </a:gridCol>
                <a:gridCol w="576072">
                  <a:extLst>
                    <a:ext uri="{9D8B030D-6E8A-4147-A177-3AD203B41FA5}">
                      <a16:colId xmlns:a16="http://schemas.microsoft.com/office/drawing/2014/main" val="636166902"/>
                    </a:ext>
                  </a:extLst>
                </a:gridCol>
                <a:gridCol w="576072">
                  <a:extLst>
                    <a:ext uri="{9D8B030D-6E8A-4147-A177-3AD203B41FA5}">
                      <a16:colId xmlns:a16="http://schemas.microsoft.com/office/drawing/2014/main" val="1175636850"/>
                    </a:ext>
                  </a:extLst>
                </a:gridCol>
                <a:gridCol w="576072">
                  <a:extLst>
                    <a:ext uri="{9D8B030D-6E8A-4147-A177-3AD203B41FA5}">
                      <a16:colId xmlns:a16="http://schemas.microsoft.com/office/drawing/2014/main" val="3850288747"/>
                    </a:ext>
                  </a:extLst>
                </a:gridCol>
                <a:gridCol w="576072">
                  <a:extLst>
                    <a:ext uri="{9D8B030D-6E8A-4147-A177-3AD203B41FA5}">
                      <a16:colId xmlns:a16="http://schemas.microsoft.com/office/drawing/2014/main" val="370639603"/>
                    </a:ext>
                  </a:extLst>
                </a:gridCol>
                <a:gridCol w="576072">
                  <a:extLst>
                    <a:ext uri="{9D8B030D-6E8A-4147-A177-3AD203B41FA5}">
                      <a16:colId xmlns:a16="http://schemas.microsoft.com/office/drawing/2014/main" val="1464484930"/>
                    </a:ext>
                  </a:extLst>
                </a:gridCol>
                <a:gridCol w="576072">
                  <a:extLst>
                    <a:ext uri="{9D8B030D-6E8A-4147-A177-3AD203B41FA5}">
                      <a16:colId xmlns:a16="http://schemas.microsoft.com/office/drawing/2014/main" val="820941548"/>
                    </a:ext>
                  </a:extLst>
                </a:gridCol>
                <a:gridCol w="576072">
                  <a:extLst>
                    <a:ext uri="{9D8B030D-6E8A-4147-A177-3AD203B41FA5}">
                      <a16:colId xmlns:a16="http://schemas.microsoft.com/office/drawing/2014/main" val="3729453853"/>
                    </a:ext>
                  </a:extLst>
                </a:gridCol>
                <a:gridCol w="576072">
                  <a:extLst>
                    <a:ext uri="{9D8B030D-6E8A-4147-A177-3AD203B41FA5}">
                      <a16:colId xmlns:a16="http://schemas.microsoft.com/office/drawing/2014/main" val="133106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839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13:00:04</a:t>
                      </a:r>
                      <a:r>
                        <a:rPr kumimoji="0" lang="en-US" sz="1000" b="0" i="0" u="none" strike="noStrike" kern="1200" cap="none" spc="0" normalizeH="0" baseline="0" noProof="0">
                          <a:ln>
                            <a:noFill/>
                          </a:ln>
                          <a:solidFill>
                            <a:prstClr val="black"/>
                          </a:solidFill>
                          <a:effectLst/>
                          <a:uLnTx/>
                          <a:uFillTx/>
                          <a:latin typeface="+mn-lt"/>
                          <a:ea typeface="+mn-ea"/>
                          <a:cs typeface="+mn-cs"/>
                        </a:rPr>
                        <a:t>
 To make our flame baked pizza bases, you'll need an authentic, outdoor, 200 degree, stone pizza oven, complete with long handled wooden pizza paddle. 
Just kidding, we've done the hard work for you. Just whack it in the oven 
Add to box https://fcld.ly/a03umtx
Full recipe https://fcld.ly/7xz7i1n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https://www.instagram.com/p/By-CbT8D__K/media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17682</a:t>
                      </a:r>
                    </a:p>
                  </a:txBody>
                  <a:tcPr/>
                </a:tc>
                <a:extLst>
                  <a:ext uri="{0D108BD9-81ED-4DB2-BD59-A6C34878D82A}">
                    <a16:rowId xmlns:a16="http://schemas.microsoft.com/office/drawing/2014/main" val="178638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- 2019-06-20 18:00:04</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people who swirl their spaghetti and people who slice and scoop. 
Pick a side 
Add to box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https://www.instagram.com/p/By7_9pkiHdw/media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a:t>
                      </a:r>
                    </a:p>
                  </a:txBody>
                  <a:tcPr/>
                </a:tc>
                <a:extLst>
                  <a:ext uri="{0D108BD9-81ED-4DB2-BD59-A6C34878D82A}">
                    <a16:rowId xmlns:a16="http://schemas.microsoft.com/office/drawing/2014/main" val="1274997662"/>
                  </a:ext>
                </a:extLst>
              </a:tr>
            </a:tbl>
          </a:graphicData>
        </a:graphic>
      </p:graphicFrame>
      <p:sp>
        <p:nvSpPr>
          <p:cNvPr id="4" name="Text Placeholder 3">
            <a:extLst>
              <a:ext uri="{FF2B5EF4-FFF2-40B4-BE49-F238E27FC236}">
                <a16:creationId xmlns:a16="http://schemas.microsoft.com/office/drawing/2014/main" id="{53CDC6E0-6A2C-402B-984E-DD4BAD48332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63613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7198C-356A-4B2E-9328-A5CF58134118}"/>
              </a:ext>
            </a:extLst>
          </p:cNvPr>
          <p:cNvSpPr>
            <a:spLocks noGrp="1"/>
          </p:cNvSpPr>
          <p:nvPr>
            <p:ph type="title"/>
          </p:nvPr>
        </p:nvSpPr>
        <p:spPr/>
        <p:txBody>
          <a:bodyPr/>
          <a:lstStyle/>
          <a:p>
            <a:r>
              <a:rPr lang="en-US"/>
              <a:t>Instagram Posts Table | All Pages - 9 of 15</a:t>
            </a:r>
          </a:p>
        </p:txBody>
      </p:sp>
      <p:graphicFrame>
        <p:nvGraphicFramePr>
          <p:cNvPr id="5" name="Table Placeholder 4">
            <a:extLst>
              <a:ext uri="{FF2B5EF4-FFF2-40B4-BE49-F238E27FC236}">
                <a16:creationId xmlns:a16="http://schemas.microsoft.com/office/drawing/2014/main" id="{729391C2-4D98-401B-BB4A-CC3B7AF8FF6C}"/>
              </a:ext>
            </a:extLst>
          </p:cNvPr>
          <p:cNvGraphicFramePr>
            <a:graphicFrameLocks noGrp="1"/>
          </p:cNvGraphicFramePr>
          <p:nvPr>
            <p:ph type="tbl" sz="quarter" idx="13"/>
            <p:extLst>
              <p:ext uri="{D42A27DB-BD31-4B8C-83A1-F6EECF244321}">
                <p14:modId xmlns:p14="http://schemas.microsoft.com/office/powerpoint/2010/main" val="87382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90834494"/>
                    </a:ext>
                  </a:extLst>
                </a:gridCol>
                <a:gridCol w="1234439">
                  <a:extLst>
                    <a:ext uri="{9D8B030D-6E8A-4147-A177-3AD203B41FA5}">
                      <a16:colId xmlns:a16="http://schemas.microsoft.com/office/drawing/2014/main" val="3441665397"/>
                    </a:ext>
                  </a:extLst>
                </a:gridCol>
                <a:gridCol w="576072">
                  <a:extLst>
                    <a:ext uri="{9D8B030D-6E8A-4147-A177-3AD203B41FA5}">
                      <a16:colId xmlns:a16="http://schemas.microsoft.com/office/drawing/2014/main" val="1260369571"/>
                    </a:ext>
                  </a:extLst>
                </a:gridCol>
                <a:gridCol w="576072">
                  <a:extLst>
                    <a:ext uri="{9D8B030D-6E8A-4147-A177-3AD203B41FA5}">
                      <a16:colId xmlns:a16="http://schemas.microsoft.com/office/drawing/2014/main" val="1064433872"/>
                    </a:ext>
                  </a:extLst>
                </a:gridCol>
                <a:gridCol w="576072">
                  <a:extLst>
                    <a:ext uri="{9D8B030D-6E8A-4147-A177-3AD203B41FA5}">
                      <a16:colId xmlns:a16="http://schemas.microsoft.com/office/drawing/2014/main" val="3963286330"/>
                    </a:ext>
                  </a:extLst>
                </a:gridCol>
                <a:gridCol w="576072">
                  <a:extLst>
                    <a:ext uri="{9D8B030D-6E8A-4147-A177-3AD203B41FA5}">
                      <a16:colId xmlns:a16="http://schemas.microsoft.com/office/drawing/2014/main" val="4098213087"/>
                    </a:ext>
                  </a:extLst>
                </a:gridCol>
                <a:gridCol w="576072">
                  <a:extLst>
                    <a:ext uri="{9D8B030D-6E8A-4147-A177-3AD203B41FA5}">
                      <a16:colId xmlns:a16="http://schemas.microsoft.com/office/drawing/2014/main" val="2971359957"/>
                    </a:ext>
                  </a:extLst>
                </a:gridCol>
                <a:gridCol w="576072">
                  <a:extLst>
                    <a:ext uri="{9D8B030D-6E8A-4147-A177-3AD203B41FA5}">
                      <a16:colId xmlns:a16="http://schemas.microsoft.com/office/drawing/2014/main" val="2071522285"/>
                    </a:ext>
                  </a:extLst>
                </a:gridCol>
                <a:gridCol w="576072">
                  <a:extLst>
                    <a:ext uri="{9D8B030D-6E8A-4147-A177-3AD203B41FA5}">
                      <a16:colId xmlns:a16="http://schemas.microsoft.com/office/drawing/2014/main" val="72025600"/>
                    </a:ext>
                  </a:extLst>
                </a:gridCol>
                <a:gridCol w="576072">
                  <a:extLst>
                    <a:ext uri="{9D8B030D-6E8A-4147-A177-3AD203B41FA5}">
                      <a16:colId xmlns:a16="http://schemas.microsoft.com/office/drawing/2014/main" val="3815470748"/>
                    </a:ext>
                  </a:extLst>
                </a:gridCol>
                <a:gridCol w="576072">
                  <a:extLst>
                    <a:ext uri="{9D8B030D-6E8A-4147-A177-3AD203B41FA5}">
                      <a16:colId xmlns:a16="http://schemas.microsoft.com/office/drawing/2014/main" val="3826347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2947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- 2019-06-19 18:00:09</a:t>
                      </a:r>
                      <a:r>
                        <a:rPr kumimoji="0" lang="en-US" sz="1000" b="0" i="0" u="none" strike="noStrike" kern="1200" cap="none" spc="0" normalizeH="0" baseline="0" noProof="0">
                          <a:ln>
                            <a:noFill/>
                          </a:ln>
                          <a:solidFill>
                            <a:prstClr val="black"/>
                          </a:solidFill>
                          <a:effectLst/>
                          <a:uLnTx/>
                          <a:uFillTx/>
                          <a:latin typeface="+mn-lt"/>
                          <a:ea typeface="+mn-ea"/>
                          <a:cs typeface="+mn-cs"/>
                        </a:rPr>
                        <a:t>
 Whether your ramen is separated into perfectly instagrammable sections or piled up in a brothy noodle heap, it'll still be a taste sensation
#hotmess
On the menu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https://www.instagram.com/p/By5bLcGI6CF/media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23394</a:t>
                      </a:r>
                    </a:p>
                  </a:txBody>
                  <a:tcPr/>
                </a:tc>
                <a:extLst>
                  <a:ext uri="{0D108BD9-81ED-4DB2-BD59-A6C34878D82A}">
                    <a16:rowId xmlns:a16="http://schemas.microsoft.com/office/drawing/2014/main" val="21488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- 2019-06-18 13:00:09</a:t>
                      </a:r>
                      <a:r>
                        <a:rPr kumimoji="0" lang="en-US" sz="1000" b="0" i="0" u="none" strike="noStrike" kern="1200" cap="none" spc="0" normalizeH="0" baseline="0" noProof="0">
                          <a:ln>
                            <a:noFill/>
                          </a:ln>
                          <a:solidFill>
                            <a:prstClr val="black"/>
                          </a:solidFill>
                          <a:effectLst/>
                          <a:uLnTx/>
                          <a:uFillTx/>
                          <a:latin typeface="+mn-lt"/>
                          <a:ea typeface="+mn-ea"/>
                          <a:cs typeface="+mn-cs"/>
                        </a:rPr>
                        <a:t>
 Think rice is boring? You've clearly not tried it cooked in butter, split cardamom and fragrant star anise. 
Make it happen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https://www.instagram.com/p/By2UDUAC5gW/media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20418</a:t>
                      </a:r>
                    </a:p>
                  </a:txBody>
                  <a:tcPr/>
                </a:tc>
                <a:extLst>
                  <a:ext uri="{0D108BD9-81ED-4DB2-BD59-A6C34878D82A}">
                    <a16:rowId xmlns:a16="http://schemas.microsoft.com/office/drawing/2014/main" val="4156242333"/>
                  </a:ext>
                </a:extLst>
              </a:tr>
            </a:tbl>
          </a:graphicData>
        </a:graphic>
      </p:graphicFrame>
      <p:sp>
        <p:nvSpPr>
          <p:cNvPr id="4" name="Text Placeholder 3">
            <a:extLst>
              <a:ext uri="{FF2B5EF4-FFF2-40B4-BE49-F238E27FC236}">
                <a16:creationId xmlns:a16="http://schemas.microsoft.com/office/drawing/2014/main" id="{C43C6ACE-410B-4083-B9A1-4276AD622A0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73346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DEC43-8614-418D-B5E8-7E34996A72FF}"/>
              </a:ext>
            </a:extLst>
          </p:cNvPr>
          <p:cNvSpPr>
            <a:spLocks noGrp="1"/>
          </p:cNvSpPr>
          <p:nvPr>
            <p:ph type="title"/>
          </p:nvPr>
        </p:nvSpPr>
        <p:spPr/>
        <p:txBody>
          <a:bodyPr/>
          <a:lstStyle/>
          <a:p>
            <a:r>
              <a:rPr lang="en-US"/>
              <a:t>Instagram Posts Table | All Pages - 10 of 15</a:t>
            </a:r>
          </a:p>
        </p:txBody>
      </p:sp>
      <p:graphicFrame>
        <p:nvGraphicFramePr>
          <p:cNvPr id="5" name="Table Placeholder 4">
            <a:extLst>
              <a:ext uri="{FF2B5EF4-FFF2-40B4-BE49-F238E27FC236}">
                <a16:creationId xmlns:a16="http://schemas.microsoft.com/office/drawing/2014/main" id="{8F7A29E9-A8ED-494F-88A8-7D31D28750E5}"/>
              </a:ext>
            </a:extLst>
          </p:cNvPr>
          <p:cNvGraphicFramePr>
            <a:graphicFrameLocks noGrp="1"/>
          </p:cNvGraphicFramePr>
          <p:nvPr>
            <p:ph type="tbl" sz="quarter" idx="13"/>
            <p:extLst>
              <p:ext uri="{D42A27DB-BD31-4B8C-83A1-F6EECF244321}">
                <p14:modId xmlns:p14="http://schemas.microsoft.com/office/powerpoint/2010/main" val="244260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81775049"/>
                    </a:ext>
                  </a:extLst>
                </a:gridCol>
                <a:gridCol w="1234439">
                  <a:extLst>
                    <a:ext uri="{9D8B030D-6E8A-4147-A177-3AD203B41FA5}">
                      <a16:colId xmlns:a16="http://schemas.microsoft.com/office/drawing/2014/main" val="3232636264"/>
                    </a:ext>
                  </a:extLst>
                </a:gridCol>
                <a:gridCol w="576072">
                  <a:extLst>
                    <a:ext uri="{9D8B030D-6E8A-4147-A177-3AD203B41FA5}">
                      <a16:colId xmlns:a16="http://schemas.microsoft.com/office/drawing/2014/main" val="426568024"/>
                    </a:ext>
                  </a:extLst>
                </a:gridCol>
                <a:gridCol w="576072">
                  <a:extLst>
                    <a:ext uri="{9D8B030D-6E8A-4147-A177-3AD203B41FA5}">
                      <a16:colId xmlns:a16="http://schemas.microsoft.com/office/drawing/2014/main" val="2774746577"/>
                    </a:ext>
                  </a:extLst>
                </a:gridCol>
                <a:gridCol w="576072">
                  <a:extLst>
                    <a:ext uri="{9D8B030D-6E8A-4147-A177-3AD203B41FA5}">
                      <a16:colId xmlns:a16="http://schemas.microsoft.com/office/drawing/2014/main" val="4070675778"/>
                    </a:ext>
                  </a:extLst>
                </a:gridCol>
                <a:gridCol w="576072">
                  <a:extLst>
                    <a:ext uri="{9D8B030D-6E8A-4147-A177-3AD203B41FA5}">
                      <a16:colId xmlns:a16="http://schemas.microsoft.com/office/drawing/2014/main" val="2616423789"/>
                    </a:ext>
                  </a:extLst>
                </a:gridCol>
                <a:gridCol w="576072">
                  <a:extLst>
                    <a:ext uri="{9D8B030D-6E8A-4147-A177-3AD203B41FA5}">
                      <a16:colId xmlns:a16="http://schemas.microsoft.com/office/drawing/2014/main" val="1600094104"/>
                    </a:ext>
                  </a:extLst>
                </a:gridCol>
                <a:gridCol w="576072">
                  <a:extLst>
                    <a:ext uri="{9D8B030D-6E8A-4147-A177-3AD203B41FA5}">
                      <a16:colId xmlns:a16="http://schemas.microsoft.com/office/drawing/2014/main" val="2182871625"/>
                    </a:ext>
                  </a:extLst>
                </a:gridCol>
                <a:gridCol w="576072">
                  <a:extLst>
                    <a:ext uri="{9D8B030D-6E8A-4147-A177-3AD203B41FA5}">
                      <a16:colId xmlns:a16="http://schemas.microsoft.com/office/drawing/2014/main" val="628023774"/>
                    </a:ext>
                  </a:extLst>
                </a:gridCol>
                <a:gridCol w="576072">
                  <a:extLst>
                    <a:ext uri="{9D8B030D-6E8A-4147-A177-3AD203B41FA5}">
                      <a16:colId xmlns:a16="http://schemas.microsoft.com/office/drawing/2014/main" val="1467546354"/>
                    </a:ext>
                  </a:extLst>
                </a:gridCol>
                <a:gridCol w="576072">
                  <a:extLst>
                    <a:ext uri="{9D8B030D-6E8A-4147-A177-3AD203B41FA5}">
                      <a16:colId xmlns:a16="http://schemas.microsoft.com/office/drawing/2014/main" val="407912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031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- 2019-06-17 18:00:12</a:t>
                      </a:r>
                      <a:r>
                        <a:rPr kumimoji="0" lang="en-US" sz="1000" b="0" i="0" u="none" strike="noStrike" kern="1200" cap="none" spc="0" normalizeH="0" baseline="0" noProof="0">
                          <a:ln>
                            <a:noFill/>
                          </a:ln>
                          <a:solidFill>
                            <a:prstClr val="black"/>
                          </a:solidFill>
                          <a:effectLst/>
                          <a:uLnTx/>
                          <a:uFillTx/>
                          <a:latin typeface="+mn-lt"/>
                          <a:ea typeface="+mn-ea"/>
                          <a:cs typeface="+mn-cs"/>
                        </a:rPr>
                        <a:t>
 Cayenne pepper heats things up in this Fragrant Vegetable Sambar 🔥, but don't worry, coconut yoghurt is on hand to cool things right back down 😎 
Add to your box now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https://www.instagram.com/p/By0RmCFiLDy/media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21143</a:t>
                      </a:r>
                    </a:p>
                  </a:txBody>
                  <a:tcPr/>
                </a:tc>
                <a:extLst>
                  <a:ext uri="{0D108BD9-81ED-4DB2-BD59-A6C34878D82A}">
                    <a16:rowId xmlns:a16="http://schemas.microsoft.com/office/drawing/2014/main" val="397509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- 2019-06-17 18:00:05</a:t>
                      </a:r>
                      <a:r>
                        <a:rPr kumimoji="0" lang="en-US" sz="1000" b="0" i="0" u="none" strike="noStrike" kern="1200" cap="none" spc="0" normalizeH="0" baseline="0" noProof="0">
                          <a:ln>
                            <a:noFill/>
                          </a:ln>
                          <a:solidFill>
                            <a:prstClr val="black"/>
                          </a:solidFill>
                          <a:effectLst/>
                          <a:uLnTx/>
                          <a:uFillTx/>
                          <a:latin typeface="+mn-lt"/>
                          <a:ea typeface="+mn-ea"/>
                          <a:cs typeface="+mn-cs"/>
                        </a:rPr>
                        <a:t>
 Never cooked halloumi before? This easy veggie dish has it all dressed up and ready to impress, with a super crispy breadcrumb coat and zingy chilli jam dip.
Grab it from the menu,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https://www.instagram.com/p/By0RlOTCZ1U/media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38875</a:t>
                      </a:r>
                    </a:p>
                  </a:txBody>
                  <a:tcPr/>
                </a:tc>
                <a:extLst>
                  <a:ext uri="{0D108BD9-81ED-4DB2-BD59-A6C34878D82A}">
                    <a16:rowId xmlns:a16="http://schemas.microsoft.com/office/drawing/2014/main" val="2491857097"/>
                  </a:ext>
                </a:extLst>
              </a:tr>
            </a:tbl>
          </a:graphicData>
        </a:graphic>
      </p:graphicFrame>
      <p:sp>
        <p:nvSpPr>
          <p:cNvPr id="4" name="Text Placeholder 3">
            <a:extLst>
              <a:ext uri="{FF2B5EF4-FFF2-40B4-BE49-F238E27FC236}">
                <a16:creationId xmlns:a16="http://schemas.microsoft.com/office/drawing/2014/main" id="{CE2D62EC-2B4D-4756-A617-930B30A350D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95704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59DFD-244D-4735-B3D7-9CAB2593B18E}"/>
              </a:ext>
            </a:extLst>
          </p:cNvPr>
          <p:cNvSpPr>
            <a:spLocks noGrp="1"/>
          </p:cNvSpPr>
          <p:nvPr>
            <p:ph type="title"/>
          </p:nvPr>
        </p:nvSpPr>
        <p:spPr/>
        <p:txBody>
          <a:bodyPr/>
          <a:lstStyle/>
          <a:p>
            <a:r>
              <a:rPr lang="en-US"/>
              <a:t>Instagram Posts Table | All Pages - 11 of 15</a:t>
            </a:r>
          </a:p>
        </p:txBody>
      </p:sp>
      <p:graphicFrame>
        <p:nvGraphicFramePr>
          <p:cNvPr id="5" name="Table Placeholder 4">
            <a:extLst>
              <a:ext uri="{FF2B5EF4-FFF2-40B4-BE49-F238E27FC236}">
                <a16:creationId xmlns:a16="http://schemas.microsoft.com/office/drawing/2014/main" id="{BFA190DE-F219-470F-9BE4-4DB405C494CF}"/>
              </a:ext>
            </a:extLst>
          </p:cNvPr>
          <p:cNvGraphicFramePr>
            <a:graphicFrameLocks noGrp="1"/>
          </p:cNvGraphicFramePr>
          <p:nvPr>
            <p:ph type="tbl" sz="quarter" idx="13"/>
            <p:extLst>
              <p:ext uri="{D42A27DB-BD31-4B8C-83A1-F6EECF244321}">
                <p14:modId xmlns:p14="http://schemas.microsoft.com/office/powerpoint/2010/main" val="2732797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66209709"/>
                    </a:ext>
                  </a:extLst>
                </a:gridCol>
                <a:gridCol w="1234439">
                  <a:extLst>
                    <a:ext uri="{9D8B030D-6E8A-4147-A177-3AD203B41FA5}">
                      <a16:colId xmlns:a16="http://schemas.microsoft.com/office/drawing/2014/main" val="660236975"/>
                    </a:ext>
                  </a:extLst>
                </a:gridCol>
                <a:gridCol w="576072">
                  <a:extLst>
                    <a:ext uri="{9D8B030D-6E8A-4147-A177-3AD203B41FA5}">
                      <a16:colId xmlns:a16="http://schemas.microsoft.com/office/drawing/2014/main" val="17120784"/>
                    </a:ext>
                  </a:extLst>
                </a:gridCol>
                <a:gridCol w="576072">
                  <a:extLst>
                    <a:ext uri="{9D8B030D-6E8A-4147-A177-3AD203B41FA5}">
                      <a16:colId xmlns:a16="http://schemas.microsoft.com/office/drawing/2014/main" val="892671283"/>
                    </a:ext>
                  </a:extLst>
                </a:gridCol>
                <a:gridCol w="576072">
                  <a:extLst>
                    <a:ext uri="{9D8B030D-6E8A-4147-A177-3AD203B41FA5}">
                      <a16:colId xmlns:a16="http://schemas.microsoft.com/office/drawing/2014/main" val="241166610"/>
                    </a:ext>
                  </a:extLst>
                </a:gridCol>
                <a:gridCol w="576072">
                  <a:extLst>
                    <a:ext uri="{9D8B030D-6E8A-4147-A177-3AD203B41FA5}">
                      <a16:colId xmlns:a16="http://schemas.microsoft.com/office/drawing/2014/main" val="651888973"/>
                    </a:ext>
                  </a:extLst>
                </a:gridCol>
                <a:gridCol w="576072">
                  <a:extLst>
                    <a:ext uri="{9D8B030D-6E8A-4147-A177-3AD203B41FA5}">
                      <a16:colId xmlns:a16="http://schemas.microsoft.com/office/drawing/2014/main" val="3817443233"/>
                    </a:ext>
                  </a:extLst>
                </a:gridCol>
                <a:gridCol w="576072">
                  <a:extLst>
                    <a:ext uri="{9D8B030D-6E8A-4147-A177-3AD203B41FA5}">
                      <a16:colId xmlns:a16="http://schemas.microsoft.com/office/drawing/2014/main" val="1977388867"/>
                    </a:ext>
                  </a:extLst>
                </a:gridCol>
                <a:gridCol w="576072">
                  <a:extLst>
                    <a:ext uri="{9D8B030D-6E8A-4147-A177-3AD203B41FA5}">
                      <a16:colId xmlns:a16="http://schemas.microsoft.com/office/drawing/2014/main" val="4003280880"/>
                    </a:ext>
                  </a:extLst>
                </a:gridCol>
                <a:gridCol w="576072">
                  <a:extLst>
                    <a:ext uri="{9D8B030D-6E8A-4147-A177-3AD203B41FA5}">
                      <a16:colId xmlns:a16="http://schemas.microsoft.com/office/drawing/2014/main" val="2792194095"/>
                    </a:ext>
                  </a:extLst>
                </a:gridCol>
                <a:gridCol w="576072">
                  <a:extLst>
                    <a:ext uri="{9D8B030D-6E8A-4147-A177-3AD203B41FA5}">
                      <a16:colId xmlns:a16="http://schemas.microsoft.com/office/drawing/2014/main" val="881986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666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- 2019-06-16 18:00:30</a:t>
                      </a:r>
                      <a:r>
                        <a:rPr kumimoji="0" lang="en-US" sz="1000" b="0" i="0" u="none" strike="noStrike" kern="1200" cap="none" spc="0" normalizeH="0" baseline="0" noProof="0">
                          <a:ln>
                            <a:noFill/>
                          </a:ln>
                          <a:solidFill>
                            <a:prstClr val="black"/>
                          </a:solidFill>
                          <a:effectLst/>
                          <a:uLnTx/>
                          <a:uFillTx/>
                          <a:latin typeface="+mn-lt"/>
                          <a:ea typeface="+mn-ea"/>
                          <a:cs typeface="+mn-cs"/>
                        </a:rPr>
                        <a:t>
 Missed the boat on Fathers Day?  Add this Ultimate Cheeseburger to your Gousto box now and you could potentially be redeeming yourself over dinner on Thursday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https://www.instagram.com/p/ByxszUCI-q9/media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14402</a:t>
                      </a:r>
                    </a:p>
                  </a:txBody>
                  <a:tcPr/>
                </a:tc>
                <a:extLst>
                  <a:ext uri="{0D108BD9-81ED-4DB2-BD59-A6C34878D82A}">
                    <a16:rowId xmlns:a16="http://schemas.microsoft.com/office/drawing/2014/main" val="164725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- 2019-06-15 18:00:07</a:t>
                      </a:r>
                      <a:r>
                        <a:rPr kumimoji="0" lang="en-US" sz="1000" b="0" i="0" u="none" strike="noStrike" kern="1200" cap="none" spc="0" normalizeH="0" baseline="0" noProof="0">
                          <a:ln>
                            <a:noFill/>
                          </a:ln>
                          <a:solidFill>
                            <a:prstClr val="black"/>
                          </a:solidFill>
                          <a:effectLst/>
                          <a:uLnTx/>
                          <a:uFillTx/>
                          <a:latin typeface="+mn-lt"/>
                          <a:ea typeface="+mn-ea"/>
                          <a:cs typeface="+mn-cs"/>
                        </a:rPr>
                        <a:t>
 Usually the most luminous dish on the take-away menu, our home-made Sweet &amp; Sour sauce is made with tomato ketchup, Chinese rice wine, chilli jam, honey, soy sauce, rice vinegar and absolutely NO artificial colours. ❌
Grab this fake-away fave, on this weeks menu 🔗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https://www.instagram.com/p/ByvH_s8ic9V/media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26381</a:t>
                      </a:r>
                    </a:p>
                  </a:txBody>
                  <a:tcPr/>
                </a:tc>
                <a:extLst>
                  <a:ext uri="{0D108BD9-81ED-4DB2-BD59-A6C34878D82A}">
                    <a16:rowId xmlns:a16="http://schemas.microsoft.com/office/drawing/2014/main" val="3670112464"/>
                  </a:ext>
                </a:extLst>
              </a:tr>
            </a:tbl>
          </a:graphicData>
        </a:graphic>
      </p:graphicFrame>
      <p:sp>
        <p:nvSpPr>
          <p:cNvPr id="4" name="Text Placeholder 3">
            <a:extLst>
              <a:ext uri="{FF2B5EF4-FFF2-40B4-BE49-F238E27FC236}">
                <a16:creationId xmlns:a16="http://schemas.microsoft.com/office/drawing/2014/main" id="{34C56DEE-4EE5-4D63-9B22-2C7F5B7DBFC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74729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457BA-2C09-42F8-8EA7-657712177B72}"/>
              </a:ext>
            </a:extLst>
          </p:cNvPr>
          <p:cNvSpPr>
            <a:spLocks noGrp="1"/>
          </p:cNvSpPr>
          <p:nvPr>
            <p:ph type="title"/>
          </p:nvPr>
        </p:nvSpPr>
        <p:spPr/>
        <p:txBody>
          <a:bodyPr/>
          <a:lstStyle/>
          <a:p>
            <a:r>
              <a:rPr lang="en-US"/>
              <a:t>Instagram Posts Table | All Pages - 12 of 15</a:t>
            </a:r>
          </a:p>
        </p:txBody>
      </p:sp>
      <p:graphicFrame>
        <p:nvGraphicFramePr>
          <p:cNvPr id="5" name="Table Placeholder 4">
            <a:extLst>
              <a:ext uri="{FF2B5EF4-FFF2-40B4-BE49-F238E27FC236}">
                <a16:creationId xmlns:a16="http://schemas.microsoft.com/office/drawing/2014/main" id="{862CC40F-F1B9-4206-9284-30456D225CEA}"/>
              </a:ext>
            </a:extLst>
          </p:cNvPr>
          <p:cNvGraphicFramePr>
            <a:graphicFrameLocks noGrp="1"/>
          </p:cNvGraphicFramePr>
          <p:nvPr>
            <p:ph type="tbl" sz="quarter" idx="13"/>
            <p:extLst>
              <p:ext uri="{D42A27DB-BD31-4B8C-83A1-F6EECF244321}">
                <p14:modId xmlns:p14="http://schemas.microsoft.com/office/powerpoint/2010/main" val="231991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41562288"/>
                    </a:ext>
                  </a:extLst>
                </a:gridCol>
                <a:gridCol w="1234439">
                  <a:extLst>
                    <a:ext uri="{9D8B030D-6E8A-4147-A177-3AD203B41FA5}">
                      <a16:colId xmlns:a16="http://schemas.microsoft.com/office/drawing/2014/main" val="527959195"/>
                    </a:ext>
                  </a:extLst>
                </a:gridCol>
                <a:gridCol w="576072">
                  <a:extLst>
                    <a:ext uri="{9D8B030D-6E8A-4147-A177-3AD203B41FA5}">
                      <a16:colId xmlns:a16="http://schemas.microsoft.com/office/drawing/2014/main" val="2366555926"/>
                    </a:ext>
                  </a:extLst>
                </a:gridCol>
                <a:gridCol w="576072">
                  <a:extLst>
                    <a:ext uri="{9D8B030D-6E8A-4147-A177-3AD203B41FA5}">
                      <a16:colId xmlns:a16="http://schemas.microsoft.com/office/drawing/2014/main" val="431485716"/>
                    </a:ext>
                  </a:extLst>
                </a:gridCol>
                <a:gridCol w="576072">
                  <a:extLst>
                    <a:ext uri="{9D8B030D-6E8A-4147-A177-3AD203B41FA5}">
                      <a16:colId xmlns:a16="http://schemas.microsoft.com/office/drawing/2014/main" val="1113510567"/>
                    </a:ext>
                  </a:extLst>
                </a:gridCol>
                <a:gridCol w="576072">
                  <a:extLst>
                    <a:ext uri="{9D8B030D-6E8A-4147-A177-3AD203B41FA5}">
                      <a16:colId xmlns:a16="http://schemas.microsoft.com/office/drawing/2014/main" val="664812108"/>
                    </a:ext>
                  </a:extLst>
                </a:gridCol>
                <a:gridCol w="576072">
                  <a:extLst>
                    <a:ext uri="{9D8B030D-6E8A-4147-A177-3AD203B41FA5}">
                      <a16:colId xmlns:a16="http://schemas.microsoft.com/office/drawing/2014/main" val="931779894"/>
                    </a:ext>
                  </a:extLst>
                </a:gridCol>
                <a:gridCol w="576072">
                  <a:extLst>
                    <a:ext uri="{9D8B030D-6E8A-4147-A177-3AD203B41FA5}">
                      <a16:colId xmlns:a16="http://schemas.microsoft.com/office/drawing/2014/main" val="1675844241"/>
                    </a:ext>
                  </a:extLst>
                </a:gridCol>
                <a:gridCol w="576072">
                  <a:extLst>
                    <a:ext uri="{9D8B030D-6E8A-4147-A177-3AD203B41FA5}">
                      <a16:colId xmlns:a16="http://schemas.microsoft.com/office/drawing/2014/main" val="3135587782"/>
                    </a:ext>
                  </a:extLst>
                </a:gridCol>
                <a:gridCol w="576072">
                  <a:extLst>
                    <a:ext uri="{9D8B030D-6E8A-4147-A177-3AD203B41FA5}">
                      <a16:colId xmlns:a16="http://schemas.microsoft.com/office/drawing/2014/main" val="1928548326"/>
                    </a:ext>
                  </a:extLst>
                </a:gridCol>
                <a:gridCol w="576072">
                  <a:extLst>
                    <a:ext uri="{9D8B030D-6E8A-4147-A177-3AD203B41FA5}">
                      <a16:colId xmlns:a16="http://schemas.microsoft.com/office/drawing/2014/main" val="1375934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4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- 2019-06-15 13:00:49</a:t>
                      </a:r>
                      <a:r>
                        <a:rPr kumimoji="0" lang="en-US" sz="1000" b="0" i="0" u="none" strike="noStrike" kern="1200" cap="none" spc="0" normalizeH="0" baseline="0" noProof="0">
                          <a:ln>
                            <a:noFill/>
                          </a:ln>
                          <a:solidFill>
                            <a:prstClr val="black"/>
                          </a:solidFill>
                          <a:effectLst/>
                          <a:uLnTx/>
                          <a:uFillTx/>
                          <a:latin typeface="+mn-lt"/>
                          <a:ea typeface="+mn-ea"/>
                          <a:cs typeface="+mn-cs"/>
                        </a:rPr>
                        <a:t>
 Pull a tasty dish tonight with this Hoisin Chicken &amp; Sesame Noodles 😋
On the menu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https://www.instagram.com/p/Byulvici3kL/media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28663</a:t>
                      </a:r>
                    </a:p>
                  </a:txBody>
                  <a:tcPr/>
                </a:tc>
                <a:extLst>
                  <a:ext uri="{0D108BD9-81ED-4DB2-BD59-A6C34878D82A}">
                    <a16:rowId xmlns:a16="http://schemas.microsoft.com/office/drawing/2014/main" val="32883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- 2019-06-14 18:00:08</a:t>
                      </a:r>
                      <a:r>
                        <a:rPr kumimoji="0" lang="en-US" sz="1000" b="0" i="0" u="none" strike="noStrike" kern="1200" cap="none" spc="0" normalizeH="0" baseline="0" noProof="0">
                          <a:ln>
                            <a:noFill/>
                          </a:ln>
                          <a:solidFill>
                            <a:prstClr val="black"/>
                          </a:solidFill>
                          <a:effectLst/>
                          <a:uLnTx/>
                          <a:uFillTx/>
                          <a:latin typeface="+mn-lt"/>
                          <a:ea typeface="+mn-ea"/>
                          <a:cs typeface="+mn-cs"/>
                        </a:rPr>
                        <a:t>
 Kitchen hack- steal back 20 minutes of your evening with pre-steamed basmati rice, just like in our speedy Thai Basil Pork With Green Beans 😋
Try it for yourself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https://www.instagram.com/p/BysjM88CRQB/media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18463</a:t>
                      </a:r>
                    </a:p>
                  </a:txBody>
                  <a:tcPr/>
                </a:tc>
                <a:extLst>
                  <a:ext uri="{0D108BD9-81ED-4DB2-BD59-A6C34878D82A}">
                    <a16:rowId xmlns:a16="http://schemas.microsoft.com/office/drawing/2014/main" val="1382614032"/>
                  </a:ext>
                </a:extLst>
              </a:tr>
            </a:tbl>
          </a:graphicData>
        </a:graphic>
      </p:graphicFrame>
      <p:sp>
        <p:nvSpPr>
          <p:cNvPr id="4" name="Text Placeholder 3">
            <a:extLst>
              <a:ext uri="{FF2B5EF4-FFF2-40B4-BE49-F238E27FC236}">
                <a16:creationId xmlns:a16="http://schemas.microsoft.com/office/drawing/2014/main" id="{3862E1E7-3A78-4981-8A66-0F32F60AB9F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41573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C3DF8-0C52-4ED0-9F70-824E74E06E45}"/>
              </a:ext>
            </a:extLst>
          </p:cNvPr>
          <p:cNvSpPr>
            <a:spLocks noGrp="1"/>
          </p:cNvSpPr>
          <p:nvPr>
            <p:ph type="title"/>
          </p:nvPr>
        </p:nvSpPr>
        <p:spPr/>
        <p:txBody>
          <a:bodyPr/>
          <a:lstStyle/>
          <a:p>
            <a:r>
              <a:rPr lang="en-US"/>
              <a:t>Instagram Posts Table | All Pages - 13 of 15</a:t>
            </a:r>
          </a:p>
        </p:txBody>
      </p:sp>
      <p:graphicFrame>
        <p:nvGraphicFramePr>
          <p:cNvPr id="5" name="Table Placeholder 4">
            <a:extLst>
              <a:ext uri="{FF2B5EF4-FFF2-40B4-BE49-F238E27FC236}">
                <a16:creationId xmlns:a16="http://schemas.microsoft.com/office/drawing/2014/main" id="{0C589FE7-592D-4FA9-955C-6C760EB6BFE2}"/>
              </a:ext>
            </a:extLst>
          </p:cNvPr>
          <p:cNvGraphicFramePr>
            <a:graphicFrameLocks noGrp="1"/>
          </p:cNvGraphicFramePr>
          <p:nvPr>
            <p:ph type="tbl" sz="quarter" idx="13"/>
            <p:extLst>
              <p:ext uri="{D42A27DB-BD31-4B8C-83A1-F6EECF244321}">
                <p14:modId xmlns:p14="http://schemas.microsoft.com/office/powerpoint/2010/main" val="3662536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3021476"/>
                    </a:ext>
                  </a:extLst>
                </a:gridCol>
                <a:gridCol w="1234439">
                  <a:extLst>
                    <a:ext uri="{9D8B030D-6E8A-4147-A177-3AD203B41FA5}">
                      <a16:colId xmlns:a16="http://schemas.microsoft.com/office/drawing/2014/main" val="2680557385"/>
                    </a:ext>
                  </a:extLst>
                </a:gridCol>
                <a:gridCol w="576072">
                  <a:extLst>
                    <a:ext uri="{9D8B030D-6E8A-4147-A177-3AD203B41FA5}">
                      <a16:colId xmlns:a16="http://schemas.microsoft.com/office/drawing/2014/main" val="2862819726"/>
                    </a:ext>
                  </a:extLst>
                </a:gridCol>
                <a:gridCol w="576072">
                  <a:extLst>
                    <a:ext uri="{9D8B030D-6E8A-4147-A177-3AD203B41FA5}">
                      <a16:colId xmlns:a16="http://schemas.microsoft.com/office/drawing/2014/main" val="959619104"/>
                    </a:ext>
                  </a:extLst>
                </a:gridCol>
                <a:gridCol w="576072">
                  <a:extLst>
                    <a:ext uri="{9D8B030D-6E8A-4147-A177-3AD203B41FA5}">
                      <a16:colId xmlns:a16="http://schemas.microsoft.com/office/drawing/2014/main" val="501948053"/>
                    </a:ext>
                  </a:extLst>
                </a:gridCol>
                <a:gridCol w="576072">
                  <a:extLst>
                    <a:ext uri="{9D8B030D-6E8A-4147-A177-3AD203B41FA5}">
                      <a16:colId xmlns:a16="http://schemas.microsoft.com/office/drawing/2014/main" val="281842316"/>
                    </a:ext>
                  </a:extLst>
                </a:gridCol>
                <a:gridCol w="576072">
                  <a:extLst>
                    <a:ext uri="{9D8B030D-6E8A-4147-A177-3AD203B41FA5}">
                      <a16:colId xmlns:a16="http://schemas.microsoft.com/office/drawing/2014/main" val="1677397879"/>
                    </a:ext>
                  </a:extLst>
                </a:gridCol>
                <a:gridCol w="576072">
                  <a:extLst>
                    <a:ext uri="{9D8B030D-6E8A-4147-A177-3AD203B41FA5}">
                      <a16:colId xmlns:a16="http://schemas.microsoft.com/office/drawing/2014/main" val="611869448"/>
                    </a:ext>
                  </a:extLst>
                </a:gridCol>
                <a:gridCol w="576072">
                  <a:extLst>
                    <a:ext uri="{9D8B030D-6E8A-4147-A177-3AD203B41FA5}">
                      <a16:colId xmlns:a16="http://schemas.microsoft.com/office/drawing/2014/main" val="486696452"/>
                    </a:ext>
                  </a:extLst>
                </a:gridCol>
                <a:gridCol w="576072">
                  <a:extLst>
                    <a:ext uri="{9D8B030D-6E8A-4147-A177-3AD203B41FA5}">
                      <a16:colId xmlns:a16="http://schemas.microsoft.com/office/drawing/2014/main" val="3591354268"/>
                    </a:ext>
                  </a:extLst>
                </a:gridCol>
                <a:gridCol w="576072">
                  <a:extLst>
                    <a:ext uri="{9D8B030D-6E8A-4147-A177-3AD203B41FA5}">
                      <a16:colId xmlns:a16="http://schemas.microsoft.com/office/drawing/2014/main" val="276852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4948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- 2019-06-13 18:00:18</a:t>
                      </a:r>
                      <a:r>
                        <a:rPr kumimoji="0" lang="en-US" sz="1000" b="0" i="0" u="none" strike="noStrike" kern="1200" cap="none" spc="0" normalizeH="0" baseline="0" noProof="0">
                          <a:ln>
                            <a:noFill/>
                          </a:ln>
                          <a:solidFill>
                            <a:prstClr val="black"/>
                          </a:solidFill>
                          <a:effectLst/>
                          <a:uLnTx/>
                          <a:uFillTx/>
                          <a:latin typeface="+mn-lt"/>
                          <a:ea typeface="+mn-ea"/>
                          <a:cs typeface="+mn-cs"/>
                        </a:rPr>
                        <a:t>
 ✔️ Meat free ✔️ 2 of your 5-a-day ✔️ On the table in 10 
Try this @thebodycoach recipe for yourself 
Ingredients (for 2) 
1 courgette
1 tsp dried chilli flakes 
1 lemon 
190g quick cook spaghetti 
1 bag flaked almonds 
1/2 knorr vegetable stock cube 
35g grated italian hard cheese 
15g roasted garlic paste 
120g Tenderstem broccoli 
80g baby leaf spinach 
1. Wash all your fruit and veg and boil a full kettle. While it's boiling, heat a large wide-based pan (preferably non-stick) with 1 tbsp of olive oil over a medium heat. 
2. Chop the courgette and add to the pan 9once the pan is hot). Cook for 4-5 minutes or until it is starting to soften. 
3. While this is softening, add the quick cook spaghetti, Tenderstem broccoli and a large pinch of salt to a pot of boiled water. Bring to the boil and cook for 3-4 mins or until cooked with a slight bite, then drain. 
4. Dissolve the 1/2 stock cube in 200ml of boiled water. add the roasted garlic paste. This is your stock 
5. Add the drained spaghetti and Tnderstem to the pan with the courgettes, along with the chilli flakes, baby spinach, stock and grated Italian hard cheese. Cook for 1-2 minutes or iltil the sauce has thickened and the spinach has wilted. 
6. Cut the lemon in half and squeeze the juice of 1/2 of it in the spaghetti. Cut the remaining lemon in to wedges and use along with the flaked almonds to garnish the dish. 
To make this one even easier- add it to your box now via the link in our "Ten Min Meals" story highlight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https://www.instagram.com/p/Byp-bObiqFL/media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21537</a:t>
                      </a:r>
                    </a:p>
                  </a:txBody>
                  <a:tcPr/>
                </a:tc>
                <a:extLst>
                  <a:ext uri="{0D108BD9-81ED-4DB2-BD59-A6C34878D82A}">
                    <a16:rowId xmlns:a16="http://schemas.microsoft.com/office/drawing/2014/main" val="3815395099"/>
                  </a:ext>
                </a:extLst>
              </a:tr>
            </a:tbl>
          </a:graphicData>
        </a:graphic>
      </p:graphicFrame>
      <p:sp>
        <p:nvSpPr>
          <p:cNvPr id="4" name="Text Placeholder 3">
            <a:extLst>
              <a:ext uri="{FF2B5EF4-FFF2-40B4-BE49-F238E27FC236}">
                <a16:creationId xmlns:a16="http://schemas.microsoft.com/office/drawing/2014/main" id="{0F69A703-8318-4E52-A78B-17199862185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80392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8A52-607E-4B85-ABFF-D5382030F2C1}"/>
              </a:ext>
            </a:extLst>
          </p:cNvPr>
          <p:cNvSpPr>
            <a:spLocks noGrp="1"/>
          </p:cNvSpPr>
          <p:nvPr>
            <p:ph type="title"/>
          </p:nvPr>
        </p:nvSpPr>
        <p:spPr/>
        <p:txBody>
          <a:bodyPr/>
          <a:lstStyle/>
          <a:p>
            <a:r>
              <a:rPr lang="en-US"/>
              <a:t>Instagram Posts Table | All Pages - 14 of 15</a:t>
            </a:r>
          </a:p>
        </p:txBody>
      </p:sp>
      <p:graphicFrame>
        <p:nvGraphicFramePr>
          <p:cNvPr id="5" name="Table Placeholder 4">
            <a:extLst>
              <a:ext uri="{FF2B5EF4-FFF2-40B4-BE49-F238E27FC236}">
                <a16:creationId xmlns:a16="http://schemas.microsoft.com/office/drawing/2014/main" id="{A1262B46-C3D3-4BE5-AEFF-9164CE1895B8}"/>
              </a:ext>
            </a:extLst>
          </p:cNvPr>
          <p:cNvGraphicFramePr>
            <a:graphicFrameLocks noGrp="1"/>
          </p:cNvGraphicFramePr>
          <p:nvPr>
            <p:ph type="tbl" sz="quarter" idx="13"/>
            <p:extLst>
              <p:ext uri="{D42A27DB-BD31-4B8C-83A1-F6EECF244321}">
                <p14:modId xmlns:p14="http://schemas.microsoft.com/office/powerpoint/2010/main" val="126091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16147968"/>
                    </a:ext>
                  </a:extLst>
                </a:gridCol>
                <a:gridCol w="1234439">
                  <a:extLst>
                    <a:ext uri="{9D8B030D-6E8A-4147-A177-3AD203B41FA5}">
                      <a16:colId xmlns:a16="http://schemas.microsoft.com/office/drawing/2014/main" val="649547485"/>
                    </a:ext>
                  </a:extLst>
                </a:gridCol>
                <a:gridCol w="576072">
                  <a:extLst>
                    <a:ext uri="{9D8B030D-6E8A-4147-A177-3AD203B41FA5}">
                      <a16:colId xmlns:a16="http://schemas.microsoft.com/office/drawing/2014/main" val="1632804017"/>
                    </a:ext>
                  </a:extLst>
                </a:gridCol>
                <a:gridCol w="576072">
                  <a:extLst>
                    <a:ext uri="{9D8B030D-6E8A-4147-A177-3AD203B41FA5}">
                      <a16:colId xmlns:a16="http://schemas.microsoft.com/office/drawing/2014/main" val="819008827"/>
                    </a:ext>
                  </a:extLst>
                </a:gridCol>
                <a:gridCol w="576072">
                  <a:extLst>
                    <a:ext uri="{9D8B030D-6E8A-4147-A177-3AD203B41FA5}">
                      <a16:colId xmlns:a16="http://schemas.microsoft.com/office/drawing/2014/main" val="1411501267"/>
                    </a:ext>
                  </a:extLst>
                </a:gridCol>
                <a:gridCol w="576072">
                  <a:extLst>
                    <a:ext uri="{9D8B030D-6E8A-4147-A177-3AD203B41FA5}">
                      <a16:colId xmlns:a16="http://schemas.microsoft.com/office/drawing/2014/main" val="320100976"/>
                    </a:ext>
                  </a:extLst>
                </a:gridCol>
                <a:gridCol w="576072">
                  <a:extLst>
                    <a:ext uri="{9D8B030D-6E8A-4147-A177-3AD203B41FA5}">
                      <a16:colId xmlns:a16="http://schemas.microsoft.com/office/drawing/2014/main" val="1524978398"/>
                    </a:ext>
                  </a:extLst>
                </a:gridCol>
                <a:gridCol w="576072">
                  <a:extLst>
                    <a:ext uri="{9D8B030D-6E8A-4147-A177-3AD203B41FA5}">
                      <a16:colId xmlns:a16="http://schemas.microsoft.com/office/drawing/2014/main" val="2649803306"/>
                    </a:ext>
                  </a:extLst>
                </a:gridCol>
                <a:gridCol w="576072">
                  <a:extLst>
                    <a:ext uri="{9D8B030D-6E8A-4147-A177-3AD203B41FA5}">
                      <a16:colId xmlns:a16="http://schemas.microsoft.com/office/drawing/2014/main" val="2616931593"/>
                    </a:ext>
                  </a:extLst>
                </a:gridCol>
                <a:gridCol w="576072">
                  <a:extLst>
                    <a:ext uri="{9D8B030D-6E8A-4147-A177-3AD203B41FA5}">
                      <a16:colId xmlns:a16="http://schemas.microsoft.com/office/drawing/2014/main" val="1796881126"/>
                    </a:ext>
                  </a:extLst>
                </a:gridCol>
                <a:gridCol w="576072">
                  <a:extLst>
                    <a:ext uri="{9D8B030D-6E8A-4147-A177-3AD203B41FA5}">
                      <a16:colId xmlns:a16="http://schemas.microsoft.com/office/drawing/2014/main" val="3064351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024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- 2019-06-13 13:00:05</a:t>
                      </a:r>
                      <a:r>
                        <a:rPr kumimoji="0" lang="en-US" sz="1000" b="0" i="0" u="none" strike="noStrike" kern="1200" cap="none" spc="0" normalizeH="0" baseline="0" noProof="0">
                          <a:ln>
                            <a:noFill/>
                          </a:ln>
                          <a:solidFill>
                            <a:prstClr val="black"/>
                          </a:solidFill>
                          <a:effectLst/>
                          <a:uLnTx/>
                          <a:uFillTx/>
                          <a:latin typeface="+mn-lt"/>
                          <a:ea typeface="+mn-ea"/>
                          <a:cs typeface="+mn-cs"/>
                        </a:rPr>
                        <a:t>
 Kitchen delegation done right- two on chopping, one on box appreciation 📦
Do your mini sous-chef's help with dinner? Or do you battle the cooking alone, while the kids shout "How long 'till it's ready" from the side 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https://www.instagram.com/p/BypcEb0Cd3F/media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15386</a:t>
                      </a:r>
                    </a:p>
                  </a:txBody>
                  <a:tcPr/>
                </a:tc>
                <a:extLst>
                  <a:ext uri="{0D108BD9-81ED-4DB2-BD59-A6C34878D82A}">
                    <a16:rowId xmlns:a16="http://schemas.microsoft.com/office/drawing/2014/main" val="162830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- 2019-06-12 18:00:13</a:t>
                      </a:r>
                      <a:r>
                        <a:rPr kumimoji="0" lang="en-US" sz="1000" b="0" i="0" u="none" strike="noStrike" kern="1200" cap="none" spc="0" normalizeH="0" baseline="0" noProof="0">
                          <a:ln>
                            <a:noFill/>
                          </a:ln>
                          <a:solidFill>
                            <a:prstClr val="black"/>
                          </a:solidFill>
                          <a:effectLst/>
                          <a:uLnTx/>
                          <a:uFillTx/>
                          <a:latin typeface="+mn-lt"/>
                          <a:ea typeface="+mn-ea"/>
                          <a:cs typeface="+mn-cs"/>
                        </a:rPr>
                        <a:t>
 We are pasta sauce evangelists in the Gousto kitchen. After you've made sauce from scratch in our 3 Cheese Veg-Packed Pasta Bake you'll be singing its praises and spreading the word 🙌
This one's on the menu every week- go to our "Everyday Faves" highlight to 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https://www.instagram.com/p/BynZnyLovwo/media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17590</a:t>
                      </a:r>
                    </a:p>
                  </a:txBody>
                  <a:tcPr/>
                </a:tc>
                <a:extLst>
                  <a:ext uri="{0D108BD9-81ED-4DB2-BD59-A6C34878D82A}">
                    <a16:rowId xmlns:a16="http://schemas.microsoft.com/office/drawing/2014/main" val="1473341994"/>
                  </a:ext>
                </a:extLst>
              </a:tr>
            </a:tbl>
          </a:graphicData>
        </a:graphic>
      </p:graphicFrame>
      <p:sp>
        <p:nvSpPr>
          <p:cNvPr id="4" name="Text Placeholder 3">
            <a:extLst>
              <a:ext uri="{FF2B5EF4-FFF2-40B4-BE49-F238E27FC236}">
                <a16:creationId xmlns:a16="http://schemas.microsoft.com/office/drawing/2014/main" id="{EA79DA47-186C-4F9B-AE06-DA26DC09ACA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21672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2E88-B5E9-478E-BA7C-7B3A42A9379A}"/>
              </a:ext>
            </a:extLst>
          </p:cNvPr>
          <p:cNvSpPr>
            <a:spLocks noGrp="1"/>
          </p:cNvSpPr>
          <p:nvPr>
            <p:ph type="title"/>
          </p:nvPr>
        </p:nvSpPr>
        <p:spPr/>
        <p:txBody>
          <a:bodyPr/>
          <a:lstStyle/>
          <a:p>
            <a:r>
              <a:rPr lang="en-US"/>
              <a:t>Instagram Posts Table | All Pages - 15 of 15</a:t>
            </a:r>
          </a:p>
        </p:txBody>
      </p:sp>
      <p:graphicFrame>
        <p:nvGraphicFramePr>
          <p:cNvPr id="5" name="Table Placeholder 4">
            <a:extLst>
              <a:ext uri="{FF2B5EF4-FFF2-40B4-BE49-F238E27FC236}">
                <a16:creationId xmlns:a16="http://schemas.microsoft.com/office/drawing/2014/main" id="{21874711-B7B4-4B90-8329-43F045CB09D5}"/>
              </a:ext>
            </a:extLst>
          </p:cNvPr>
          <p:cNvGraphicFramePr>
            <a:graphicFrameLocks noGrp="1"/>
          </p:cNvGraphicFramePr>
          <p:nvPr>
            <p:ph type="tbl" sz="quarter" idx="13"/>
            <p:extLst>
              <p:ext uri="{D42A27DB-BD31-4B8C-83A1-F6EECF244321}">
                <p14:modId xmlns:p14="http://schemas.microsoft.com/office/powerpoint/2010/main" val="231806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13188402"/>
                    </a:ext>
                  </a:extLst>
                </a:gridCol>
                <a:gridCol w="1234439">
                  <a:extLst>
                    <a:ext uri="{9D8B030D-6E8A-4147-A177-3AD203B41FA5}">
                      <a16:colId xmlns:a16="http://schemas.microsoft.com/office/drawing/2014/main" val="1511713648"/>
                    </a:ext>
                  </a:extLst>
                </a:gridCol>
                <a:gridCol w="576072">
                  <a:extLst>
                    <a:ext uri="{9D8B030D-6E8A-4147-A177-3AD203B41FA5}">
                      <a16:colId xmlns:a16="http://schemas.microsoft.com/office/drawing/2014/main" val="2512854799"/>
                    </a:ext>
                  </a:extLst>
                </a:gridCol>
                <a:gridCol w="576072">
                  <a:extLst>
                    <a:ext uri="{9D8B030D-6E8A-4147-A177-3AD203B41FA5}">
                      <a16:colId xmlns:a16="http://schemas.microsoft.com/office/drawing/2014/main" val="1450735915"/>
                    </a:ext>
                  </a:extLst>
                </a:gridCol>
                <a:gridCol w="576072">
                  <a:extLst>
                    <a:ext uri="{9D8B030D-6E8A-4147-A177-3AD203B41FA5}">
                      <a16:colId xmlns:a16="http://schemas.microsoft.com/office/drawing/2014/main" val="3208486873"/>
                    </a:ext>
                  </a:extLst>
                </a:gridCol>
                <a:gridCol w="576072">
                  <a:extLst>
                    <a:ext uri="{9D8B030D-6E8A-4147-A177-3AD203B41FA5}">
                      <a16:colId xmlns:a16="http://schemas.microsoft.com/office/drawing/2014/main" val="2666579209"/>
                    </a:ext>
                  </a:extLst>
                </a:gridCol>
                <a:gridCol w="576072">
                  <a:extLst>
                    <a:ext uri="{9D8B030D-6E8A-4147-A177-3AD203B41FA5}">
                      <a16:colId xmlns:a16="http://schemas.microsoft.com/office/drawing/2014/main" val="207594223"/>
                    </a:ext>
                  </a:extLst>
                </a:gridCol>
                <a:gridCol w="576072">
                  <a:extLst>
                    <a:ext uri="{9D8B030D-6E8A-4147-A177-3AD203B41FA5}">
                      <a16:colId xmlns:a16="http://schemas.microsoft.com/office/drawing/2014/main" val="416123040"/>
                    </a:ext>
                  </a:extLst>
                </a:gridCol>
                <a:gridCol w="576072">
                  <a:extLst>
                    <a:ext uri="{9D8B030D-6E8A-4147-A177-3AD203B41FA5}">
                      <a16:colId xmlns:a16="http://schemas.microsoft.com/office/drawing/2014/main" val="1542913159"/>
                    </a:ext>
                  </a:extLst>
                </a:gridCol>
                <a:gridCol w="576072">
                  <a:extLst>
                    <a:ext uri="{9D8B030D-6E8A-4147-A177-3AD203B41FA5}">
                      <a16:colId xmlns:a16="http://schemas.microsoft.com/office/drawing/2014/main" val="3927414374"/>
                    </a:ext>
                  </a:extLst>
                </a:gridCol>
                <a:gridCol w="576072">
                  <a:extLst>
                    <a:ext uri="{9D8B030D-6E8A-4147-A177-3AD203B41FA5}">
                      <a16:colId xmlns:a16="http://schemas.microsoft.com/office/drawing/2014/main" val="377508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0755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- 2019-06-12 13:00:14</a:t>
                      </a:r>
                      <a:r>
                        <a:rPr kumimoji="0" lang="en-US" sz="1000" b="0" i="0" u="none" strike="noStrike" kern="1200" cap="none" spc="0" normalizeH="0" baseline="0" noProof="0">
                          <a:ln>
                            <a:noFill/>
                          </a:ln>
                          <a:solidFill>
                            <a:prstClr val="black"/>
                          </a:solidFill>
                          <a:effectLst/>
                          <a:uLnTx/>
                          <a:uFillTx/>
                          <a:latin typeface="+mn-lt"/>
                          <a:ea typeface="+mn-ea"/>
                          <a:cs typeface="+mn-cs"/>
                        </a:rPr>
                        <a:t>
 Bring summer to your dinner table with the warm spices of this Caribbean-style pork, perfectly balanced with the fresh flavours of zingy lime and chunky pineapple 🏝 
Add to box now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https://www.instagram.com/p/Bym3SnBoas_/media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14:11:21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a:t>
                      </a:r>
                    </a:p>
                  </a:txBody>
                  <a:tcPr/>
                </a:tc>
                <a:extLst>
                  <a:ext uri="{0D108BD9-81ED-4DB2-BD59-A6C34878D82A}">
                    <a16:rowId xmlns:a16="http://schemas.microsoft.com/office/drawing/2014/main" val="2318517644"/>
                  </a:ext>
                </a:extLst>
              </a:tr>
            </a:tbl>
          </a:graphicData>
        </a:graphic>
      </p:graphicFrame>
      <p:sp>
        <p:nvSpPr>
          <p:cNvPr id="4" name="Text Placeholder 3">
            <a:extLst>
              <a:ext uri="{FF2B5EF4-FFF2-40B4-BE49-F238E27FC236}">
                <a16:creationId xmlns:a16="http://schemas.microsoft.com/office/drawing/2014/main" id="{A72D9708-BA5E-4AF3-8686-772295CEC5F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83779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6092-6857-4758-A674-781A31CFBA72}"/>
              </a:ext>
            </a:extLst>
          </p:cNvPr>
          <p:cNvSpPr>
            <a:spLocks noGrp="1"/>
          </p:cNvSpPr>
          <p:nvPr>
            <p:ph type="title"/>
          </p:nvPr>
        </p:nvSpPr>
        <p:spPr/>
        <p:txBody>
          <a:bodyPr/>
          <a:lstStyle/>
          <a:p>
            <a:r>
              <a:rPr lang="en-US"/>
              <a:t>Instagram Stories Table  | All Pages - 1 of 24</a:t>
            </a:r>
          </a:p>
        </p:txBody>
      </p:sp>
      <p:graphicFrame>
        <p:nvGraphicFramePr>
          <p:cNvPr id="5" name="Table Placeholder 4">
            <a:extLst>
              <a:ext uri="{FF2B5EF4-FFF2-40B4-BE49-F238E27FC236}">
                <a16:creationId xmlns:a16="http://schemas.microsoft.com/office/drawing/2014/main" id="{620B9EA9-9982-414D-BFC6-F0E35824811E}"/>
              </a:ext>
            </a:extLst>
          </p:cNvPr>
          <p:cNvGraphicFramePr>
            <a:graphicFrameLocks noGrp="1"/>
          </p:cNvGraphicFramePr>
          <p:nvPr>
            <p:ph type="tbl" sz="quarter" idx="13"/>
            <p:extLst>
              <p:ext uri="{D42A27DB-BD31-4B8C-83A1-F6EECF244321}">
                <p14:modId xmlns:p14="http://schemas.microsoft.com/office/powerpoint/2010/main" val="123893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55077559"/>
                    </a:ext>
                  </a:extLst>
                </a:gridCol>
                <a:gridCol w="1316736">
                  <a:extLst>
                    <a:ext uri="{9D8B030D-6E8A-4147-A177-3AD203B41FA5}">
                      <a16:colId xmlns:a16="http://schemas.microsoft.com/office/drawing/2014/main" val="3843593769"/>
                    </a:ext>
                  </a:extLst>
                </a:gridCol>
                <a:gridCol w="658368">
                  <a:extLst>
                    <a:ext uri="{9D8B030D-6E8A-4147-A177-3AD203B41FA5}">
                      <a16:colId xmlns:a16="http://schemas.microsoft.com/office/drawing/2014/main" val="4003082333"/>
                    </a:ext>
                  </a:extLst>
                </a:gridCol>
                <a:gridCol w="658368">
                  <a:extLst>
                    <a:ext uri="{9D8B030D-6E8A-4147-A177-3AD203B41FA5}">
                      <a16:colId xmlns:a16="http://schemas.microsoft.com/office/drawing/2014/main" val="805520575"/>
                    </a:ext>
                  </a:extLst>
                </a:gridCol>
                <a:gridCol w="658368">
                  <a:extLst>
                    <a:ext uri="{9D8B030D-6E8A-4147-A177-3AD203B41FA5}">
                      <a16:colId xmlns:a16="http://schemas.microsoft.com/office/drawing/2014/main" val="2312057189"/>
                    </a:ext>
                  </a:extLst>
                </a:gridCol>
                <a:gridCol w="658368">
                  <a:extLst>
                    <a:ext uri="{9D8B030D-6E8A-4147-A177-3AD203B41FA5}">
                      <a16:colId xmlns:a16="http://schemas.microsoft.com/office/drawing/2014/main" val="2795610351"/>
                    </a:ext>
                  </a:extLst>
                </a:gridCol>
                <a:gridCol w="658368">
                  <a:extLst>
                    <a:ext uri="{9D8B030D-6E8A-4147-A177-3AD203B41FA5}">
                      <a16:colId xmlns:a16="http://schemas.microsoft.com/office/drawing/2014/main" val="2428302801"/>
                    </a:ext>
                  </a:extLst>
                </a:gridCol>
                <a:gridCol w="658368">
                  <a:extLst>
                    <a:ext uri="{9D8B030D-6E8A-4147-A177-3AD203B41FA5}">
                      <a16:colId xmlns:a16="http://schemas.microsoft.com/office/drawing/2014/main" val="741802728"/>
                    </a:ext>
                  </a:extLst>
                </a:gridCol>
                <a:gridCol w="658368">
                  <a:extLst>
                    <a:ext uri="{9D8B030D-6E8A-4147-A177-3AD203B41FA5}">
                      <a16:colId xmlns:a16="http://schemas.microsoft.com/office/drawing/2014/main" val="2311957714"/>
                    </a:ext>
                  </a:extLst>
                </a:gridCol>
                <a:gridCol w="658368">
                  <a:extLst>
                    <a:ext uri="{9D8B030D-6E8A-4147-A177-3AD203B41FA5}">
                      <a16:colId xmlns:a16="http://schemas.microsoft.com/office/drawing/2014/main" val="428589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4913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17:08:31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https://scontent.xx.fbcdn.net/v/t51.12442-15/62397773_2436892793056196_6048989888400453074_n.jpg?_nc_cat=101&amp;_nc_oc=AQnaoHexHanIUtl1ta7rvQAwzv5x-kJlAJuzQAD5cIMdcflclOTwR4X82We6-rWzZE0&amp;_nc_ht=scontent.xx&amp;oh=ea29bfab9e70a1d554b4738f40859fcd&amp;oe=5DC3CBE6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17:07:18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955953729"/>
                  </a:ext>
                </a:extLst>
              </a:tr>
            </a:tbl>
          </a:graphicData>
        </a:graphic>
      </p:graphicFrame>
      <p:sp>
        <p:nvSpPr>
          <p:cNvPr id="4" name="Text Placeholder 3">
            <a:extLst>
              <a:ext uri="{FF2B5EF4-FFF2-40B4-BE49-F238E27FC236}">
                <a16:creationId xmlns:a16="http://schemas.microsoft.com/office/drawing/2014/main" id="{B6A29376-A98D-41E2-B78D-26A25E5D723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46601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5B1A-A183-49F7-B92F-81DD6C196C25}"/>
              </a:ext>
            </a:extLst>
          </p:cNvPr>
          <p:cNvSpPr>
            <a:spLocks noGrp="1"/>
          </p:cNvSpPr>
          <p:nvPr>
            <p:ph type="title"/>
          </p:nvPr>
        </p:nvSpPr>
        <p:spPr/>
        <p:txBody>
          <a:bodyPr/>
          <a:lstStyle/>
          <a:p>
            <a:r>
              <a:rPr lang="en-US"/>
              <a:t>Instagram Stories Table  | All Pages - 2 of 24</a:t>
            </a:r>
          </a:p>
        </p:txBody>
      </p:sp>
      <p:graphicFrame>
        <p:nvGraphicFramePr>
          <p:cNvPr id="5" name="Table Placeholder 4">
            <a:extLst>
              <a:ext uri="{FF2B5EF4-FFF2-40B4-BE49-F238E27FC236}">
                <a16:creationId xmlns:a16="http://schemas.microsoft.com/office/drawing/2014/main" id="{EDC643DD-B5EB-4031-A592-3222E7E21D51}"/>
              </a:ext>
            </a:extLst>
          </p:cNvPr>
          <p:cNvGraphicFramePr>
            <a:graphicFrameLocks noGrp="1"/>
          </p:cNvGraphicFramePr>
          <p:nvPr>
            <p:ph type="tbl" sz="quarter" idx="13"/>
            <p:extLst>
              <p:ext uri="{D42A27DB-BD31-4B8C-83A1-F6EECF244321}">
                <p14:modId xmlns:p14="http://schemas.microsoft.com/office/powerpoint/2010/main" val="149290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1153636"/>
                    </a:ext>
                  </a:extLst>
                </a:gridCol>
                <a:gridCol w="1316736">
                  <a:extLst>
                    <a:ext uri="{9D8B030D-6E8A-4147-A177-3AD203B41FA5}">
                      <a16:colId xmlns:a16="http://schemas.microsoft.com/office/drawing/2014/main" val="27227488"/>
                    </a:ext>
                  </a:extLst>
                </a:gridCol>
                <a:gridCol w="658368">
                  <a:extLst>
                    <a:ext uri="{9D8B030D-6E8A-4147-A177-3AD203B41FA5}">
                      <a16:colId xmlns:a16="http://schemas.microsoft.com/office/drawing/2014/main" val="4252437200"/>
                    </a:ext>
                  </a:extLst>
                </a:gridCol>
                <a:gridCol w="658368">
                  <a:extLst>
                    <a:ext uri="{9D8B030D-6E8A-4147-A177-3AD203B41FA5}">
                      <a16:colId xmlns:a16="http://schemas.microsoft.com/office/drawing/2014/main" val="751710345"/>
                    </a:ext>
                  </a:extLst>
                </a:gridCol>
                <a:gridCol w="658368">
                  <a:extLst>
                    <a:ext uri="{9D8B030D-6E8A-4147-A177-3AD203B41FA5}">
                      <a16:colId xmlns:a16="http://schemas.microsoft.com/office/drawing/2014/main" val="3310860829"/>
                    </a:ext>
                  </a:extLst>
                </a:gridCol>
                <a:gridCol w="658368">
                  <a:extLst>
                    <a:ext uri="{9D8B030D-6E8A-4147-A177-3AD203B41FA5}">
                      <a16:colId xmlns:a16="http://schemas.microsoft.com/office/drawing/2014/main" val="262813461"/>
                    </a:ext>
                  </a:extLst>
                </a:gridCol>
                <a:gridCol w="658368">
                  <a:extLst>
                    <a:ext uri="{9D8B030D-6E8A-4147-A177-3AD203B41FA5}">
                      <a16:colId xmlns:a16="http://schemas.microsoft.com/office/drawing/2014/main" val="929620227"/>
                    </a:ext>
                  </a:extLst>
                </a:gridCol>
                <a:gridCol w="658368">
                  <a:extLst>
                    <a:ext uri="{9D8B030D-6E8A-4147-A177-3AD203B41FA5}">
                      <a16:colId xmlns:a16="http://schemas.microsoft.com/office/drawing/2014/main" val="168436179"/>
                    </a:ext>
                  </a:extLst>
                </a:gridCol>
                <a:gridCol w="658368">
                  <a:extLst>
                    <a:ext uri="{9D8B030D-6E8A-4147-A177-3AD203B41FA5}">
                      <a16:colId xmlns:a16="http://schemas.microsoft.com/office/drawing/2014/main" val="195375948"/>
                    </a:ext>
                  </a:extLst>
                </a:gridCol>
                <a:gridCol w="658368">
                  <a:extLst>
                    <a:ext uri="{9D8B030D-6E8A-4147-A177-3AD203B41FA5}">
                      <a16:colId xmlns:a16="http://schemas.microsoft.com/office/drawing/2014/main" val="212716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1184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17:06:33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https://scontent.xx.fbcdn.net/v/t51.12442-15/64549079_470226457061835_3403886040270434741_n.jpg?_nc_cat=108&amp;_nc_oc=AQkjoVlBQmqzCuCkZVobhQ6dYerOEyKU2Wzi0cvOqZ5mbSwuPlchzoNggfZJZwEX2_M&amp;_nc_ht=scontent.xx&amp;oh=a83daa813904e2ee790a6e74a6b603fc&amp;oe=5DC0DCE7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16:42:28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4074026747"/>
                  </a:ext>
                </a:extLst>
              </a:tr>
            </a:tbl>
          </a:graphicData>
        </a:graphic>
      </p:graphicFrame>
      <p:sp>
        <p:nvSpPr>
          <p:cNvPr id="4" name="Text Placeholder 3">
            <a:extLst>
              <a:ext uri="{FF2B5EF4-FFF2-40B4-BE49-F238E27FC236}">
                <a16:creationId xmlns:a16="http://schemas.microsoft.com/office/drawing/2014/main" id="{AFF0DE18-25E3-41E1-8980-4D8722AAED9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54125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6828-612A-4582-AC29-635B18B0F969}"/>
              </a:ext>
            </a:extLst>
          </p:cNvPr>
          <p:cNvSpPr>
            <a:spLocks noGrp="1"/>
          </p:cNvSpPr>
          <p:nvPr>
            <p:ph type="title"/>
          </p:nvPr>
        </p:nvSpPr>
        <p:spPr/>
        <p:txBody>
          <a:bodyPr/>
          <a:lstStyle/>
          <a:p>
            <a:r>
              <a:rPr lang="en-US"/>
              <a:t>Instagram Stories Table  | All Pages - 3 of 24</a:t>
            </a:r>
          </a:p>
        </p:txBody>
      </p:sp>
      <p:graphicFrame>
        <p:nvGraphicFramePr>
          <p:cNvPr id="5" name="Table Placeholder 4">
            <a:extLst>
              <a:ext uri="{FF2B5EF4-FFF2-40B4-BE49-F238E27FC236}">
                <a16:creationId xmlns:a16="http://schemas.microsoft.com/office/drawing/2014/main" id="{DA85FE39-2559-460A-9A09-FC270F1BF4CA}"/>
              </a:ext>
            </a:extLst>
          </p:cNvPr>
          <p:cNvGraphicFramePr>
            <a:graphicFrameLocks noGrp="1"/>
          </p:cNvGraphicFramePr>
          <p:nvPr>
            <p:ph type="tbl" sz="quarter" idx="13"/>
            <p:extLst>
              <p:ext uri="{D42A27DB-BD31-4B8C-83A1-F6EECF244321}">
                <p14:modId xmlns:p14="http://schemas.microsoft.com/office/powerpoint/2010/main" val="221375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6869168"/>
                    </a:ext>
                  </a:extLst>
                </a:gridCol>
                <a:gridCol w="1316736">
                  <a:extLst>
                    <a:ext uri="{9D8B030D-6E8A-4147-A177-3AD203B41FA5}">
                      <a16:colId xmlns:a16="http://schemas.microsoft.com/office/drawing/2014/main" val="950671300"/>
                    </a:ext>
                  </a:extLst>
                </a:gridCol>
                <a:gridCol w="658368">
                  <a:extLst>
                    <a:ext uri="{9D8B030D-6E8A-4147-A177-3AD203B41FA5}">
                      <a16:colId xmlns:a16="http://schemas.microsoft.com/office/drawing/2014/main" val="3853488903"/>
                    </a:ext>
                  </a:extLst>
                </a:gridCol>
                <a:gridCol w="658368">
                  <a:extLst>
                    <a:ext uri="{9D8B030D-6E8A-4147-A177-3AD203B41FA5}">
                      <a16:colId xmlns:a16="http://schemas.microsoft.com/office/drawing/2014/main" val="1982461051"/>
                    </a:ext>
                  </a:extLst>
                </a:gridCol>
                <a:gridCol w="658368">
                  <a:extLst>
                    <a:ext uri="{9D8B030D-6E8A-4147-A177-3AD203B41FA5}">
                      <a16:colId xmlns:a16="http://schemas.microsoft.com/office/drawing/2014/main" val="686922136"/>
                    </a:ext>
                  </a:extLst>
                </a:gridCol>
                <a:gridCol w="658368">
                  <a:extLst>
                    <a:ext uri="{9D8B030D-6E8A-4147-A177-3AD203B41FA5}">
                      <a16:colId xmlns:a16="http://schemas.microsoft.com/office/drawing/2014/main" val="608484494"/>
                    </a:ext>
                  </a:extLst>
                </a:gridCol>
                <a:gridCol w="658368">
                  <a:extLst>
                    <a:ext uri="{9D8B030D-6E8A-4147-A177-3AD203B41FA5}">
                      <a16:colId xmlns:a16="http://schemas.microsoft.com/office/drawing/2014/main" val="2794011183"/>
                    </a:ext>
                  </a:extLst>
                </a:gridCol>
                <a:gridCol w="658368">
                  <a:extLst>
                    <a:ext uri="{9D8B030D-6E8A-4147-A177-3AD203B41FA5}">
                      <a16:colId xmlns:a16="http://schemas.microsoft.com/office/drawing/2014/main" val="1087848588"/>
                    </a:ext>
                  </a:extLst>
                </a:gridCol>
                <a:gridCol w="658368">
                  <a:extLst>
                    <a:ext uri="{9D8B030D-6E8A-4147-A177-3AD203B41FA5}">
                      <a16:colId xmlns:a16="http://schemas.microsoft.com/office/drawing/2014/main" val="3186357755"/>
                    </a:ext>
                  </a:extLst>
                </a:gridCol>
                <a:gridCol w="658368">
                  <a:extLst>
                    <a:ext uri="{9D8B030D-6E8A-4147-A177-3AD203B41FA5}">
                      <a16:colId xmlns:a16="http://schemas.microsoft.com/office/drawing/2014/main" val="389412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597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17:06:19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https://scontent.xx.fbcdn.net/v/t51.12442-15/61636781_208487723464596_7097064006585039316_n.jpg?_nc_cat=101&amp;_nc_oc=AQkfT-cRdLh_kO_dQNJgzbOGY8Op4a2apntSuC1kv4-RDKb39yftQmZ245YGatG7pSU&amp;_nc_ht=scontent.xx&amp;oh=9ca6b01b86c76e601d3c4973d5855bf7&amp;oe=5D7D241E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16:42:28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2696973319"/>
                  </a:ext>
                </a:extLst>
              </a:tr>
            </a:tbl>
          </a:graphicData>
        </a:graphic>
      </p:graphicFrame>
      <p:sp>
        <p:nvSpPr>
          <p:cNvPr id="4" name="Text Placeholder 3">
            <a:extLst>
              <a:ext uri="{FF2B5EF4-FFF2-40B4-BE49-F238E27FC236}">
                <a16:creationId xmlns:a16="http://schemas.microsoft.com/office/drawing/2014/main" id="{F4EECD78-95F9-4B1D-90B9-6F34CFF055B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480037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4B83-5BA4-421D-9C31-592D8F10DA11}"/>
              </a:ext>
            </a:extLst>
          </p:cNvPr>
          <p:cNvSpPr>
            <a:spLocks noGrp="1"/>
          </p:cNvSpPr>
          <p:nvPr>
            <p:ph type="title"/>
          </p:nvPr>
        </p:nvSpPr>
        <p:spPr/>
        <p:txBody>
          <a:bodyPr/>
          <a:lstStyle/>
          <a:p>
            <a:r>
              <a:rPr lang="en-US"/>
              <a:t>Instagram Stories Table  | All Pages - 4 of 24</a:t>
            </a:r>
          </a:p>
        </p:txBody>
      </p:sp>
      <p:graphicFrame>
        <p:nvGraphicFramePr>
          <p:cNvPr id="5" name="Table Placeholder 4">
            <a:extLst>
              <a:ext uri="{FF2B5EF4-FFF2-40B4-BE49-F238E27FC236}">
                <a16:creationId xmlns:a16="http://schemas.microsoft.com/office/drawing/2014/main" id="{2BE51458-1818-4E0E-A3C4-274284585F5C}"/>
              </a:ext>
            </a:extLst>
          </p:cNvPr>
          <p:cNvGraphicFramePr>
            <a:graphicFrameLocks noGrp="1"/>
          </p:cNvGraphicFramePr>
          <p:nvPr>
            <p:ph type="tbl" sz="quarter" idx="13"/>
            <p:extLst>
              <p:ext uri="{D42A27DB-BD31-4B8C-83A1-F6EECF244321}">
                <p14:modId xmlns:p14="http://schemas.microsoft.com/office/powerpoint/2010/main" val="79341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33063300"/>
                    </a:ext>
                  </a:extLst>
                </a:gridCol>
                <a:gridCol w="1316736">
                  <a:extLst>
                    <a:ext uri="{9D8B030D-6E8A-4147-A177-3AD203B41FA5}">
                      <a16:colId xmlns:a16="http://schemas.microsoft.com/office/drawing/2014/main" val="4100722169"/>
                    </a:ext>
                  </a:extLst>
                </a:gridCol>
                <a:gridCol w="658368">
                  <a:extLst>
                    <a:ext uri="{9D8B030D-6E8A-4147-A177-3AD203B41FA5}">
                      <a16:colId xmlns:a16="http://schemas.microsoft.com/office/drawing/2014/main" val="3492888721"/>
                    </a:ext>
                  </a:extLst>
                </a:gridCol>
                <a:gridCol w="658368">
                  <a:extLst>
                    <a:ext uri="{9D8B030D-6E8A-4147-A177-3AD203B41FA5}">
                      <a16:colId xmlns:a16="http://schemas.microsoft.com/office/drawing/2014/main" val="3715891847"/>
                    </a:ext>
                  </a:extLst>
                </a:gridCol>
                <a:gridCol w="658368">
                  <a:extLst>
                    <a:ext uri="{9D8B030D-6E8A-4147-A177-3AD203B41FA5}">
                      <a16:colId xmlns:a16="http://schemas.microsoft.com/office/drawing/2014/main" val="908876100"/>
                    </a:ext>
                  </a:extLst>
                </a:gridCol>
                <a:gridCol w="658368">
                  <a:extLst>
                    <a:ext uri="{9D8B030D-6E8A-4147-A177-3AD203B41FA5}">
                      <a16:colId xmlns:a16="http://schemas.microsoft.com/office/drawing/2014/main" val="721499354"/>
                    </a:ext>
                  </a:extLst>
                </a:gridCol>
                <a:gridCol w="658368">
                  <a:extLst>
                    <a:ext uri="{9D8B030D-6E8A-4147-A177-3AD203B41FA5}">
                      <a16:colId xmlns:a16="http://schemas.microsoft.com/office/drawing/2014/main" val="4176393325"/>
                    </a:ext>
                  </a:extLst>
                </a:gridCol>
                <a:gridCol w="658368">
                  <a:extLst>
                    <a:ext uri="{9D8B030D-6E8A-4147-A177-3AD203B41FA5}">
                      <a16:colId xmlns:a16="http://schemas.microsoft.com/office/drawing/2014/main" val="3656571077"/>
                    </a:ext>
                  </a:extLst>
                </a:gridCol>
                <a:gridCol w="658368">
                  <a:extLst>
                    <a:ext uri="{9D8B030D-6E8A-4147-A177-3AD203B41FA5}">
                      <a16:colId xmlns:a16="http://schemas.microsoft.com/office/drawing/2014/main" val="3625200011"/>
                    </a:ext>
                  </a:extLst>
                </a:gridCol>
                <a:gridCol w="658368">
                  <a:extLst>
                    <a:ext uri="{9D8B030D-6E8A-4147-A177-3AD203B41FA5}">
                      <a16:colId xmlns:a16="http://schemas.microsoft.com/office/drawing/2014/main" val="3996102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8057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17:06:10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https://scontent.xx.fbcdn.net/v/t51.12442-15/65122640_477736143002350_1777242453962368893_n.jpg?_nc_cat=106&amp;_nc_oc=AQnCqf91b6s3Ayvyn-WkxKWrmDZiKLn7iX5TprQJc9ozlnlEI8xWxdsDxDyuD4uCph0&amp;_nc_ht=scontent.xx&amp;oh=4383ff74335dd5a61618af626de0b81b&amp;oe=5DB8E1DD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16:42:28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490897763"/>
                  </a:ext>
                </a:extLst>
              </a:tr>
            </a:tbl>
          </a:graphicData>
        </a:graphic>
      </p:graphicFrame>
      <p:sp>
        <p:nvSpPr>
          <p:cNvPr id="4" name="Text Placeholder 3">
            <a:extLst>
              <a:ext uri="{FF2B5EF4-FFF2-40B4-BE49-F238E27FC236}">
                <a16:creationId xmlns:a16="http://schemas.microsoft.com/office/drawing/2014/main" id="{E6DE8F5A-FD2A-406E-B086-F89769E8B0C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93196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4DFF4-CAD7-4200-870F-61643F9C8927}"/>
              </a:ext>
            </a:extLst>
          </p:cNvPr>
          <p:cNvSpPr>
            <a:spLocks noGrp="1"/>
          </p:cNvSpPr>
          <p:nvPr>
            <p:ph type="title"/>
          </p:nvPr>
        </p:nvSpPr>
        <p:spPr/>
        <p:txBody>
          <a:bodyPr/>
          <a:lstStyle/>
          <a:p>
            <a:r>
              <a:rPr lang="en-US"/>
              <a:t>Instagram Stories Table  | All Pages - 5 of 24</a:t>
            </a:r>
          </a:p>
        </p:txBody>
      </p:sp>
      <p:graphicFrame>
        <p:nvGraphicFramePr>
          <p:cNvPr id="5" name="Table Placeholder 4">
            <a:extLst>
              <a:ext uri="{FF2B5EF4-FFF2-40B4-BE49-F238E27FC236}">
                <a16:creationId xmlns:a16="http://schemas.microsoft.com/office/drawing/2014/main" id="{42783F9A-B68A-48A2-AAD1-B7CACCFE5ADC}"/>
              </a:ext>
            </a:extLst>
          </p:cNvPr>
          <p:cNvGraphicFramePr>
            <a:graphicFrameLocks noGrp="1"/>
          </p:cNvGraphicFramePr>
          <p:nvPr>
            <p:ph type="tbl" sz="quarter" idx="13"/>
            <p:extLst>
              <p:ext uri="{D42A27DB-BD31-4B8C-83A1-F6EECF244321}">
                <p14:modId xmlns:p14="http://schemas.microsoft.com/office/powerpoint/2010/main" val="414894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90927512"/>
                    </a:ext>
                  </a:extLst>
                </a:gridCol>
                <a:gridCol w="1316736">
                  <a:extLst>
                    <a:ext uri="{9D8B030D-6E8A-4147-A177-3AD203B41FA5}">
                      <a16:colId xmlns:a16="http://schemas.microsoft.com/office/drawing/2014/main" val="1292516315"/>
                    </a:ext>
                  </a:extLst>
                </a:gridCol>
                <a:gridCol w="658368">
                  <a:extLst>
                    <a:ext uri="{9D8B030D-6E8A-4147-A177-3AD203B41FA5}">
                      <a16:colId xmlns:a16="http://schemas.microsoft.com/office/drawing/2014/main" val="2787037164"/>
                    </a:ext>
                  </a:extLst>
                </a:gridCol>
                <a:gridCol w="658368">
                  <a:extLst>
                    <a:ext uri="{9D8B030D-6E8A-4147-A177-3AD203B41FA5}">
                      <a16:colId xmlns:a16="http://schemas.microsoft.com/office/drawing/2014/main" val="2823730681"/>
                    </a:ext>
                  </a:extLst>
                </a:gridCol>
                <a:gridCol w="658368">
                  <a:extLst>
                    <a:ext uri="{9D8B030D-6E8A-4147-A177-3AD203B41FA5}">
                      <a16:colId xmlns:a16="http://schemas.microsoft.com/office/drawing/2014/main" val="3899016311"/>
                    </a:ext>
                  </a:extLst>
                </a:gridCol>
                <a:gridCol w="658368">
                  <a:extLst>
                    <a:ext uri="{9D8B030D-6E8A-4147-A177-3AD203B41FA5}">
                      <a16:colId xmlns:a16="http://schemas.microsoft.com/office/drawing/2014/main" val="3411952901"/>
                    </a:ext>
                  </a:extLst>
                </a:gridCol>
                <a:gridCol w="658368">
                  <a:extLst>
                    <a:ext uri="{9D8B030D-6E8A-4147-A177-3AD203B41FA5}">
                      <a16:colId xmlns:a16="http://schemas.microsoft.com/office/drawing/2014/main" val="4041681273"/>
                    </a:ext>
                  </a:extLst>
                </a:gridCol>
                <a:gridCol w="658368">
                  <a:extLst>
                    <a:ext uri="{9D8B030D-6E8A-4147-A177-3AD203B41FA5}">
                      <a16:colId xmlns:a16="http://schemas.microsoft.com/office/drawing/2014/main" val="2765493709"/>
                    </a:ext>
                  </a:extLst>
                </a:gridCol>
                <a:gridCol w="658368">
                  <a:extLst>
                    <a:ext uri="{9D8B030D-6E8A-4147-A177-3AD203B41FA5}">
                      <a16:colId xmlns:a16="http://schemas.microsoft.com/office/drawing/2014/main" val="3346764810"/>
                    </a:ext>
                  </a:extLst>
                </a:gridCol>
                <a:gridCol w="658368">
                  <a:extLst>
                    <a:ext uri="{9D8B030D-6E8A-4147-A177-3AD203B41FA5}">
                      <a16:colId xmlns:a16="http://schemas.microsoft.com/office/drawing/2014/main" val="248660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9807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17:06:00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https://scontent.xx.fbcdn.net/v/t51.12442-15/62429849_729126387542638_5368343777799802779_n.jpg?_nc_cat=106&amp;_nc_oc=AQnj3kMJ-IwOW3ImU-41QP3FxBcofhyvFirVm-f8a9L8glvZWjmPfRbe3TVZ6aV2D9A&amp;_nc_ht=scontent.xx&amp;oh=365dbc2cdfd9773dabea32fcd14eb2dd&amp;oe=5D8D3083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16:42:28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732432475"/>
                  </a:ext>
                </a:extLst>
              </a:tr>
            </a:tbl>
          </a:graphicData>
        </a:graphic>
      </p:graphicFrame>
      <p:sp>
        <p:nvSpPr>
          <p:cNvPr id="4" name="Text Placeholder 3">
            <a:extLst>
              <a:ext uri="{FF2B5EF4-FFF2-40B4-BE49-F238E27FC236}">
                <a16:creationId xmlns:a16="http://schemas.microsoft.com/office/drawing/2014/main" id="{3B4E26EE-97AA-4DCB-863D-D906C1BED9F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430457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B48A-3354-4A0A-93D7-6EEA2916749D}"/>
              </a:ext>
            </a:extLst>
          </p:cNvPr>
          <p:cNvSpPr>
            <a:spLocks noGrp="1"/>
          </p:cNvSpPr>
          <p:nvPr>
            <p:ph type="title"/>
          </p:nvPr>
        </p:nvSpPr>
        <p:spPr/>
        <p:txBody>
          <a:bodyPr/>
          <a:lstStyle/>
          <a:p>
            <a:r>
              <a:rPr lang="en-US"/>
              <a:t>Instagram Stories Table  | All Pages - 6 of 24</a:t>
            </a:r>
          </a:p>
        </p:txBody>
      </p:sp>
      <p:graphicFrame>
        <p:nvGraphicFramePr>
          <p:cNvPr id="5" name="Table Placeholder 4">
            <a:extLst>
              <a:ext uri="{FF2B5EF4-FFF2-40B4-BE49-F238E27FC236}">
                <a16:creationId xmlns:a16="http://schemas.microsoft.com/office/drawing/2014/main" id="{35C74806-7DAE-4C1E-8ED0-46C9EDCAD5A0}"/>
              </a:ext>
            </a:extLst>
          </p:cNvPr>
          <p:cNvGraphicFramePr>
            <a:graphicFrameLocks noGrp="1"/>
          </p:cNvGraphicFramePr>
          <p:nvPr>
            <p:ph type="tbl" sz="quarter" idx="13"/>
            <p:extLst>
              <p:ext uri="{D42A27DB-BD31-4B8C-83A1-F6EECF244321}">
                <p14:modId xmlns:p14="http://schemas.microsoft.com/office/powerpoint/2010/main" val="39283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45704599"/>
                    </a:ext>
                  </a:extLst>
                </a:gridCol>
                <a:gridCol w="1316736">
                  <a:extLst>
                    <a:ext uri="{9D8B030D-6E8A-4147-A177-3AD203B41FA5}">
                      <a16:colId xmlns:a16="http://schemas.microsoft.com/office/drawing/2014/main" val="783239262"/>
                    </a:ext>
                  </a:extLst>
                </a:gridCol>
                <a:gridCol w="658368">
                  <a:extLst>
                    <a:ext uri="{9D8B030D-6E8A-4147-A177-3AD203B41FA5}">
                      <a16:colId xmlns:a16="http://schemas.microsoft.com/office/drawing/2014/main" val="2243556630"/>
                    </a:ext>
                  </a:extLst>
                </a:gridCol>
                <a:gridCol w="658368">
                  <a:extLst>
                    <a:ext uri="{9D8B030D-6E8A-4147-A177-3AD203B41FA5}">
                      <a16:colId xmlns:a16="http://schemas.microsoft.com/office/drawing/2014/main" val="1308013674"/>
                    </a:ext>
                  </a:extLst>
                </a:gridCol>
                <a:gridCol w="658368">
                  <a:extLst>
                    <a:ext uri="{9D8B030D-6E8A-4147-A177-3AD203B41FA5}">
                      <a16:colId xmlns:a16="http://schemas.microsoft.com/office/drawing/2014/main" val="2865403850"/>
                    </a:ext>
                  </a:extLst>
                </a:gridCol>
                <a:gridCol w="658368">
                  <a:extLst>
                    <a:ext uri="{9D8B030D-6E8A-4147-A177-3AD203B41FA5}">
                      <a16:colId xmlns:a16="http://schemas.microsoft.com/office/drawing/2014/main" val="2955889043"/>
                    </a:ext>
                  </a:extLst>
                </a:gridCol>
                <a:gridCol w="658368">
                  <a:extLst>
                    <a:ext uri="{9D8B030D-6E8A-4147-A177-3AD203B41FA5}">
                      <a16:colId xmlns:a16="http://schemas.microsoft.com/office/drawing/2014/main" val="92813650"/>
                    </a:ext>
                  </a:extLst>
                </a:gridCol>
                <a:gridCol w="658368">
                  <a:extLst>
                    <a:ext uri="{9D8B030D-6E8A-4147-A177-3AD203B41FA5}">
                      <a16:colId xmlns:a16="http://schemas.microsoft.com/office/drawing/2014/main" val="2478061234"/>
                    </a:ext>
                  </a:extLst>
                </a:gridCol>
                <a:gridCol w="658368">
                  <a:extLst>
                    <a:ext uri="{9D8B030D-6E8A-4147-A177-3AD203B41FA5}">
                      <a16:colId xmlns:a16="http://schemas.microsoft.com/office/drawing/2014/main" val="90746488"/>
                    </a:ext>
                  </a:extLst>
                </a:gridCol>
                <a:gridCol w="658368">
                  <a:extLst>
                    <a:ext uri="{9D8B030D-6E8A-4147-A177-3AD203B41FA5}">
                      <a16:colId xmlns:a16="http://schemas.microsoft.com/office/drawing/2014/main" val="716494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432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13:16:18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https://scontent.xx.fbcdn.net/v/t51.12442-15/64560729_2785354378161811_3499274432340695027_n.jpg?_nc_cat=111&amp;_nc_oc=AQkYXtPeo6MvIh8cOZlNwS5wB9Murc0XjRVA4dph7LgCs39CnSk67v944_wQZRJtFNQ&amp;_nc_ht=scontent.xx&amp;oh=597b910112f5867e5389912c6b9853bb&amp;oe=5DC639D4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426810665"/>
                  </a:ext>
                </a:extLst>
              </a:tr>
            </a:tbl>
          </a:graphicData>
        </a:graphic>
      </p:graphicFrame>
      <p:sp>
        <p:nvSpPr>
          <p:cNvPr id="4" name="Text Placeholder 3">
            <a:extLst>
              <a:ext uri="{FF2B5EF4-FFF2-40B4-BE49-F238E27FC236}">
                <a16:creationId xmlns:a16="http://schemas.microsoft.com/office/drawing/2014/main" id="{06EAFFD9-CE2B-4383-9C33-F1A59EFFF30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66340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25ACD-548E-4C58-81C7-3D65D02C4C47}"/>
              </a:ext>
            </a:extLst>
          </p:cNvPr>
          <p:cNvSpPr>
            <a:spLocks noGrp="1"/>
          </p:cNvSpPr>
          <p:nvPr>
            <p:ph type="title"/>
          </p:nvPr>
        </p:nvSpPr>
        <p:spPr/>
        <p:txBody>
          <a:bodyPr/>
          <a:lstStyle/>
          <a:p>
            <a:r>
              <a:rPr lang="en-US"/>
              <a:t>Instagram Stories Table  | All Pages - 7 of 24</a:t>
            </a:r>
          </a:p>
        </p:txBody>
      </p:sp>
      <p:graphicFrame>
        <p:nvGraphicFramePr>
          <p:cNvPr id="5" name="Table Placeholder 4">
            <a:extLst>
              <a:ext uri="{FF2B5EF4-FFF2-40B4-BE49-F238E27FC236}">
                <a16:creationId xmlns:a16="http://schemas.microsoft.com/office/drawing/2014/main" id="{5171855B-4C52-4AB9-B2A1-1745EBD25B2E}"/>
              </a:ext>
            </a:extLst>
          </p:cNvPr>
          <p:cNvGraphicFramePr>
            <a:graphicFrameLocks noGrp="1"/>
          </p:cNvGraphicFramePr>
          <p:nvPr>
            <p:ph type="tbl" sz="quarter" idx="13"/>
            <p:extLst>
              <p:ext uri="{D42A27DB-BD31-4B8C-83A1-F6EECF244321}">
                <p14:modId xmlns:p14="http://schemas.microsoft.com/office/powerpoint/2010/main" val="3112661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5067861"/>
                    </a:ext>
                  </a:extLst>
                </a:gridCol>
                <a:gridCol w="1316736">
                  <a:extLst>
                    <a:ext uri="{9D8B030D-6E8A-4147-A177-3AD203B41FA5}">
                      <a16:colId xmlns:a16="http://schemas.microsoft.com/office/drawing/2014/main" val="3364824401"/>
                    </a:ext>
                  </a:extLst>
                </a:gridCol>
                <a:gridCol w="658368">
                  <a:extLst>
                    <a:ext uri="{9D8B030D-6E8A-4147-A177-3AD203B41FA5}">
                      <a16:colId xmlns:a16="http://schemas.microsoft.com/office/drawing/2014/main" val="3393684346"/>
                    </a:ext>
                  </a:extLst>
                </a:gridCol>
                <a:gridCol w="658368">
                  <a:extLst>
                    <a:ext uri="{9D8B030D-6E8A-4147-A177-3AD203B41FA5}">
                      <a16:colId xmlns:a16="http://schemas.microsoft.com/office/drawing/2014/main" val="3105193297"/>
                    </a:ext>
                  </a:extLst>
                </a:gridCol>
                <a:gridCol w="658368">
                  <a:extLst>
                    <a:ext uri="{9D8B030D-6E8A-4147-A177-3AD203B41FA5}">
                      <a16:colId xmlns:a16="http://schemas.microsoft.com/office/drawing/2014/main" val="2566086081"/>
                    </a:ext>
                  </a:extLst>
                </a:gridCol>
                <a:gridCol w="658368">
                  <a:extLst>
                    <a:ext uri="{9D8B030D-6E8A-4147-A177-3AD203B41FA5}">
                      <a16:colId xmlns:a16="http://schemas.microsoft.com/office/drawing/2014/main" val="3333623592"/>
                    </a:ext>
                  </a:extLst>
                </a:gridCol>
                <a:gridCol w="658368">
                  <a:extLst>
                    <a:ext uri="{9D8B030D-6E8A-4147-A177-3AD203B41FA5}">
                      <a16:colId xmlns:a16="http://schemas.microsoft.com/office/drawing/2014/main" val="1415880803"/>
                    </a:ext>
                  </a:extLst>
                </a:gridCol>
                <a:gridCol w="658368">
                  <a:extLst>
                    <a:ext uri="{9D8B030D-6E8A-4147-A177-3AD203B41FA5}">
                      <a16:colId xmlns:a16="http://schemas.microsoft.com/office/drawing/2014/main" val="991177553"/>
                    </a:ext>
                  </a:extLst>
                </a:gridCol>
                <a:gridCol w="658368">
                  <a:extLst>
                    <a:ext uri="{9D8B030D-6E8A-4147-A177-3AD203B41FA5}">
                      <a16:colId xmlns:a16="http://schemas.microsoft.com/office/drawing/2014/main" val="373037261"/>
                    </a:ext>
                  </a:extLst>
                </a:gridCol>
                <a:gridCol w="658368">
                  <a:extLst>
                    <a:ext uri="{9D8B030D-6E8A-4147-A177-3AD203B41FA5}">
                      <a16:colId xmlns:a16="http://schemas.microsoft.com/office/drawing/2014/main" val="338639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0493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13:16:00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https://scontent.xx.fbcdn.net/v/t51.12442-15/65385779_2600298803347751_8350514582086658739_n.jpg?_nc_cat=105&amp;_nc_oc=AQmRXeagLx-sBMD2X6zyF9Jn4rNgL3ejvnGYK7_HjEt_CcKF7BkhgRqKQQmE2JTXfds&amp;_nc_ht=scontent.xx&amp;oh=1f0f79e60b4ceed035c40706fa84698d&amp;oe=5DC4BDF9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902733804"/>
                  </a:ext>
                </a:extLst>
              </a:tr>
            </a:tbl>
          </a:graphicData>
        </a:graphic>
      </p:graphicFrame>
      <p:sp>
        <p:nvSpPr>
          <p:cNvPr id="4" name="Text Placeholder 3">
            <a:extLst>
              <a:ext uri="{FF2B5EF4-FFF2-40B4-BE49-F238E27FC236}">
                <a16:creationId xmlns:a16="http://schemas.microsoft.com/office/drawing/2014/main" id="{FB05A153-30EE-46FB-9835-4D4FC1E1B7A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5191367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7E27-FD03-4DD5-9369-A3E01D2F5EDA}"/>
              </a:ext>
            </a:extLst>
          </p:cNvPr>
          <p:cNvSpPr>
            <a:spLocks noGrp="1"/>
          </p:cNvSpPr>
          <p:nvPr>
            <p:ph type="title"/>
          </p:nvPr>
        </p:nvSpPr>
        <p:spPr/>
        <p:txBody>
          <a:bodyPr/>
          <a:lstStyle/>
          <a:p>
            <a:r>
              <a:rPr lang="en-US"/>
              <a:t>Instagram Stories Table  | All Pages - 8 of 24</a:t>
            </a:r>
          </a:p>
        </p:txBody>
      </p:sp>
      <p:graphicFrame>
        <p:nvGraphicFramePr>
          <p:cNvPr id="5" name="Table Placeholder 4">
            <a:extLst>
              <a:ext uri="{FF2B5EF4-FFF2-40B4-BE49-F238E27FC236}">
                <a16:creationId xmlns:a16="http://schemas.microsoft.com/office/drawing/2014/main" id="{B8815C9F-AA3A-4757-8B41-044CB6CC6443}"/>
              </a:ext>
            </a:extLst>
          </p:cNvPr>
          <p:cNvGraphicFramePr>
            <a:graphicFrameLocks noGrp="1"/>
          </p:cNvGraphicFramePr>
          <p:nvPr>
            <p:ph type="tbl" sz="quarter" idx="13"/>
            <p:extLst>
              <p:ext uri="{D42A27DB-BD31-4B8C-83A1-F6EECF244321}">
                <p14:modId xmlns:p14="http://schemas.microsoft.com/office/powerpoint/2010/main" val="61118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2365283"/>
                    </a:ext>
                  </a:extLst>
                </a:gridCol>
                <a:gridCol w="1316736">
                  <a:extLst>
                    <a:ext uri="{9D8B030D-6E8A-4147-A177-3AD203B41FA5}">
                      <a16:colId xmlns:a16="http://schemas.microsoft.com/office/drawing/2014/main" val="2151545195"/>
                    </a:ext>
                  </a:extLst>
                </a:gridCol>
                <a:gridCol w="658368">
                  <a:extLst>
                    <a:ext uri="{9D8B030D-6E8A-4147-A177-3AD203B41FA5}">
                      <a16:colId xmlns:a16="http://schemas.microsoft.com/office/drawing/2014/main" val="549656741"/>
                    </a:ext>
                  </a:extLst>
                </a:gridCol>
                <a:gridCol w="658368">
                  <a:extLst>
                    <a:ext uri="{9D8B030D-6E8A-4147-A177-3AD203B41FA5}">
                      <a16:colId xmlns:a16="http://schemas.microsoft.com/office/drawing/2014/main" val="4195528881"/>
                    </a:ext>
                  </a:extLst>
                </a:gridCol>
                <a:gridCol w="658368">
                  <a:extLst>
                    <a:ext uri="{9D8B030D-6E8A-4147-A177-3AD203B41FA5}">
                      <a16:colId xmlns:a16="http://schemas.microsoft.com/office/drawing/2014/main" val="1241598529"/>
                    </a:ext>
                  </a:extLst>
                </a:gridCol>
                <a:gridCol w="658368">
                  <a:extLst>
                    <a:ext uri="{9D8B030D-6E8A-4147-A177-3AD203B41FA5}">
                      <a16:colId xmlns:a16="http://schemas.microsoft.com/office/drawing/2014/main" val="2936712280"/>
                    </a:ext>
                  </a:extLst>
                </a:gridCol>
                <a:gridCol w="658368">
                  <a:extLst>
                    <a:ext uri="{9D8B030D-6E8A-4147-A177-3AD203B41FA5}">
                      <a16:colId xmlns:a16="http://schemas.microsoft.com/office/drawing/2014/main" val="3157095400"/>
                    </a:ext>
                  </a:extLst>
                </a:gridCol>
                <a:gridCol w="658368">
                  <a:extLst>
                    <a:ext uri="{9D8B030D-6E8A-4147-A177-3AD203B41FA5}">
                      <a16:colId xmlns:a16="http://schemas.microsoft.com/office/drawing/2014/main" val="3530049856"/>
                    </a:ext>
                  </a:extLst>
                </a:gridCol>
                <a:gridCol w="658368">
                  <a:extLst>
                    <a:ext uri="{9D8B030D-6E8A-4147-A177-3AD203B41FA5}">
                      <a16:colId xmlns:a16="http://schemas.microsoft.com/office/drawing/2014/main" val="2449603517"/>
                    </a:ext>
                  </a:extLst>
                </a:gridCol>
                <a:gridCol w="658368">
                  <a:extLst>
                    <a:ext uri="{9D8B030D-6E8A-4147-A177-3AD203B41FA5}">
                      <a16:colId xmlns:a16="http://schemas.microsoft.com/office/drawing/2014/main" val="258811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6960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13:15:38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https://scontent.xx.fbcdn.net/v/t51.12442-15/65126768_2296796933766091_9010031668213094516_n.jpg?_nc_cat=103&amp;_nc_oc=AQnN3tc92_iiLVisFwulm_vyCr7OHeH-yGuOoHc5sjjq2ISSG1b0CKAZM_Dg82cS7Hk&amp;_nc_ht=scontent.xx&amp;oh=3ec3975ce810cbe75f33dec987cbe5f7&amp;oe=5DC06E40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716175601"/>
                  </a:ext>
                </a:extLst>
              </a:tr>
            </a:tbl>
          </a:graphicData>
        </a:graphic>
      </p:graphicFrame>
      <p:sp>
        <p:nvSpPr>
          <p:cNvPr id="4" name="Text Placeholder 3">
            <a:extLst>
              <a:ext uri="{FF2B5EF4-FFF2-40B4-BE49-F238E27FC236}">
                <a16:creationId xmlns:a16="http://schemas.microsoft.com/office/drawing/2014/main" id="{6C1F3950-B6B7-4D8F-97E8-8554F94F862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697988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437B-BBBF-4DDE-B10A-C18F92BA15DA}"/>
              </a:ext>
            </a:extLst>
          </p:cNvPr>
          <p:cNvSpPr>
            <a:spLocks noGrp="1"/>
          </p:cNvSpPr>
          <p:nvPr>
            <p:ph type="title"/>
          </p:nvPr>
        </p:nvSpPr>
        <p:spPr/>
        <p:txBody>
          <a:bodyPr/>
          <a:lstStyle/>
          <a:p>
            <a:r>
              <a:rPr lang="en-US"/>
              <a:t>Instagram Stories Table  | All Pages - 9 of 24</a:t>
            </a:r>
          </a:p>
        </p:txBody>
      </p:sp>
      <p:graphicFrame>
        <p:nvGraphicFramePr>
          <p:cNvPr id="5" name="Table Placeholder 4">
            <a:extLst>
              <a:ext uri="{FF2B5EF4-FFF2-40B4-BE49-F238E27FC236}">
                <a16:creationId xmlns:a16="http://schemas.microsoft.com/office/drawing/2014/main" id="{9BFBAE31-7BB6-4204-8682-DD49765D3569}"/>
              </a:ext>
            </a:extLst>
          </p:cNvPr>
          <p:cNvGraphicFramePr>
            <a:graphicFrameLocks noGrp="1"/>
          </p:cNvGraphicFramePr>
          <p:nvPr>
            <p:ph type="tbl" sz="quarter" idx="13"/>
            <p:extLst>
              <p:ext uri="{D42A27DB-BD31-4B8C-83A1-F6EECF244321}">
                <p14:modId xmlns:p14="http://schemas.microsoft.com/office/powerpoint/2010/main" val="215514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7394600"/>
                    </a:ext>
                  </a:extLst>
                </a:gridCol>
                <a:gridCol w="1316736">
                  <a:extLst>
                    <a:ext uri="{9D8B030D-6E8A-4147-A177-3AD203B41FA5}">
                      <a16:colId xmlns:a16="http://schemas.microsoft.com/office/drawing/2014/main" val="1516894295"/>
                    </a:ext>
                  </a:extLst>
                </a:gridCol>
                <a:gridCol w="658368">
                  <a:extLst>
                    <a:ext uri="{9D8B030D-6E8A-4147-A177-3AD203B41FA5}">
                      <a16:colId xmlns:a16="http://schemas.microsoft.com/office/drawing/2014/main" val="1596525838"/>
                    </a:ext>
                  </a:extLst>
                </a:gridCol>
                <a:gridCol w="658368">
                  <a:extLst>
                    <a:ext uri="{9D8B030D-6E8A-4147-A177-3AD203B41FA5}">
                      <a16:colId xmlns:a16="http://schemas.microsoft.com/office/drawing/2014/main" val="2787419913"/>
                    </a:ext>
                  </a:extLst>
                </a:gridCol>
                <a:gridCol w="658368">
                  <a:extLst>
                    <a:ext uri="{9D8B030D-6E8A-4147-A177-3AD203B41FA5}">
                      <a16:colId xmlns:a16="http://schemas.microsoft.com/office/drawing/2014/main" val="2553547990"/>
                    </a:ext>
                  </a:extLst>
                </a:gridCol>
                <a:gridCol w="658368">
                  <a:extLst>
                    <a:ext uri="{9D8B030D-6E8A-4147-A177-3AD203B41FA5}">
                      <a16:colId xmlns:a16="http://schemas.microsoft.com/office/drawing/2014/main" val="4073808373"/>
                    </a:ext>
                  </a:extLst>
                </a:gridCol>
                <a:gridCol w="658368">
                  <a:extLst>
                    <a:ext uri="{9D8B030D-6E8A-4147-A177-3AD203B41FA5}">
                      <a16:colId xmlns:a16="http://schemas.microsoft.com/office/drawing/2014/main" val="3181184856"/>
                    </a:ext>
                  </a:extLst>
                </a:gridCol>
                <a:gridCol w="658368">
                  <a:extLst>
                    <a:ext uri="{9D8B030D-6E8A-4147-A177-3AD203B41FA5}">
                      <a16:colId xmlns:a16="http://schemas.microsoft.com/office/drawing/2014/main" val="2703772335"/>
                    </a:ext>
                  </a:extLst>
                </a:gridCol>
                <a:gridCol w="658368">
                  <a:extLst>
                    <a:ext uri="{9D8B030D-6E8A-4147-A177-3AD203B41FA5}">
                      <a16:colId xmlns:a16="http://schemas.microsoft.com/office/drawing/2014/main" val="4091610383"/>
                    </a:ext>
                  </a:extLst>
                </a:gridCol>
                <a:gridCol w="658368">
                  <a:extLst>
                    <a:ext uri="{9D8B030D-6E8A-4147-A177-3AD203B41FA5}">
                      <a16:colId xmlns:a16="http://schemas.microsoft.com/office/drawing/2014/main" val="249030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0608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13:15:25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https://scontent.xx.fbcdn.net/v/t51.12442-15/62381167_319953242223406_546368937268765203_n.jpg?_nc_cat=108&amp;_nc_oc=AQksaX8TyoQ0aMfyM98X8EEABEYzfNDsxKgmUwk24_sAOzjHyKtvPU1AEb0GJWVT4Ts&amp;_nc_ht=scontent.xx&amp;oh=f8fdac42c1b60495341e0841d4808735&amp;oe=5DBFAD1A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290103649"/>
                  </a:ext>
                </a:extLst>
              </a:tr>
            </a:tbl>
          </a:graphicData>
        </a:graphic>
      </p:graphicFrame>
      <p:sp>
        <p:nvSpPr>
          <p:cNvPr id="4" name="Text Placeholder 3">
            <a:extLst>
              <a:ext uri="{FF2B5EF4-FFF2-40B4-BE49-F238E27FC236}">
                <a16:creationId xmlns:a16="http://schemas.microsoft.com/office/drawing/2014/main" id="{C91CA7AA-FB21-4ACF-9233-936F29FEF5B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64380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75EF-37F8-4BDA-9765-CCBC1B4640DD}"/>
              </a:ext>
            </a:extLst>
          </p:cNvPr>
          <p:cNvSpPr>
            <a:spLocks noGrp="1"/>
          </p:cNvSpPr>
          <p:nvPr>
            <p:ph type="title"/>
          </p:nvPr>
        </p:nvSpPr>
        <p:spPr/>
        <p:txBody>
          <a:bodyPr/>
          <a:lstStyle/>
          <a:p>
            <a:r>
              <a:rPr lang="en-US"/>
              <a:t>Instagram Stories Table  | All Pages - 10 of 24</a:t>
            </a:r>
          </a:p>
        </p:txBody>
      </p:sp>
      <p:graphicFrame>
        <p:nvGraphicFramePr>
          <p:cNvPr id="5" name="Table Placeholder 4">
            <a:extLst>
              <a:ext uri="{FF2B5EF4-FFF2-40B4-BE49-F238E27FC236}">
                <a16:creationId xmlns:a16="http://schemas.microsoft.com/office/drawing/2014/main" id="{2EBB495D-E67A-455C-8F0D-8B36FC2497F1}"/>
              </a:ext>
            </a:extLst>
          </p:cNvPr>
          <p:cNvGraphicFramePr>
            <a:graphicFrameLocks noGrp="1"/>
          </p:cNvGraphicFramePr>
          <p:nvPr>
            <p:ph type="tbl" sz="quarter" idx="13"/>
            <p:extLst>
              <p:ext uri="{D42A27DB-BD31-4B8C-83A1-F6EECF244321}">
                <p14:modId xmlns:p14="http://schemas.microsoft.com/office/powerpoint/2010/main" val="360841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6580433"/>
                    </a:ext>
                  </a:extLst>
                </a:gridCol>
                <a:gridCol w="1316736">
                  <a:extLst>
                    <a:ext uri="{9D8B030D-6E8A-4147-A177-3AD203B41FA5}">
                      <a16:colId xmlns:a16="http://schemas.microsoft.com/office/drawing/2014/main" val="1832092396"/>
                    </a:ext>
                  </a:extLst>
                </a:gridCol>
                <a:gridCol w="658368">
                  <a:extLst>
                    <a:ext uri="{9D8B030D-6E8A-4147-A177-3AD203B41FA5}">
                      <a16:colId xmlns:a16="http://schemas.microsoft.com/office/drawing/2014/main" val="3164124613"/>
                    </a:ext>
                  </a:extLst>
                </a:gridCol>
                <a:gridCol w="658368">
                  <a:extLst>
                    <a:ext uri="{9D8B030D-6E8A-4147-A177-3AD203B41FA5}">
                      <a16:colId xmlns:a16="http://schemas.microsoft.com/office/drawing/2014/main" val="94164577"/>
                    </a:ext>
                  </a:extLst>
                </a:gridCol>
                <a:gridCol w="658368">
                  <a:extLst>
                    <a:ext uri="{9D8B030D-6E8A-4147-A177-3AD203B41FA5}">
                      <a16:colId xmlns:a16="http://schemas.microsoft.com/office/drawing/2014/main" val="367516225"/>
                    </a:ext>
                  </a:extLst>
                </a:gridCol>
                <a:gridCol w="658368">
                  <a:extLst>
                    <a:ext uri="{9D8B030D-6E8A-4147-A177-3AD203B41FA5}">
                      <a16:colId xmlns:a16="http://schemas.microsoft.com/office/drawing/2014/main" val="376193135"/>
                    </a:ext>
                  </a:extLst>
                </a:gridCol>
                <a:gridCol w="658368">
                  <a:extLst>
                    <a:ext uri="{9D8B030D-6E8A-4147-A177-3AD203B41FA5}">
                      <a16:colId xmlns:a16="http://schemas.microsoft.com/office/drawing/2014/main" val="3712785643"/>
                    </a:ext>
                  </a:extLst>
                </a:gridCol>
                <a:gridCol w="658368">
                  <a:extLst>
                    <a:ext uri="{9D8B030D-6E8A-4147-A177-3AD203B41FA5}">
                      <a16:colId xmlns:a16="http://schemas.microsoft.com/office/drawing/2014/main" val="2576349780"/>
                    </a:ext>
                  </a:extLst>
                </a:gridCol>
                <a:gridCol w="658368">
                  <a:extLst>
                    <a:ext uri="{9D8B030D-6E8A-4147-A177-3AD203B41FA5}">
                      <a16:colId xmlns:a16="http://schemas.microsoft.com/office/drawing/2014/main" val="174550190"/>
                    </a:ext>
                  </a:extLst>
                </a:gridCol>
                <a:gridCol w="658368">
                  <a:extLst>
                    <a:ext uri="{9D8B030D-6E8A-4147-A177-3AD203B41FA5}">
                      <a16:colId xmlns:a16="http://schemas.microsoft.com/office/drawing/2014/main" val="90229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523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13:15:02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https://scontent.xx.fbcdn.net/v/t51.12442-15/64249511_463711101097165_3781026828872132462_n.jpg?_nc_cat=102&amp;_nc_oc=AQluvsi9OpyjMiFjwqCU4msaLH6W-eWaHAF9PbOgUE9Zr-aN2evROZp8KdgSf59lWXA&amp;_nc_ht=scontent.xx&amp;oh=f0e026985d3464950bdbf57886fd7636&amp;oe=5D7D8D6B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2999643272"/>
                  </a:ext>
                </a:extLst>
              </a:tr>
            </a:tbl>
          </a:graphicData>
        </a:graphic>
      </p:graphicFrame>
      <p:sp>
        <p:nvSpPr>
          <p:cNvPr id="4" name="Text Placeholder 3">
            <a:extLst>
              <a:ext uri="{FF2B5EF4-FFF2-40B4-BE49-F238E27FC236}">
                <a16:creationId xmlns:a16="http://schemas.microsoft.com/office/drawing/2014/main" id="{A427F875-05DF-4D7F-B324-6F042E128A1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94571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5939-5C57-4BD3-A804-4362027CFBDA}"/>
              </a:ext>
            </a:extLst>
          </p:cNvPr>
          <p:cNvSpPr>
            <a:spLocks noGrp="1"/>
          </p:cNvSpPr>
          <p:nvPr>
            <p:ph type="title"/>
          </p:nvPr>
        </p:nvSpPr>
        <p:spPr/>
        <p:txBody>
          <a:bodyPr/>
          <a:lstStyle/>
          <a:p>
            <a:r>
              <a:rPr lang="en-US"/>
              <a:t>Instagram Stories Table  | All Pages - 11 of 24</a:t>
            </a:r>
          </a:p>
        </p:txBody>
      </p:sp>
      <p:graphicFrame>
        <p:nvGraphicFramePr>
          <p:cNvPr id="5" name="Table Placeholder 4">
            <a:extLst>
              <a:ext uri="{FF2B5EF4-FFF2-40B4-BE49-F238E27FC236}">
                <a16:creationId xmlns:a16="http://schemas.microsoft.com/office/drawing/2014/main" id="{78CC932E-4AE6-4A63-9282-800097CB5D9E}"/>
              </a:ext>
            </a:extLst>
          </p:cNvPr>
          <p:cNvGraphicFramePr>
            <a:graphicFrameLocks noGrp="1"/>
          </p:cNvGraphicFramePr>
          <p:nvPr>
            <p:ph type="tbl" sz="quarter" idx="13"/>
            <p:extLst>
              <p:ext uri="{D42A27DB-BD31-4B8C-83A1-F6EECF244321}">
                <p14:modId xmlns:p14="http://schemas.microsoft.com/office/powerpoint/2010/main" val="1422584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649313"/>
                    </a:ext>
                  </a:extLst>
                </a:gridCol>
                <a:gridCol w="1316736">
                  <a:extLst>
                    <a:ext uri="{9D8B030D-6E8A-4147-A177-3AD203B41FA5}">
                      <a16:colId xmlns:a16="http://schemas.microsoft.com/office/drawing/2014/main" val="3426153951"/>
                    </a:ext>
                  </a:extLst>
                </a:gridCol>
                <a:gridCol w="658368">
                  <a:extLst>
                    <a:ext uri="{9D8B030D-6E8A-4147-A177-3AD203B41FA5}">
                      <a16:colId xmlns:a16="http://schemas.microsoft.com/office/drawing/2014/main" val="2952417836"/>
                    </a:ext>
                  </a:extLst>
                </a:gridCol>
                <a:gridCol w="658368">
                  <a:extLst>
                    <a:ext uri="{9D8B030D-6E8A-4147-A177-3AD203B41FA5}">
                      <a16:colId xmlns:a16="http://schemas.microsoft.com/office/drawing/2014/main" val="586312931"/>
                    </a:ext>
                  </a:extLst>
                </a:gridCol>
                <a:gridCol w="658368">
                  <a:extLst>
                    <a:ext uri="{9D8B030D-6E8A-4147-A177-3AD203B41FA5}">
                      <a16:colId xmlns:a16="http://schemas.microsoft.com/office/drawing/2014/main" val="1104866526"/>
                    </a:ext>
                  </a:extLst>
                </a:gridCol>
                <a:gridCol w="658368">
                  <a:extLst>
                    <a:ext uri="{9D8B030D-6E8A-4147-A177-3AD203B41FA5}">
                      <a16:colId xmlns:a16="http://schemas.microsoft.com/office/drawing/2014/main" val="3321765307"/>
                    </a:ext>
                  </a:extLst>
                </a:gridCol>
                <a:gridCol w="658368">
                  <a:extLst>
                    <a:ext uri="{9D8B030D-6E8A-4147-A177-3AD203B41FA5}">
                      <a16:colId xmlns:a16="http://schemas.microsoft.com/office/drawing/2014/main" val="1538241545"/>
                    </a:ext>
                  </a:extLst>
                </a:gridCol>
                <a:gridCol w="658368">
                  <a:extLst>
                    <a:ext uri="{9D8B030D-6E8A-4147-A177-3AD203B41FA5}">
                      <a16:colId xmlns:a16="http://schemas.microsoft.com/office/drawing/2014/main" val="4239808641"/>
                    </a:ext>
                  </a:extLst>
                </a:gridCol>
                <a:gridCol w="658368">
                  <a:extLst>
                    <a:ext uri="{9D8B030D-6E8A-4147-A177-3AD203B41FA5}">
                      <a16:colId xmlns:a16="http://schemas.microsoft.com/office/drawing/2014/main" val="3604549052"/>
                    </a:ext>
                  </a:extLst>
                </a:gridCol>
                <a:gridCol w="658368">
                  <a:extLst>
                    <a:ext uri="{9D8B030D-6E8A-4147-A177-3AD203B41FA5}">
                      <a16:colId xmlns:a16="http://schemas.microsoft.com/office/drawing/2014/main" val="183150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9155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13:14:30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https://scontent.xx.fbcdn.net/v/t51.12442-15/65312029_143414943391046_5204136863944391709_n.jpg?_nc_cat=107&amp;_nc_oc=AQlfdKdHXwDP5TXlrLhfFBVw37EP5idbYG4NhGcn5p0v_7agdTu4JZOVVnQxhF-qm2g&amp;_nc_ht=scontent.xx&amp;oh=7a3f75db1a22e59e6ea24af45837abc4&amp;oe=5D7CE901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047123082"/>
                  </a:ext>
                </a:extLst>
              </a:tr>
            </a:tbl>
          </a:graphicData>
        </a:graphic>
      </p:graphicFrame>
      <p:sp>
        <p:nvSpPr>
          <p:cNvPr id="4" name="Text Placeholder 3">
            <a:extLst>
              <a:ext uri="{FF2B5EF4-FFF2-40B4-BE49-F238E27FC236}">
                <a16:creationId xmlns:a16="http://schemas.microsoft.com/office/drawing/2014/main" id="{D46CE699-E532-43D1-974C-DA9B266F7FC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970610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B38A-7251-454D-B49C-28EB2055BA3A}"/>
              </a:ext>
            </a:extLst>
          </p:cNvPr>
          <p:cNvSpPr>
            <a:spLocks noGrp="1"/>
          </p:cNvSpPr>
          <p:nvPr>
            <p:ph type="title"/>
          </p:nvPr>
        </p:nvSpPr>
        <p:spPr/>
        <p:txBody>
          <a:bodyPr/>
          <a:lstStyle/>
          <a:p>
            <a:r>
              <a:rPr lang="en-US"/>
              <a:t>Instagram Stories Table  | All Pages - 12 of 24</a:t>
            </a:r>
          </a:p>
        </p:txBody>
      </p:sp>
      <p:graphicFrame>
        <p:nvGraphicFramePr>
          <p:cNvPr id="5" name="Table Placeholder 4">
            <a:extLst>
              <a:ext uri="{FF2B5EF4-FFF2-40B4-BE49-F238E27FC236}">
                <a16:creationId xmlns:a16="http://schemas.microsoft.com/office/drawing/2014/main" id="{9E9B94A0-F0F3-48CA-A912-ADC7E844A6FC}"/>
              </a:ext>
            </a:extLst>
          </p:cNvPr>
          <p:cNvGraphicFramePr>
            <a:graphicFrameLocks noGrp="1"/>
          </p:cNvGraphicFramePr>
          <p:nvPr>
            <p:ph type="tbl" sz="quarter" idx="13"/>
            <p:extLst>
              <p:ext uri="{D42A27DB-BD31-4B8C-83A1-F6EECF244321}">
                <p14:modId xmlns:p14="http://schemas.microsoft.com/office/powerpoint/2010/main" val="388287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4142402"/>
                    </a:ext>
                  </a:extLst>
                </a:gridCol>
                <a:gridCol w="1316736">
                  <a:extLst>
                    <a:ext uri="{9D8B030D-6E8A-4147-A177-3AD203B41FA5}">
                      <a16:colId xmlns:a16="http://schemas.microsoft.com/office/drawing/2014/main" val="1939492780"/>
                    </a:ext>
                  </a:extLst>
                </a:gridCol>
                <a:gridCol w="658368">
                  <a:extLst>
                    <a:ext uri="{9D8B030D-6E8A-4147-A177-3AD203B41FA5}">
                      <a16:colId xmlns:a16="http://schemas.microsoft.com/office/drawing/2014/main" val="3451017238"/>
                    </a:ext>
                  </a:extLst>
                </a:gridCol>
                <a:gridCol w="658368">
                  <a:extLst>
                    <a:ext uri="{9D8B030D-6E8A-4147-A177-3AD203B41FA5}">
                      <a16:colId xmlns:a16="http://schemas.microsoft.com/office/drawing/2014/main" val="511876183"/>
                    </a:ext>
                  </a:extLst>
                </a:gridCol>
                <a:gridCol w="658368">
                  <a:extLst>
                    <a:ext uri="{9D8B030D-6E8A-4147-A177-3AD203B41FA5}">
                      <a16:colId xmlns:a16="http://schemas.microsoft.com/office/drawing/2014/main" val="2661441118"/>
                    </a:ext>
                  </a:extLst>
                </a:gridCol>
                <a:gridCol w="658368">
                  <a:extLst>
                    <a:ext uri="{9D8B030D-6E8A-4147-A177-3AD203B41FA5}">
                      <a16:colId xmlns:a16="http://schemas.microsoft.com/office/drawing/2014/main" val="664456419"/>
                    </a:ext>
                  </a:extLst>
                </a:gridCol>
                <a:gridCol w="658368">
                  <a:extLst>
                    <a:ext uri="{9D8B030D-6E8A-4147-A177-3AD203B41FA5}">
                      <a16:colId xmlns:a16="http://schemas.microsoft.com/office/drawing/2014/main" val="3685296564"/>
                    </a:ext>
                  </a:extLst>
                </a:gridCol>
                <a:gridCol w="658368">
                  <a:extLst>
                    <a:ext uri="{9D8B030D-6E8A-4147-A177-3AD203B41FA5}">
                      <a16:colId xmlns:a16="http://schemas.microsoft.com/office/drawing/2014/main" val="3575202618"/>
                    </a:ext>
                  </a:extLst>
                </a:gridCol>
                <a:gridCol w="658368">
                  <a:extLst>
                    <a:ext uri="{9D8B030D-6E8A-4147-A177-3AD203B41FA5}">
                      <a16:colId xmlns:a16="http://schemas.microsoft.com/office/drawing/2014/main" val="1822987965"/>
                    </a:ext>
                  </a:extLst>
                </a:gridCol>
                <a:gridCol w="658368">
                  <a:extLst>
                    <a:ext uri="{9D8B030D-6E8A-4147-A177-3AD203B41FA5}">
                      <a16:colId xmlns:a16="http://schemas.microsoft.com/office/drawing/2014/main" val="97990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3153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13:14:16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https://scontent.xx.fbcdn.net/v/t51.12442-15/64333530_380925432542323_8673517041762840891_n.jpg?_nc_cat=101&amp;_nc_oc=AQnylrGdrtqBHsOuDyuT0z9hgyHmC745BImxQD57klj2FDoTaweC-d679o-It4VKWdU&amp;_nc_ht=scontent.xx&amp;oh=5430b52bab9e6c8151cb976cdffcabdf&amp;oe=5DC1DAFD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1123693917"/>
                  </a:ext>
                </a:extLst>
              </a:tr>
            </a:tbl>
          </a:graphicData>
        </a:graphic>
      </p:graphicFrame>
      <p:sp>
        <p:nvSpPr>
          <p:cNvPr id="4" name="Text Placeholder 3">
            <a:extLst>
              <a:ext uri="{FF2B5EF4-FFF2-40B4-BE49-F238E27FC236}">
                <a16:creationId xmlns:a16="http://schemas.microsoft.com/office/drawing/2014/main" id="{70410DAE-28DA-4B58-9F40-BC9A071B6E8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1726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7C63-2B1B-45CD-8731-D88CA08C4D45}"/>
              </a:ext>
            </a:extLst>
          </p:cNvPr>
          <p:cNvSpPr>
            <a:spLocks noGrp="1"/>
          </p:cNvSpPr>
          <p:nvPr>
            <p:ph type="title"/>
          </p:nvPr>
        </p:nvSpPr>
        <p:spPr/>
        <p:txBody>
          <a:bodyPr/>
          <a:lstStyle/>
          <a:p>
            <a:r>
              <a:rPr lang="en-US"/>
              <a:t>Instagram Stories Table  | All Pages - 13 of 24</a:t>
            </a:r>
          </a:p>
        </p:txBody>
      </p:sp>
      <p:graphicFrame>
        <p:nvGraphicFramePr>
          <p:cNvPr id="5" name="Table Placeholder 4">
            <a:extLst>
              <a:ext uri="{FF2B5EF4-FFF2-40B4-BE49-F238E27FC236}">
                <a16:creationId xmlns:a16="http://schemas.microsoft.com/office/drawing/2014/main" id="{46DDECD5-E58F-49F2-83CA-F7D71E0C3252}"/>
              </a:ext>
            </a:extLst>
          </p:cNvPr>
          <p:cNvGraphicFramePr>
            <a:graphicFrameLocks noGrp="1"/>
          </p:cNvGraphicFramePr>
          <p:nvPr>
            <p:ph type="tbl" sz="quarter" idx="13"/>
            <p:extLst>
              <p:ext uri="{D42A27DB-BD31-4B8C-83A1-F6EECF244321}">
                <p14:modId xmlns:p14="http://schemas.microsoft.com/office/powerpoint/2010/main" val="286627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0921262"/>
                    </a:ext>
                  </a:extLst>
                </a:gridCol>
                <a:gridCol w="1316736">
                  <a:extLst>
                    <a:ext uri="{9D8B030D-6E8A-4147-A177-3AD203B41FA5}">
                      <a16:colId xmlns:a16="http://schemas.microsoft.com/office/drawing/2014/main" val="1171012672"/>
                    </a:ext>
                  </a:extLst>
                </a:gridCol>
                <a:gridCol w="658368">
                  <a:extLst>
                    <a:ext uri="{9D8B030D-6E8A-4147-A177-3AD203B41FA5}">
                      <a16:colId xmlns:a16="http://schemas.microsoft.com/office/drawing/2014/main" val="3928190116"/>
                    </a:ext>
                  </a:extLst>
                </a:gridCol>
                <a:gridCol w="658368">
                  <a:extLst>
                    <a:ext uri="{9D8B030D-6E8A-4147-A177-3AD203B41FA5}">
                      <a16:colId xmlns:a16="http://schemas.microsoft.com/office/drawing/2014/main" val="2915721986"/>
                    </a:ext>
                  </a:extLst>
                </a:gridCol>
                <a:gridCol w="658368">
                  <a:extLst>
                    <a:ext uri="{9D8B030D-6E8A-4147-A177-3AD203B41FA5}">
                      <a16:colId xmlns:a16="http://schemas.microsoft.com/office/drawing/2014/main" val="2150602682"/>
                    </a:ext>
                  </a:extLst>
                </a:gridCol>
                <a:gridCol w="658368">
                  <a:extLst>
                    <a:ext uri="{9D8B030D-6E8A-4147-A177-3AD203B41FA5}">
                      <a16:colId xmlns:a16="http://schemas.microsoft.com/office/drawing/2014/main" val="3398654059"/>
                    </a:ext>
                  </a:extLst>
                </a:gridCol>
                <a:gridCol w="658368">
                  <a:extLst>
                    <a:ext uri="{9D8B030D-6E8A-4147-A177-3AD203B41FA5}">
                      <a16:colId xmlns:a16="http://schemas.microsoft.com/office/drawing/2014/main" val="3674409841"/>
                    </a:ext>
                  </a:extLst>
                </a:gridCol>
                <a:gridCol w="658368">
                  <a:extLst>
                    <a:ext uri="{9D8B030D-6E8A-4147-A177-3AD203B41FA5}">
                      <a16:colId xmlns:a16="http://schemas.microsoft.com/office/drawing/2014/main" val="1359534073"/>
                    </a:ext>
                  </a:extLst>
                </a:gridCol>
                <a:gridCol w="658368">
                  <a:extLst>
                    <a:ext uri="{9D8B030D-6E8A-4147-A177-3AD203B41FA5}">
                      <a16:colId xmlns:a16="http://schemas.microsoft.com/office/drawing/2014/main" val="2682809146"/>
                    </a:ext>
                  </a:extLst>
                </a:gridCol>
                <a:gridCol w="658368">
                  <a:extLst>
                    <a:ext uri="{9D8B030D-6E8A-4147-A177-3AD203B41FA5}">
                      <a16:colId xmlns:a16="http://schemas.microsoft.com/office/drawing/2014/main" val="1033189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6101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13:14:03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https://scontent.xx.fbcdn.net/v/t51.12442-15/62147135_406356236626551_4622795110051865668_n.jpg?_nc_cat=103&amp;_nc_oc=AQlr_NBWLAMgqgMT3Fx_1AExdLkiSjNRs8IfX_JlHC69QCc4nKrmKkfYtgS1gvUGNYw&amp;_nc_ht=scontent.xx&amp;oh=4485b45b3865d71055780da1726cefd7&amp;oe=5D811841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1827875731"/>
                  </a:ext>
                </a:extLst>
              </a:tr>
            </a:tbl>
          </a:graphicData>
        </a:graphic>
      </p:graphicFrame>
      <p:sp>
        <p:nvSpPr>
          <p:cNvPr id="4" name="Text Placeholder 3">
            <a:extLst>
              <a:ext uri="{FF2B5EF4-FFF2-40B4-BE49-F238E27FC236}">
                <a16:creationId xmlns:a16="http://schemas.microsoft.com/office/drawing/2014/main" id="{2BBE192A-B184-40CC-B8F2-6401C7DCD3B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04324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BCFA5-1247-4A97-8BA8-A8AD5E18BEC5}"/>
              </a:ext>
            </a:extLst>
          </p:cNvPr>
          <p:cNvSpPr>
            <a:spLocks noGrp="1"/>
          </p:cNvSpPr>
          <p:nvPr>
            <p:ph type="title"/>
          </p:nvPr>
        </p:nvSpPr>
        <p:spPr/>
        <p:txBody>
          <a:bodyPr/>
          <a:lstStyle/>
          <a:p>
            <a:r>
              <a:rPr lang="en-US"/>
              <a:t>Instagram Stories Table  | All Pages - 14 of 24</a:t>
            </a:r>
          </a:p>
        </p:txBody>
      </p:sp>
      <p:graphicFrame>
        <p:nvGraphicFramePr>
          <p:cNvPr id="5" name="Table Placeholder 4">
            <a:extLst>
              <a:ext uri="{FF2B5EF4-FFF2-40B4-BE49-F238E27FC236}">
                <a16:creationId xmlns:a16="http://schemas.microsoft.com/office/drawing/2014/main" id="{F9763698-7CEE-4C01-98A4-98B96A25E366}"/>
              </a:ext>
            </a:extLst>
          </p:cNvPr>
          <p:cNvGraphicFramePr>
            <a:graphicFrameLocks noGrp="1"/>
          </p:cNvGraphicFramePr>
          <p:nvPr>
            <p:ph type="tbl" sz="quarter" idx="13"/>
            <p:extLst>
              <p:ext uri="{D42A27DB-BD31-4B8C-83A1-F6EECF244321}">
                <p14:modId xmlns:p14="http://schemas.microsoft.com/office/powerpoint/2010/main" val="34197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5014236"/>
                    </a:ext>
                  </a:extLst>
                </a:gridCol>
                <a:gridCol w="1316736">
                  <a:extLst>
                    <a:ext uri="{9D8B030D-6E8A-4147-A177-3AD203B41FA5}">
                      <a16:colId xmlns:a16="http://schemas.microsoft.com/office/drawing/2014/main" val="1024575709"/>
                    </a:ext>
                  </a:extLst>
                </a:gridCol>
                <a:gridCol w="658368">
                  <a:extLst>
                    <a:ext uri="{9D8B030D-6E8A-4147-A177-3AD203B41FA5}">
                      <a16:colId xmlns:a16="http://schemas.microsoft.com/office/drawing/2014/main" val="2339460161"/>
                    </a:ext>
                  </a:extLst>
                </a:gridCol>
                <a:gridCol w="658368">
                  <a:extLst>
                    <a:ext uri="{9D8B030D-6E8A-4147-A177-3AD203B41FA5}">
                      <a16:colId xmlns:a16="http://schemas.microsoft.com/office/drawing/2014/main" val="2962329696"/>
                    </a:ext>
                  </a:extLst>
                </a:gridCol>
                <a:gridCol w="658368">
                  <a:extLst>
                    <a:ext uri="{9D8B030D-6E8A-4147-A177-3AD203B41FA5}">
                      <a16:colId xmlns:a16="http://schemas.microsoft.com/office/drawing/2014/main" val="2786850528"/>
                    </a:ext>
                  </a:extLst>
                </a:gridCol>
                <a:gridCol w="658368">
                  <a:extLst>
                    <a:ext uri="{9D8B030D-6E8A-4147-A177-3AD203B41FA5}">
                      <a16:colId xmlns:a16="http://schemas.microsoft.com/office/drawing/2014/main" val="2808741839"/>
                    </a:ext>
                  </a:extLst>
                </a:gridCol>
                <a:gridCol w="658368">
                  <a:extLst>
                    <a:ext uri="{9D8B030D-6E8A-4147-A177-3AD203B41FA5}">
                      <a16:colId xmlns:a16="http://schemas.microsoft.com/office/drawing/2014/main" val="248175704"/>
                    </a:ext>
                  </a:extLst>
                </a:gridCol>
                <a:gridCol w="658368">
                  <a:extLst>
                    <a:ext uri="{9D8B030D-6E8A-4147-A177-3AD203B41FA5}">
                      <a16:colId xmlns:a16="http://schemas.microsoft.com/office/drawing/2014/main" val="2619035353"/>
                    </a:ext>
                  </a:extLst>
                </a:gridCol>
                <a:gridCol w="658368">
                  <a:extLst>
                    <a:ext uri="{9D8B030D-6E8A-4147-A177-3AD203B41FA5}">
                      <a16:colId xmlns:a16="http://schemas.microsoft.com/office/drawing/2014/main" val="3468062331"/>
                    </a:ext>
                  </a:extLst>
                </a:gridCol>
                <a:gridCol w="658368">
                  <a:extLst>
                    <a:ext uri="{9D8B030D-6E8A-4147-A177-3AD203B41FA5}">
                      <a16:colId xmlns:a16="http://schemas.microsoft.com/office/drawing/2014/main" val="235958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3276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13:13:51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https://scontent.xx.fbcdn.net/v/t51.12442-15/64656825_725236697923401_5500515025469534967_n.jpg?_nc_cat=101&amp;_nc_oc=AQnnP87NodqbqdODr6jTaawQ645gwBsE-Y06mmZohH8ZseSB1F4ibjXxYi5WoHwxW-c&amp;_nc_ht=scontent.xx&amp;oh=905850cc77538cf5f44ba7909b6f431e&amp;oe=5D7B5C92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13:01:15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388098483"/>
                  </a:ext>
                </a:extLst>
              </a:tr>
            </a:tbl>
          </a:graphicData>
        </a:graphic>
      </p:graphicFrame>
      <p:sp>
        <p:nvSpPr>
          <p:cNvPr id="4" name="Text Placeholder 3">
            <a:extLst>
              <a:ext uri="{FF2B5EF4-FFF2-40B4-BE49-F238E27FC236}">
                <a16:creationId xmlns:a16="http://schemas.microsoft.com/office/drawing/2014/main" id="{C32CF6D4-7382-4AA3-AEA2-009B315A02F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44549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88D6-A7BC-4823-8080-590BAB8A5DF5}"/>
              </a:ext>
            </a:extLst>
          </p:cNvPr>
          <p:cNvSpPr>
            <a:spLocks noGrp="1"/>
          </p:cNvSpPr>
          <p:nvPr>
            <p:ph type="title"/>
          </p:nvPr>
        </p:nvSpPr>
        <p:spPr/>
        <p:txBody>
          <a:bodyPr/>
          <a:lstStyle/>
          <a:p>
            <a:r>
              <a:rPr lang="en-US"/>
              <a:t>Instagram Stories Table  | All Pages - 15 of 24</a:t>
            </a:r>
          </a:p>
        </p:txBody>
      </p:sp>
      <p:graphicFrame>
        <p:nvGraphicFramePr>
          <p:cNvPr id="5" name="Table Placeholder 4">
            <a:extLst>
              <a:ext uri="{FF2B5EF4-FFF2-40B4-BE49-F238E27FC236}">
                <a16:creationId xmlns:a16="http://schemas.microsoft.com/office/drawing/2014/main" id="{4685E8FF-C9A3-4F8F-8853-ACD2B7F01096}"/>
              </a:ext>
            </a:extLst>
          </p:cNvPr>
          <p:cNvGraphicFramePr>
            <a:graphicFrameLocks noGrp="1"/>
          </p:cNvGraphicFramePr>
          <p:nvPr>
            <p:ph type="tbl" sz="quarter" idx="13"/>
            <p:extLst>
              <p:ext uri="{D42A27DB-BD31-4B8C-83A1-F6EECF244321}">
                <p14:modId xmlns:p14="http://schemas.microsoft.com/office/powerpoint/2010/main" val="726371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4169923"/>
                    </a:ext>
                  </a:extLst>
                </a:gridCol>
                <a:gridCol w="1316736">
                  <a:extLst>
                    <a:ext uri="{9D8B030D-6E8A-4147-A177-3AD203B41FA5}">
                      <a16:colId xmlns:a16="http://schemas.microsoft.com/office/drawing/2014/main" val="1763675234"/>
                    </a:ext>
                  </a:extLst>
                </a:gridCol>
                <a:gridCol w="658368">
                  <a:extLst>
                    <a:ext uri="{9D8B030D-6E8A-4147-A177-3AD203B41FA5}">
                      <a16:colId xmlns:a16="http://schemas.microsoft.com/office/drawing/2014/main" val="2991058900"/>
                    </a:ext>
                  </a:extLst>
                </a:gridCol>
                <a:gridCol w="658368">
                  <a:extLst>
                    <a:ext uri="{9D8B030D-6E8A-4147-A177-3AD203B41FA5}">
                      <a16:colId xmlns:a16="http://schemas.microsoft.com/office/drawing/2014/main" val="3648286095"/>
                    </a:ext>
                  </a:extLst>
                </a:gridCol>
                <a:gridCol w="658368">
                  <a:extLst>
                    <a:ext uri="{9D8B030D-6E8A-4147-A177-3AD203B41FA5}">
                      <a16:colId xmlns:a16="http://schemas.microsoft.com/office/drawing/2014/main" val="2055794567"/>
                    </a:ext>
                  </a:extLst>
                </a:gridCol>
                <a:gridCol w="658368">
                  <a:extLst>
                    <a:ext uri="{9D8B030D-6E8A-4147-A177-3AD203B41FA5}">
                      <a16:colId xmlns:a16="http://schemas.microsoft.com/office/drawing/2014/main" val="3844951037"/>
                    </a:ext>
                  </a:extLst>
                </a:gridCol>
                <a:gridCol w="658368">
                  <a:extLst>
                    <a:ext uri="{9D8B030D-6E8A-4147-A177-3AD203B41FA5}">
                      <a16:colId xmlns:a16="http://schemas.microsoft.com/office/drawing/2014/main" val="4031416804"/>
                    </a:ext>
                  </a:extLst>
                </a:gridCol>
                <a:gridCol w="658368">
                  <a:extLst>
                    <a:ext uri="{9D8B030D-6E8A-4147-A177-3AD203B41FA5}">
                      <a16:colId xmlns:a16="http://schemas.microsoft.com/office/drawing/2014/main" val="2091957069"/>
                    </a:ext>
                  </a:extLst>
                </a:gridCol>
                <a:gridCol w="658368">
                  <a:extLst>
                    <a:ext uri="{9D8B030D-6E8A-4147-A177-3AD203B41FA5}">
                      <a16:colId xmlns:a16="http://schemas.microsoft.com/office/drawing/2014/main" val="3463463721"/>
                    </a:ext>
                  </a:extLst>
                </a:gridCol>
                <a:gridCol w="658368">
                  <a:extLst>
                    <a:ext uri="{9D8B030D-6E8A-4147-A177-3AD203B41FA5}">
                      <a16:colId xmlns:a16="http://schemas.microsoft.com/office/drawing/2014/main" val="392125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9517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- 2019-06-22 18:07:23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https://scontent.xx.fbcdn.net/v/t51.12442-15/62494223_435834477002796_6940400622881853852_n.jpg?_nc_cat=102&amp;_nc_oc=AQkepwvMcfZFdOANFDtyvXhKveGmvB3N7xmGyGOqQu-6RVDn_Qa6XC-gVZlvjxKM3-I&amp;_nc_ht=scontent.xx&amp;oh=fd84a2cb496f536c3e8132687638f2fa&amp;oe=5D7E5895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18:00:58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3469671448"/>
                  </a:ext>
                </a:extLst>
              </a:tr>
            </a:tbl>
          </a:graphicData>
        </a:graphic>
      </p:graphicFrame>
      <p:sp>
        <p:nvSpPr>
          <p:cNvPr id="4" name="Text Placeholder 3">
            <a:extLst>
              <a:ext uri="{FF2B5EF4-FFF2-40B4-BE49-F238E27FC236}">
                <a16:creationId xmlns:a16="http://schemas.microsoft.com/office/drawing/2014/main" id="{82F49B36-2F5A-4614-969D-5D4E3F5E435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091254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06BBA-BA93-4ECD-9F01-CD5EF50A9E9E}"/>
              </a:ext>
            </a:extLst>
          </p:cNvPr>
          <p:cNvSpPr>
            <a:spLocks noGrp="1"/>
          </p:cNvSpPr>
          <p:nvPr>
            <p:ph type="title"/>
          </p:nvPr>
        </p:nvSpPr>
        <p:spPr/>
        <p:txBody>
          <a:bodyPr/>
          <a:lstStyle/>
          <a:p>
            <a:r>
              <a:rPr lang="en-US"/>
              <a:t>Instagram Stories Table  | All Pages - 16 of 24</a:t>
            </a:r>
          </a:p>
        </p:txBody>
      </p:sp>
      <p:graphicFrame>
        <p:nvGraphicFramePr>
          <p:cNvPr id="5" name="Table Placeholder 4">
            <a:extLst>
              <a:ext uri="{FF2B5EF4-FFF2-40B4-BE49-F238E27FC236}">
                <a16:creationId xmlns:a16="http://schemas.microsoft.com/office/drawing/2014/main" id="{C831AED3-4940-4E30-8808-4F20514D0F49}"/>
              </a:ext>
            </a:extLst>
          </p:cNvPr>
          <p:cNvGraphicFramePr>
            <a:graphicFrameLocks noGrp="1"/>
          </p:cNvGraphicFramePr>
          <p:nvPr>
            <p:ph type="tbl" sz="quarter" idx="13"/>
            <p:extLst>
              <p:ext uri="{D42A27DB-BD31-4B8C-83A1-F6EECF244321}">
                <p14:modId xmlns:p14="http://schemas.microsoft.com/office/powerpoint/2010/main" val="1463388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96247802"/>
                    </a:ext>
                  </a:extLst>
                </a:gridCol>
                <a:gridCol w="1316736">
                  <a:extLst>
                    <a:ext uri="{9D8B030D-6E8A-4147-A177-3AD203B41FA5}">
                      <a16:colId xmlns:a16="http://schemas.microsoft.com/office/drawing/2014/main" val="2980360637"/>
                    </a:ext>
                  </a:extLst>
                </a:gridCol>
                <a:gridCol w="658368">
                  <a:extLst>
                    <a:ext uri="{9D8B030D-6E8A-4147-A177-3AD203B41FA5}">
                      <a16:colId xmlns:a16="http://schemas.microsoft.com/office/drawing/2014/main" val="2988228266"/>
                    </a:ext>
                  </a:extLst>
                </a:gridCol>
                <a:gridCol w="658368">
                  <a:extLst>
                    <a:ext uri="{9D8B030D-6E8A-4147-A177-3AD203B41FA5}">
                      <a16:colId xmlns:a16="http://schemas.microsoft.com/office/drawing/2014/main" val="495843496"/>
                    </a:ext>
                  </a:extLst>
                </a:gridCol>
                <a:gridCol w="658368">
                  <a:extLst>
                    <a:ext uri="{9D8B030D-6E8A-4147-A177-3AD203B41FA5}">
                      <a16:colId xmlns:a16="http://schemas.microsoft.com/office/drawing/2014/main" val="4012157494"/>
                    </a:ext>
                  </a:extLst>
                </a:gridCol>
                <a:gridCol w="658368">
                  <a:extLst>
                    <a:ext uri="{9D8B030D-6E8A-4147-A177-3AD203B41FA5}">
                      <a16:colId xmlns:a16="http://schemas.microsoft.com/office/drawing/2014/main" val="2415442588"/>
                    </a:ext>
                  </a:extLst>
                </a:gridCol>
                <a:gridCol w="658368">
                  <a:extLst>
                    <a:ext uri="{9D8B030D-6E8A-4147-A177-3AD203B41FA5}">
                      <a16:colId xmlns:a16="http://schemas.microsoft.com/office/drawing/2014/main" val="1845677193"/>
                    </a:ext>
                  </a:extLst>
                </a:gridCol>
                <a:gridCol w="658368">
                  <a:extLst>
                    <a:ext uri="{9D8B030D-6E8A-4147-A177-3AD203B41FA5}">
                      <a16:colId xmlns:a16="http://schemas.microsoft.com/office/drawing/2014/main" val="4214024711"/>
                    </a:ext>
                  </a:extLst>
                </a:gridCol>
                <a:gridCol w="658368">
                  <a:extLst>
                    <a:ext uri="{9D8B030D-6E8A-4147-A177-3AD203B41FA5}">
                      <a16:colId xmlns:a16="http://schemas.microsoft.com/office/drawing/2014/main" val="3327341817"/>
                    </a:ext>
                  </a:extLst>
                </a:gridCol>
                <a:gridCol w="658368">
                  <a:extLst>
                    <a:ext uri="{9D8B030D-6E8A-4147-A177-3AD203B41FA5}">
                      <a16:colId xmlns:a16="http://schemas.microsoft.com/office/drawing/2014/main" val="224585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1931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15:25:34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https://scontent.xx.fbcdn.net/v/t51.12442-15/64979563_889685964728649_6497006048856631066_n.jpg?_nc_cat=101&amp;_nc_oc=AQkMSmvnY1gYyYsinQRD6WlvEWPAQGp1NSHQDgoMY4SnIjwHo1HIvhEWAbxgUXlQlpU&amp;_nc_ht=scontent.xx&amp;oh=15a22f797ba6440fc3327881a12b578d&amp;oe=5D8141C9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48922556"/>
                  </a:ext>
                </a:extLst>
              </a:tr>
            </a:tbl>
          </a:graphicData>
        </a:graphic>
      </p:graphicFrame>
      <p:sp>
        <p:nvSpPr>
          <p:cNvPr id="4" name="Text Placeholder 3">
            <a:extLst>
              <a:ext uri="{FF2B5EF4-FFF2-40B4-BE49-F238E27FC236}">
                <a16:creationId xmlns:a16="http://schemas.microsoft.com/office/drawing/2014/main" id="{5CEE20FA-4A56-428E-A283-1180D4091EA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58693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12F9-887B-41F7-84BE-52DA0BFAE348}"/>
              </a:ext>
            </a:extLst>
          </p:cNvPr>
          <p:cNvSpPr>
            <a:spLocks noGrp="1"/>
          </p:cNvSpPr>
          <p:nvPr>
            <p:ph type="title"/>
          </p:nvPr>
        </p:nvSpPr>
        <p:spPr/>
        <p:txBody>
          <a:bodyPr/>
          <a:lstStyle/>
          <a:p>
            <a:r>
              <a:rPr lang="en-US"/>
              <a:t>Instagram Stories Table  | All Pages - 17 of 24</a:t>
            </a:r>
          </a:p>
        </p:txBody>
      </p:sp>
      <p:graphicFrame>
        <p:nvGraphicFramePr>
          <p:cNvPr id="5" name="Table Placeholder 4">
            <a:extLst>
              <a:ext uri="{FF2B5EF4-FFF2-40B4-BE49-F238E27FC236}">
                <a16:creationId xmlns:a16="http://schemas.microsoft.com/office/drawing/2014/main" id="{1D3A129A-75F3-4AEA-B833-2229304AF9D0}"/>
              </a:ext>
            </a:extLst>
          </p:cNvPr>
          <p:cNvGraphicFramePr>
            <a:graphicFrameLocks noGrp="1"/>
          </p:cNvGraphicFramePr>
          <p:nvPr>
            <p:ph type="tbl" sz="quarter" idx="13"/>
            <p:extLst>
              <p:ext uri="{D42A27DB-BD31-4B8C-83A1-F6EECF244321}">
                <p14:modId xmlns:p14="http://schemas.microsoft.com/office/powerpoint/2010/main" val="133366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429861"/>
                    </a:ext>
                  </a:extLst>
                </a:gridCol>
                <a:gridCol w="1316736">
                  <a:extLst>
                    <a:ext uri="{9D8B030D-6E8A-4147-A177-3AD203B41FA5}">
                      <a16:colId xmlns:a16="http://schemas.microsoft.com/office/drawing/2014/main" val="1149476933"/>
                    </a:ext>
                  </a:extLst>
                </a:gridCol>
                <a:gridCol w="658368">
                  <a:extLst>
                    <a:ext uri="{9D8B030D-6E8A-4147-A177-3AD203B41FA5}">
                      <a16:colId xmlns:a16="http://schemas.microsoft.com/office/drawing/2014/main" val="3147283573"/>
                    </a:ext>
                  </a:extLst>
                </a:gridCol>
                <a:gridCol w="658368">
                  <a:extLst>
                    <a:ext uri="{9D8B030D-6E8A-4147-A177-3AD203B41FA5}">
                      <a16:colId xmlns:a16="http://schemas.microsoft.com/office/drawing/2014/main" val="757219013"/>
                    </a:ext>
                  </a:extLst>
                </a:gridCol>
                <a:gridCol w="658368">
                  <a:extLst>
                    <a:ext uri="{9D8B030D-6E8A-4147-A177-3AD203B41FA5}">
                      <a16:colId xmlns:a16="http://schemas.microsoft.com/office/drawing/2014/main" val="1047843244"/>
                    </a:ext>
                  </a:extLst>
                </a:gridCol>
                <a:gridCol w="658368">
                  <a:extLst>
                    <a:ext uri="{9D8B030D-6E8A-4147-A177-3AD203B41FA5}">
                      <a16:colId xmlns:a16="http://schemas.microsoft.com/office/drawing/2014/main" val="4204641297"/>
                    </a:ext>
                  </a:extLst>
                </a:gridCol>
                <a:gridCol w="658368">
                  <a:extLst>
                    <a:ext uri="{9D8B030D-6E8A-4147-A177-3AD203B41FA5}">
                      <a16:colId xmlns:a16="http://schemas.microsoft.com/office/drawing/2014/main" val="312865904"/>
                    </a:ext>
                  </a:extLst>
                </a:gridCol>
                <a:gridCol w="658368">
                  <a:extLst>
                    <a:ext uri="{9D8B030D-6E8A-4147-A177-3AD203B41FA5}">
                      <a16:colId xmlns:a16="http://schemas.microsoft.com/office/drawing/2014/main" val="3038372926"/>
                    </a:ext>
                  </a:extLst>
                </a:gridCol>
                <a:gridCol w="658368">
                  <a:extLst>
                    <a:ext uri="{9D8B030D-6E8A-4147-A177-3AD203B41FA5}">
                      <a16:colId xmlns:a16="http://schemas.microsoft.com/office/drawing/2014/main" val="3921378522"/>
                    </a:ext>
                  </a:extLst>
                </a:gridCol>
                <a:gridCol w="658368">
                  <a:extLst>
                    <a:ext uri="{9D8B030D-6E8A-4147-A177-3AD203B41FA5}">
                      <a16:colId xmlns:a16="http://schemas.microsoft.com/office/drawing/2014/main" val="254312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1207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15:25:14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https://scontent.xx.fbcdn.net/v/t51.12442-15/62487468_451769855615046_2029173450885039557_n.jpg?_nc_cat=110&amp;_nc_oc=AQl7nGi3P7F5Rk4oM4mIF9nSAF-M60ycJYWV_rCJx3TZYP05xites9J-gMk47OfUM3k&amp;_nc_ht=scontent.xx&amp;oh=30f0715776bd3598d93a008085272e8b&amp;oe=5D8B0B8B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356991291"/>
                  </a:ext>
                </a:extLst>
              </a:tr>
            </a:tbl>
          </a:graphicData>
        </a:graphic>
      </p:graphicFrame>
      <p:sp>
        <p:nvSpPr>
          <p:cNvPr id="4" name="Text Placeholder 3">
            <a:extLst>
              <a:ext uri="{FF2B5EF4-FFF2-40B4-BE49-F238E27FC236}">
                <a16:creationId xmlns:a16="http://schemas.microsoft.com/office/drawing/2014/main" id="{F403E1BB-1687-4198-AD3F-F1845A9F87C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55839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D335-4B83-4152-A3E4-F0BD2FEC7E50}"/>
              </a:ext>
            </a:extLst>
          </p:cNvPr>
          <p:cNvSpPr>
            <a:spLocks noGrp="1"/>
          </p:cNvSpPr>
          <p:nvPr>
            <p:ph type="title"/>
          </p:nvPr>
        </p:nvSpPr>
        <p:spPr/>
        <p:txBody>
          <a:bodyPr/>
          <a:lstStyle/>
          <a:p>
            <a:r>
              <a:rPr lang="en-US"/>
              <a:t>Instagram Stories Table  | All Pages - 18 of 24</a:t>
            </a:r>
          </a:p>
        </p:txBody>
      </p:sp>
      <p:graphicFrame>
        <p:nvGraphicFramePr>
          <p:cNvPr id="5" name="Table Placeholder 4">
            <a:extLst>
              <a:ext uri="{FF2B5EF4-FFF2-40B4-BE49-F238E27FC236}">
                <a16:creationId xmlns:a16="http://schemas.microsoft.com/office/drawing/2014/main" id="{AA6CCE4D-86EF-41A4-B0B1-2DC9832AA1DC}"/>
              </a:ext>
            </a:extLst>
          </p:cNvPr>
          <p:cNvGraphicFramePr>
            <a:graphicFrameLocks noGrp="1"/>
          </p:cNvGraphicFramePr>
          <p:nvPr>
            <p:ph type="tbl" sz="quarter" idx="13"/>
            <p:extLst>
              <p:ext uri="{D42A27DB-BD31-4B8C-83A1-F6EECF244321}">
                <p14:modId xmlns:p14="http://schemas.microsoft.com/office/powerpoint/2010/main" val="3041938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1459984"/>
                    </a:ext>
                  </a:extLst>
                </a:gridCol>
                <a:gridCol w="1316736">
                  <a:extLst>
                    <a:ext uri="{9D8B030D-6E8A-4147-A177-3AD203B41FA5}">
                      <a16:colId xmlns:a16="http://schemas.microsoft.com/office/drawing/2014/main" val="1647725535"/>
                    </a:ext>
                  </a:extLst>
                </a:gridCol>
                <a:gridCol w="658368">
                  <a:extLst>
                    <a:ext uri="{9D8B030D-6E8A-4147-A177-3AD203B41FA5}">
                      <a16:colId xmlns:a16="http://schemas.microsoft.com/office/drawing/2014/main" val="2415296498"/>
                    </a:ext>
                  </a:extLst>
                </a:gridCol>
                <a:gridCol w="658368">
                  <a:extLst>
                    <a:ext uri="{9D8B030D-6E8A-4147-A177-3AD203B41FA5}">
                      <a16:colId xmlns:a16="http://schemas.microsoft.com/office/drawing/2014/main" val="4007314391"/>
                    </a:ext>
                  </a:extLst>
                </a:gridCol>
                <a:gridCol w="658368">
                  <a:extLst>
                    <a:ext uri="{9D8B030D-6E8A-4147-A177-3AD203B41FA5}">
                      <a16:colId xmlns:a16="http://schemas.microsoft.com/office/drawing/2014/main" val="1732745828"/>
                    </a:ext>
                  </a:extLst>
                </a:gridCol>
                <a:gridCol w="658368">
                  <a:extLst>
                    <a:ext uri="{9D8B030D-6E8A-4147-A177-3AD203B41FA5}">
                      <a16:colId xmlns:a16="http://schemas.microsoft.com/office/drawing/2014/main" val="3140458883"/>
                    </a:ext>
                  </a:extLst>
                </a:gridCol>
                <a:gridCol w="658368">
                  <a:extLst>
                    <a:ext uri="{9D8B030D-6E8A-4147-A177-3AD203B41FA5}">
                      <a16:colId xmlns:a16="http://schemas.microsoft.com/office/drawing/2014/main" val="269752968"/>
                    </a:ext>
                  </a:extLst>
                </a:gridCol>
                <a:gridCol w="658368">
                  <a:extLst>
                    <a:ext uri="{9D8B030D-6E8A-4147-A177-3AD203B41FA5}">
                      <a16:colId xmlns:a16="http://schemas.microsoft.com/office/drawing/2014/main" val="3269693097"/>
                    </a:ext>
                  </a:extLst>
                </a:gridCol>
                <a:gridCol w="658368">
                  <a:extLst>
                    <a:ext uri="{9D8B030D-6E8A-4147-A177-3AD203B41FA5}">
                      <a16:colId xmlns:a16="http://schemas.microsoft.com/office/drawing/2014/main" val="3358643509"/>
                    </a:ext>
                  </a:extLst>
                </a:gridCol>
                <a:gridCol w="658368">
                  <a:extLst>
                    <a:ext uri="{9D8B030D-6E8A-4147-A177-3AD203B41FA5}">
                      <a16:colId xmlns:a16="http://schemas.microsoft.com/office/drawing/2014/main" val="274500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8670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15:25:04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https://scontent.xx.fbcdn.net/v/t51.12442-15/61687898_144295209986725_7991753233360449844_n.jpg?_nc_cat=103&amp;_nc_oc=AQnCX-aAS11QrpZbFegswQ0ZiFC8QCPK4QaEBNOBZJbs8qht3IasjvhMIGbhpfosh-I&amp;_nc_ht=scontent.xx&amp;oh=156bf5e9637ea8d6ee78e20c25f5e4c5&amp;oe=5DC4D969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330393721"/>
                  </a:ext>
                </a:extLst>
              </a:tr>
            </a:tbl>
          </a:graphicData>
        </a:graphic>
      </p:graphicFrame>
      <p:sp>
        <p:nvSpPr>
          <p:cNvPr id="4" name="Text Placeholder 3">
            <a:extLst>
              <a:ext uri="{FF2B5EF4-FFF2-40B4-BE49-F238E27FC236}">
                <a16:creationId xmlns:a16="http://schemas.microsoft.com/office/drawing/2014/main" id="{AACE0D09-5B96-48AA-9573-4611A3EF8FD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855057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2062-5007-4C95-A857-F59029476D3A}"/>
              </a:ext>
            </a:extLst>
          </p:cNvPr>
          <p:cNvSpPr>
            <a:spLocks noGrp="1"/>
          </p:cNvSpPr>
          <p:nvPr>
            <p:ph type="title"/>
          </p:nvPr>
        </p:nvSpPr>
        <p:spPr/>
        <p:txBody>
          <a:bodyPr/>
          <a:lstStyle/>
          <a:p>
            <a:r>
              <a:rPr lang="en-US"/>
              <a:t>Instagram Stories Table  | All Pages - 19 of 24</a:t>
            </a:r>
          </a:p>
        </p:txBody>
      </p:sp>
      <p:graphicFrame>
        <p:nvGraphicFramePr>
          <p:cNvPr id="5" name="Table Placeholder 4">
            <a:extLst>
              <a:ext uri="{FF2B5EF4-FFF2-40B4-BE49-F238E27FC236}">
                <a16:creationId xmlns:a16="http://schemas.microsoft.com/office/drawing/2014/main" id="{1B9933A3-2571-4FDE-9AAB-4E072B28A9C2}"/>
              </a:ext>
            </a:extLst>
          </p:cNvPr>
          <p:cNvGraphicFramePr>
            <a:graphicFrameLocks noGrp="1"/>
          </p:cNvGraphicFramePr>
          <p:nvPr>
            <p:ph type="tbl" sz="quarter" idx="13"/>
            <p:extLst>
              <p:ext uri="{D42A27DB-BD31-4B8C-83A1-F6EECF244321}">
                <p14:modId xmlns:p14="http://schemas.microsoft.com/office/powerpoint/2010/main" val="54447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26443666"/>
                    </a:ext>
                  </a:extLst>
                </a:gridCol>
                <a:gridCol w="1316736">
                  <a:extLst>
                    <a:ext uri="{9D8B030D-6E8A-4147-A177-3AD203B41FA5}">
                      <a16:colId xmlns:a16="http://schemas.microsoft.com/office/drawing/2014/main" val="1847739818"/>
                    </a:ext>
                  </a:extLst>
                </a:gridCol>
                <a:gridCol w="658368">
                  <a:extLst>
                    <a:ext uri="{9D8B030D-6E8A-4147-A177-3AD203B41FA5}">
                      <a16:colId xmlns:a16="http://schemas.microsoft.com/office/drawing/2014/main" val="1850909819"/>
                    </a:ext>
                  </a:extLst>
                </a:gridCol>
                <a:gridCol w="658368">
                  <a:extLst>
                    <a:ext uri="{9D8B030D-6E8A-4147-A177-3AD203B41FA5}">
                      <a16:colId xmlns:a16="http://schemas.microsoft.com/office/drawing/2014/main" val="13315507"/>
                    </a:ext>
                  </a:extLst>
                </a:gridCol>
                <a:gridCol w="658368">
                  <a:extLst>
                    <a:ext uri="{9D8B030D-6E8A-4147-A177-3AD203B41FA5}">
                      <a16:colId xmlns:a16="http://schemas.microsoft.com/office/drawing/2014/main" val="1041986003"/>
                    </a:ext>
                  </a:extLst>
                </a:gridCol>
                <a:gridCol w="658368">
                  <a:extLst>
                    <a:ext uri="{9D8B030D-6E8A-4147-A177-3AD203B41FA5}">
                      <a16:colId xmlns:a16="http://schemas.microsoft.com/office/drawing/2014/main" val="4245881877"/>
                    </a:ext>
                  </a:extLst>
                </a:gridCol>
                <a:gridCol w="658368">
                  <a:extLst>
                    <a:ext uri="{9D8B030D-6E8A-4147-A177-3AD203B41FA5}">
                      <a16:colId xmlns:a16="http://schemas.microsoft.com/office/drawing/2014/main" val="4224308774"/>
                    </a:ext>
                  </a:extLst>
                </a:gridCol>
                <a:gridCol w="658368">
                  <a:extLst>
                    <a:ext uri="{9D8B030D-6E8A-4147-A177-3AD203B41FA5}">
                      <a16:colId xmlns:a16="http://schemas.microsoft.com/office/drawing/2014/main" val="3440534543"/>
                    </a:ext>
                  </a:extLst>
                </a:gridCol>
                <a:gridCol w="658368">
                  <a:extLst>
                    <a:ext uri="{9D8B030D-6E8A-4147-A177-3AD203B41FA5}">
                      <a16:colId xmlns:a16="http://schemas.microsoft.com/office/drawing/2014/main" val="312023606"/>
                    </a:ext>
                  </a:extLst>
                </a:gridCol>
                <a:gridCol w="658368">
                  <a:extLst>
                    <a:ext uri="{9D8B030D-6E8A-4147-A177-3AD203B41FA5}">
                      <a16:colId xmlns:a16="http://schemas.microsoft.com/office/drawing/2014/main" val="135049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0537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15:24:38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https://scontent.xx.fbcdn.net/v/t51.12442-15/62267061_141496400288982_5693726862610030668_n.jpg?_nc_cat=102&amp;_nc_oc=AQmAz87ptGJNp5qi5MC61b71hJgqgXhYwCnimUICK-2jzk-Qcl4MzmPiXBV3PmHM9tw&amp;_nc_ht=scontent.xx&amp;oh=cb54f5572ab3f9aab555a50b4a0c9bc0&amp;oe=5D893539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542459858"/>
                  </a:ext>
                </a:extLst>
              </a:tr>
            </a:tbl>
          </a:graphicData>
        </a:graphic>
      </p:graphicFrame>
      <p:sp>
        <p:nvSpPr>
          <p:cNvPr id="4" name="Text Placeholder 3">
            <a:extLst>
              <a:ext uri="{FF2B5EF4-FFF2-40B4-BE49-F238E27FC236}">
                <a16:creationId xmlns:a16="http://schemas.microsoft.com/office/drawing/2014/main" id="{9CD283D2-E3DF-405C-8989-DF40DFBDC68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706238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EDEB0-2103-4AEC-B5B4-4D1D1876472C}"/>
              </a:ext>
            </a:extLst>
          </p:cNvPr>
          <p:cNvSpPr>
            <a:spLocks noGrp="1"/>
          </p:cNvSpPr>
          <p:nvPr>
            <p:ph type="title"/>
          </p:nvPr>
        </p:nvSpPr>
        <p:spPr/>
        <p:txBody>
          <a:bodyPr/>
          <a:lstStyle/>
          <a:p>
            <a:r>
              <a:rPr lang="en-US"/>
              <a:t>Instagram Stories Table  | All Pages - 20 of 24</a:t>
            </a:r>
          </a:p>
        </p:txBody>
      </p:sp>
      <p:graphicFrame>
        <p:nvGraphicFramePr>
          <p:cNvPr id="5" name="Table Placeholder 4">
            <a:extLst>
              <a:ext uri="{FF2B5EF4-FFF2-40B4-BE49-F238E27FC236}">
                <a16:creationId xmlns:a16="http://schemas.microsoft.com/office/drawing/2014/main" id="{D9029FBA-61FA-4361-9866-5492FAB6969C}"/>
              </a:ext>
            </a:extLst>
          </p:cNvPr>
          <p:cNvGraphicFramePr>
            <a:graphicFrameLocks noGrp="1"/>
          </p:cNvGraphicFramePr>
          <p:nvPr>
            <p:ph type="tbl" sz="quarter" idx="13"/>
            <p:extLst>
              <p:ext uri="{D42A27DB-BD31-4B8C-83A1-F6EECF244321}">
                <p14:modId xmlns:p14="http://schemas.microsoft.com/office/powerpoint/2010/main" val="132650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6568851"/>
                    </a:ext>
                  </a:extLst>
                </a:gridCol>
                <a:gridCol w="1316736">
                  <a:extLst>
                    <a:ext uri="{9D8B030D-6E8A-4147-A177-3AD203B41FA5}">
                      <a16:colId xmlns:a16="http://schemas.microsoft.com/office/drawing/2014/main" val="3659408300"/>
                    </a:ext>
                  </a:extLst>
                </a:gridCol>
                <a:gridCol w="658368">
                  <a:extLst>
                    <a:ext uri="{9D8B030D-6E8A-4147-A177-3AD203B41FA5}">
                      <a16:colId xmlns:a16="http://schemas.microsoft.com/office/drawing/2014/main" val="999698393"/>
                    </a:ext>
                  </a:extLst>
                </a:gridCol>
                <a:gridCol w="658368">
                  <a:extLst>
                    <a:ext uri="{9D8B030D-6E8A-4147-A177-3AD203B41FA5}">
                      <a16:colId xmlns:a16="http://schemas.microsoft.com/office/drawing/2014/main" val="3757729774"/>
                    </a:ext>
                  </a:extLst>
                </a:gridCol>
                <a:gridCol w="658368">
                  <a:extLst>
                    <a:ext uri="{9D8B030D-6E8A-4147-A177-3AD203B41FA5}">
                      <a16:colId xmlns:a16="http://schemas.microsoft.com/office/drawing/2014/main" val="3728026756"/>
                    </a:ext>
                  </a:extLst>
                </a:gridCol>
                <a:gridCol w="658368">
                  <a:extLst>
                    <a:ext uri="{9D8B030D-6E8A-4147-A177-3AD203B41FA5}">
                      <a16:colId xmlns:a16="http://schemas.microsoft.com/office/drawing/2014/main" val="2525882910"/>
                    </a:ext>
                  </a:extLst>
                </a:gridCol>
                <a:gridCol w="658368">
                  <a:extLst>
                    <a:ext uri="{9D8B030D-6E8A-4147-A177-3AD203B41FA5}">
                      <a16:colId xmlns:a16="http://schemas.microsoft.com/office/drawing/2014/main" val="856911339"/>
                    </a:ext>
                  </a:extLst>
                </a:gridCol>
                <a:gridCol w="658368">
                  <a:extLst>
                    <a:ext uri="{9D8B030D-6E8A-4147-A177-3AD203B41FA5}">
                      <a16:colId xmlns:a16="http://schemas.microsoft.com/office/drawing/2014/main" val="2250158714"/>
                    </a:ext>
                  </a:extLst>
                </a:gridCol>
                <a:gridCol w="658368">
                  <a:extLst>
                    <a:ext uri="{9D8B030D-6E8A-4147-A177-3AD203B41FA5}">
                      <a16:colId xmlns:a16="http://schemas.microsoft.com/office/drawing/2014/main" val="1921928369"/>
                    </a:ext>
                  </a:extLst>
                </a:gridCol>
                <a:gridCol w="658368">
                  <a:extLst>
                    <a:ext uri="{9D8B030D-6E8A-4147-A177-3AD203B41FA5}">
                      <a16:colId xmlns:a16="http://schemas.microsoft.com/office/drawing/2014/main" val="317984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3129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15:24:11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https://scontent.xx.fbcdn.net/v/t51.12442-15/62184073_2440814882839199_6644057547507790271_n.jpg?_nc_cat=111&amp;_nc_oc=AQkQae0YQ6uZZNlXmBJLWi903Xyx8giNuRqmoCBjraszV2t3cIaGTFNJoRR50OiPGus&amp;_nc_ht=scontent.xx&amp;oh=ee43418ad65b9a98a729184d3265e74c&amp;oe=5D85F672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046483156"/>
                  </a:ext>
                </a:extLst>
              </a:tr>
            </a:tbl>
          </a:graphicData>
        </a:graphic>
      </p:graphicFrame>
      <p:sp>
        <p:nvSpPr>
          <p:cNvPr id="4" name="Text Placeholder 3">
            <a:extLst>
              <a:ext uri="{FF2B5EF4-FFF2-40B4-BE49-F238E27FC236}">
                <a16:creationId xmlns:a16="http://schemas.microsoft.com/office/drawing/2014/main" id="{F336566B-F517-4570-A48D-31477243B7E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661593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2323-0BC2-427F-B340-A5989657F274}"/>
              </a:ext>
            </a:extLst>
          </p:cNvPr>
          <p:cNvSpPr>
            <a:spLocks noGrp="1"/>
          </p:cNvSpPr>
          <p:nvPr>
            <p:ph type="title"/>
          </p:nvPr>
        </p:nvSpPr>
        <p:spPr/>
        <p:txBody>
          <a:bodyPr/>
          <a:lstStyle/>
          <a:p>
            <a:r>
              <a:rPr lang="en-US"/>
              <a:t>Instagram Stories Table  | All Pages - 21 of 24</a:t>
            </a:r>
          </a:p>
        </p:txBody>
      </p:sp>
      <p:graphicFrame>
        <p:nvGraphicFramePr>
          <p:cNvPr id="5" name="Table Placeholder 4">
            <a:extLst>
              <a:ext uri="{FF2B5EF4-FFF2-40B4-BE49-F238E27FC236}">
                <a16:creationId xmlns:a16="http://schemas.microsoft.com/office/drawing/2014/main" id="{B4D89EC1-B36C-4D6F-A715-685B5B0B1BC8}"/>
              </a:ext>
            </a:extLst>
          </p:cNvPr>
          <p:cNvGraphicFramePr>
            <a:graphicFrameLocks noGrp="1"/>
          </p:cNvGraphicFramePr>
          <p:nvPr>
            <p:ph type="tbl" sz="quarter" idx="13"/>
            <p:extLst>
              <p:ext uri="{D42A27DB-BD31-4B8C-83A1-F6EECF244321}">
                <p14:modId xmlns:p14="http://schemas.microsoft.com/office/powerpoint/2010/main" val="115878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3624638"/>
                    </a:ext>
                  </a:extLst>
                </a:gridCol>
                <a:gridCol w="1316736">
                  <a:extLst>
                    <a:ext uri="{9D8B030D-6E8A-4147-A177-3AD203B41FA5}">
                      <a16:colId xmlns:a16="http://schemas.microsoft.com/office/drawing/2014/main" val="3417630421"/>
                    </a:ext>
                  </a:extLst>
                </a:gridCol>
                <a:gridCol w="658368">
                  <a:extLst>
                    <a:ext uri="{9D8B030D-6E8A-4147-A177-3AD203B41FA5}">
                      <a16:colId xmlns:a16="http://schemas.microsoft.com/office/drawing/2014/main" val="488498469"/>
                    </a:ext>
                  </a:extLst>
                </a:gridCol>
                <a:gridCol w="658368">
                  <a:extLst>
                    <a:ext uri="{9D8B030D-6E8A-4147-A177-3AD203B41FA5}">
                      <a16:colId xmlns:a16="http://schemas.microsoft.com/office/drawing/2014/main" val="3614116367"/>
                    </a:ext>
                  </a:extLst>
                </a:gridCol>
                <a:gridCol w="658368">
                  <a:extLst>
                    <a:ext uri="{9D8B030D-6E8A-4147-A177-3AD203B41FA5}">
                      <a16:colId xmlns:a16="http://schemas.microsoft.com/office/drawing/2014/main" val="141492677"/>
                    </a:ext>
                  </a:extLst>
                </a:gridCol>
                <a:gridCol w="658368">
                  <a:extLst>
                    <a:ext uri="{9D8B030D-6E8A-4147-A177-3AD203B41FA5}">
                      <a16:colId xmlns:a16="http://schemas.microsoft.com/office/drawing/2014/main" val="1465886814"/>
                    </a:ext>
                  </a:extLst>
                </a:gridCol>
                <a:gridCol w="658368">
                  <a:extLst>
                    <a:ext uri="{9D8B030D-6E8A-4147-A177-3AD203B41FA5}">
                      <a16:colId xmlns:a16="http://schemas.microsoft.com/office/drawing/2014/main" val="1800964596"/>
                    </a:ext>
                  </a:extLst>
                </a:gridCol>
                <a:gridCol w="658368">
                  <a:extLst>
                    <a:ext uri="{9D8B030D-6E8A-4147-A177-3AD203B41FA5}">
                      <a16:colId xmlns:a16="http://schemas.microsoft.com/office/drawing/2014/main" val="3492915796"/>
                    </a:ext>
                  </a:extLst>
                </a:gridCol>
                <a:gridCol w="658368">
                  <a:extLst>
                    <a:ext uri="{9D8B030D-6E8A-4147-A177-3AD203B41FA5}">
                      <a16:colId xmlns:a16="http://schemas.microsoft.com/office/drawing/2014/main" val="3727568183"/>
                    </a:ext>
                  </a:extLst>
                </a:gridCol>
                <a:gridCol w="658368">
                  <a:extLst>
                    <a:ext uri="{9D8B030D-6E8A-4147-A177-3AD203B41FA5}">
                      <a16:colId xmlns:a16="http://schemas.microsoft.com/office/drawing/2014/main" val="1354297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548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15:24:01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https://scontent.xx.fbcdn.net/v/t51.12442-15/64255684_144962849910643_443741481726681928_n.jpg?_nc_cat=100&amp;_nc_oc=AQmUvTbk2BCd5exBBAmEwi_hi0h2vAgpdKxjbD9S_UZPggP2DdR3iwAThXTzcDeYO3E&amp;_nc_ht=scontent.xx&amp;oh=718b9a5e4dc4acee58c4726a2e166ca0&amp;oe=5D7FA2E9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15:01:04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7543396"/>
                  </a:ext>
                </a:extLst>
              </a:tr>
            </a:tbl>
          </a:graphicData>
        </a:graphic>
      </p:graphicFrame>
      <p:sp>
        <p:nvSpPr>
          <p:cNvPr id="4" name="Text Placeholder 3">
            <a:extLst>
              <a:ext uri="{FF2B5EF4-FFF2-40B4-BE49-F238E27FC236}">
                <a16:creationId xmlns:a16="http://schemas.microsoft.com/office/drawing/2014/main" id="{BDCEB1F3-CC2A-4AA9-A05B-1D610C1CD8A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97083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42D6D-8D0A-493C-8BF1-94AEDCBF64D8}"/>
              </a:ext>
            </a:extLst>
          </p:cNvPr>
          <p:cNvSpPr>
            <a:spLocks noGrp="1"/>
          </p:cNvSpPr>
          <p:nvPr>
            <p:ph type="title"/>
          </p:nvPr>
        </p:nvSpPr>
        <p:spPr/>
        <p:txBody>
          <a:bodyPr/>
          <a:lstStyle/>
          <a:p>
            <a:r>
              <a:rPr lang="en-US"/>
              <a:t>Instagram Stories Table  | All Pages - 22 of 24</a:t>
            </a:r>
          </a:p>
        </p:txBody>
      </p:sp>
      <p:graphicFrame>
        <p:nvGraphicFramePr>
          <p:cNvPr id="5" name="Table Placeholder 4">
            <a:extLst>
              <a:ext uri="{FF2B5EF4-FFF2-40B4-BE49-F238E27FC236}">
                <a16:creationId xmlns:a16="http://schemas.microsoft.com/office/drawing/2014/main" id="{B5875480-3691-4075-843B-5D6AA2DC0F96}"/>
              </a:ext>
            </a:extLst>
          </p:cNvPr>
          <p:cNvGraphicFramePr>
            <a:graphicFrameLocks noGrp="1"/>
          </p:cNvGraphicFramePr>
          <p:nvPr>
            <p:ph type="tbl" sz="quarter" idx="13"/>
            <p:extLst>
              <p:ext uri="{D42A27DB-BD31-4B8C-83A1-F6EECF244321}">
                <p14:modId xmlns:p14="http://schemas.microsoft.com/office/powerpoint/2010/main" val="257330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4700141"/>
                    </a:ext>
                  </a:extLst>
                </a:gridCol>
                <a:gridCol w="1316736">
                  <a:extLst>
                    <a:ext uri="{9D8B030D-6E8A-4147-A177-3AD203B41FA5}">
                      <a16:colId xmlns:a16="http://schemas.microsoft.com/office/drawing/2014/main" val="2058734706"/>
                    </a:ext>
                  </a:extLst>
                </a:gridCol>
                <a:gridCol w="658368">
                  <a:extLst>
                    <a:ext uri="{9D8B030D-6E8A-4147-A177-3AD203B41FA5}">
                      <a16:colId xmlns:a16="http://schemas.microsoft.com/office/drawing/2014/main" val="814889197"/>
                    </a:ext>
                  </a:extLst>
                </a:gridCol>
                <a:gridCol w="658368">
                  <a:extLst>
                    <a:ext uri="{9D8B030D-6E8A-4147-A177-3AD203B41FA5}">
                      <a16:colId xmlns:a16="http://schemas.microsoft.com/office/drawing/2014/main" val="1692705681"/>
                    </a:ext>
                  </a:extLst>
                </a:gridCol>
                <a:gridCol w="658368">
                  <a:extLst>
                    <a:ext uri="{9D8B030D-6E8A-4147-A177-3AD203B41FA5}">
                      <a16:colId xmlns:a16="http://schemas.microsoft.com/office/drawing/2014/main" val="3664471800"/>
                    </a:ext>
                  </a:extLst>
                </a:gridCol>
                <a:gridCol w="658368">
                  <a:extLst>
                    <a:ext uri="{9D8B030D-6E8A-4147-A177-3AD203B41FA5}">
                      <a16:colId xmlns:a16="http://schemas.microsoft.com/office/drawing/2014/main" val="618239563"/>
                    </a:ext>
                  </a:extLst>
                </a:gridCol>
                <a:gridCol w="658368">
                  <a:extLst>
                    <a:ext uri="{9D8B030D-6E8A-4147-A177-3AD203B41FA5}">
                      <a16:colId xmlns:a16="http://schemas.microsoft.com/office/drawing/2014/main" val="861524243"/>
                    </a:ext>
                  </a:extLst>
                </a:gridCol>
                <a:gridCol w="658368">
                  <a:extLst>
                    <a:ext uri="{9D8B030D-6E8A-4147-A177-3AD203B41FA5}">
                      <a16:colId xmlns:a16="http://schemas.microsoft.com/office/drawing/2014/main" val="2797504227"/>
                    </a:ext>
                  </a:extLst>
                </a:gridCol>
                <a:gridCol w="658368">
                  <a:extLst>
                    <a:ext uri="{9D8B030D-6E8A-4147-A177-3AD203B41FA5}">
                      <a16:colId xmlns:a16="http://schemas.microsoft.com/office/drawing/2014/main" val="3593703465"/>
                    </a:ext>
                  </a:extLst>
                </a:gridCol>
                <a:gridCol w="658368">
                  <a:extLst>
                    <a:ext uri="{9D8B030D-6E8A-4147-A177-3AD203B41FA5}">
                      <a16:colId xmlns:a16="http://schemas.microsoft.com/office/drawing/2014/main" val="148271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0174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- 2019-06-20 18:54:37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https://scontent.xx.fbcdn.net/v/t51.12442-15/64864108_146543489852784_1219052252295449028_n.jpg?_nc_cat=107&amp;_nc_oc=AQnmUD93x1mAFKTnYv88ZTl_o7aRxiajgmIho5vPySP6UAdNNXGIynxA0gz8sbav5ZY&amp;_nc_ht=scontent.xx&amp;oh=ed6d0862a657114f3cf74d0409951412&amp;oe=5D8157F7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18:32:41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790320926"/>
                  </a:ext>
                </a:extLst>
              </a:tr>
            </a:tbl>
          </a:graphicData>
        </a:graphic>
      </p:graphicFrame>
      <p:sp>
        <p:nvSpPr>
          <p:cNvPr id="4" name="Text Placeholder 3">
            <a:extLst>
              <a:ext uri="{FF2B5EF4-FFF2-40B4-BE49-F238E27FC236}">
                <a16:creationId xmlns:a16="http://schemas.microsoft.com/office/drawing/2014/main" id="{3C8CF709-AE3D-40EE-A363-5890FB53477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445817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7460-EA30-4E41-8F74-48213A40A7DF}"/>
              </a:ext>
            </a:extLst>
          </p:cNvPr>
          <p:cNvSpPr>
            <a:spLocks noGrp="1"/>
          </p:cNvSpPr>
          <p:nvPr>
            <p:ph type="title"/>
          </p:nvPr>
        </p:nvSpPr>
        <p:spPr/>
        <p:txBody>
          <a:bodyPr/>
          <a:lstStyle/>
          <a:p>
            <a:r>
              <a:rPr lang="en-US"/>
              <a:t>Instagram Stories Table  | All Pages - 23 of 24</a:t>
            </a:r>
          </a:p>
        </p:txBody>
      </p:sp>
      <p:graphicFrame>
        <p:nvGraphicFramePr>
          <p:cNvPr id="5" name="Table Placeholder 4">
            <a:extLst>
              <a:ext uri="{FF2B5EF4-FFF2-40B4-BE49-F238E27FC236}">
                <a16:creationId xmlns:a16="http://schemas.microsoft.com/office/drawing/2014/main" id="{504F6D9C-E992-4C66-95F7-9A47C1686A03}"/>
              </a:ext>
            </a:extLst>
          </p:cNvPr>
          <p:cNvGraphicFramePr>
            <a:graphicFrameLocks noGrp="1"/>
          </p:cNvGraphicFramePr>
          <p:nvPr>
            <p:ph type="tbl" sz="quarter" idx="13"/>
            <p:extLst>
              <p:ext uri="{D42A27DB-BD31-4B8C-83A1-F6EECF244321}">
                <p14:modId xmlns:p14="http://schemas.microsoft.com/office/powerpoint/2010/main" val="364656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2606466"/>
                    </a:ext>
                  </a:extLst>
                </a:gridCol>
                <a:gridCol w="1316736">
                  <a:extLst>
                    <a:ext uri="{9D8B030D-6E8A-4147-A177-3AD203B41FA5}">
                      <a16:colId xmlns:a16="http://schemas.microsoft.com/office/drawing/2014/main" val="1256250911"/>
                    </a:ext>
                  </a:extLst>
                </a:gridCol>
                <a:gridCol w="658368">
                  <a:extLst>
                    <a:ext uri="{9D8B030D-6E8A-4147-A177-3AD203B41FA5}">
                      <a16:colId xmlns:a16="http://schemas.microsoft.com/office/drawing/2014/main" val="2943322018"/>
                    </a:ext>
                  </a:extLst>
                </a:gridCol>
                <a:gridCol w="658368">
                  <a:extLst>
                    <a:ext uri="{9D8B030D-6E8A-4147-A177-3AD203B41FA5}">
                      <a16:colId xmlns:a16="http://schemas.microsoft.com/office/drawing/2014/main" val="4081834512"/>
                    </a:ext>
                  </a:extLst>
                </a:gridCol>
                <a:gridCol w="658368">
                  <a:extLst>
                    <a:ext uri="{9D8B030D-6E8A-4147-A177-3AD203B41FA5}">
                      <a16:colId xmlns:a16="http://schemas.microsoft.com/office/drawing/2014/main" val="846877112"/>
                    </a:ext>
                  </a:extLst>
                </a:gridCol>
                <a:gridCol w="658368">
                  <a:extLst>
                    <a:ext uri="{9D8B030D-6E8A-4147-A177-3AD203B41FA5}">
                      <a16:colId xmlns:a16="http://schemas.microsoft.com/office/drawing/2014/main" val="3056137076"/>
                    </a:ext>
                  </a:extLst>
                </a:gridCol>
                <a:gridCol w="658368">
                  <a:extLst>
                    <a:ext uri="{9D8B030D-6E8A-4147-A177-3AD203B41FA5}">
                      <a16:colId xmlns:a16="http://schemas.microsoft.com/office/drawing/2014/main" val="3925748026"/>
                    </a:ext>
                  </a:extLst>
                </a:gridCol>
                <a:gridCol w="658368">
                  <a:extLst>
                    <a:ext uri="{9D8B030D-6E8A-4147-A177-3AD203B41FA5}">
                      <a16:colId xmlns:a16="http://schemas.microsoft.com/office/drawing/2014/main" val="2040388841"/>
                    </a:ext>
                  </a:extLst>
                </a:gridCol>
                <a:gridCol w="658368">
                  <a:extLst>
                    <a:ext uri="{9D8B030D-6E8A-4147-A177-3AD203B41FA5}">
                      <a16:colId xmlns:a16="http://schemas.microsoft.com/office/drawing/2014/main" val="1519759474"/>
                    </a:ext>
                  </a:extLst>
                </a:gridCol>
                <a:gridCol w="658368">
                  <a:extLst>
                    <a:ext uri="{9D8B030D-6E8A-4147-A177-3AD203B41FA5}">
                      <a16:colId xmlns:a16="http://schemas.microsoft.com/office/drawing/2014/main" val="169920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3725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- 2019-06-20 18:53:59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https://scontent.xx.fbcdn.net/v/t51.12442-15/62473785_111009436844518_6789108153068935532_n.jpg?_nc_cat=100&amp;_nc_oc=AQk4ctrloVM4MzdTYZA7Gb16PW8u6ZYgiwQvdkmdXUNlJ8nzUiZOwugMOpcDSv4Pt6o&amp;_nc_ht=scontent.xx&amp;oh=bbe7e4847bc95bf73ca473aadf6a31e7&amp;oe=5DC6F389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18:32:41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1185079728"/>
                  </a:ext>
                </a:extLst>
              </a:tr>
            </a:tbl>
          </a:graphicData>
        </a:graphic>
      </p:graphicFrame>
      <p:sp>
        <p:nvSpPr>
          <p:cNvPr id="4" name="Text Placeholder 3">
            <a:extLst>
              <a:ext uri="{FF2B5EF4-FFF2-40B4-BE49-F238E27FC236}">
                <a16:creationId xmlns:a16="http://schemas.microsoft.com/office/drawing/2014/main" id="{FE4A4231-213F-4604-9335-EEAA96C6B42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790153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CBC2-AD21-4C28-9A07-91C8C459CDD1}"/>
              </a:ext>
            </a:extLst>
          </p:cNvPr>
          <p:cNvSpPr>
            <a:spLocks noGrp="1"/>
          </p:cNvSpPr>
          <p:nvPr>
            <p:ph type="title"/>
          </p:nvPr>
        </p:nvSpPr>
        <p:spPr/>
        <p:txBody>
          <a:bodyPr/>
          <a:lstStyle/>
          <a:p>
            <a:r>
              <a:rPr lang="en-US"/>
              <a:t>Instagram Stories Table  | All Pages - 24 of 24</a:t>
            </a:r>
          </a:p>
        </p:txBody>
      </p:sp>
      <p:graphicFrame>
        <p:nvGraphicFramePr>
          <p:cNvPr id="5" name="Table Placeholder 4">
            <a:extLst>
              <a:ext uri="{FF2B5EF4-FFF2-40B4-BE49-F238E27FC236}">
                <a16:creationId xmlns:a16="http://schemas.microsoft.com/office/drawing/2014/main" id="{37248FE3-2DEC-4894-B68E-A65DAEC65BDE}"/>
              </a:ext>
            </a:extLst>
          </p:cNvPr>
          <p:cNvGraphicFramePr>
            <a:graphicFrameLocks noGrp="1"/>
          </p:cNvGraphicFramePr>
          <p:nvPr>
            <p:ph type="tbl" sz="quarter" idx="13"/>
            <p:extLst>
              <p:ext uri="{D42A27DB-BD31-4B8C-83A1-F6EECF244321}">
                <p14:modId xmlns:p14="http://schemas.microsoft.com/office/powerpoint/2010/main" val="130026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71442308"/>
                    </a:ext>
                  </a:extLst>
                </a:gridCol>
                <a:gridCol w="1316736">
                  <a:extLst>
                    <a:ext uri="{9D8B030D-6E8A-4147-A177-3AD203B41FA5}">
                      <a16:colId xmlns:a16="http://schemas.microsoft.com/office/drawing/2014/main" val="4054549930"/>
                    </a:ext>
                  </a:extLst>
                </a:gridCol>
                <a:gridCol w="658368">
                  <a:extLst>
                    <a:ext uri="{9D8B030D-6E8A-4147-A177-3AD203B41FA5}">
                      <a16:colId xmlns:a16="http://schemas.microsoft.com/office/drawing/2014/main" val="2740022745"/>
                    </a:ext>
                  </a:extLst>
                </a:gridCol>
                <a:gridCol w="658368">
                  <a:extLst>
                    <a:ext uri="{9D8B030D-6E8A-4147-A177-3AD203B41FA5}">
                      <a16:colId xmlns:a16="http://schemas.microsoft.com/office/drawing/2014/main" val="2356150060"/>
                    </a:ext>
                  </a:extLst>
                </a:gridCol>
                <a:gridCol w="658368">
                  <a:extLst>
                    <a:ext uri="{9D8B030D-6E8A-4147-A177-3AD203B41FA5}">
                      <a16:colId xmlns:a16="http://schemas.microsoft.com/office/drawing/2014/main" val="532424416"/>
                    </a:ext>
                  </a:extLst>
                </a:gridCol>
                <a:gridCol w="658368">
                  <a:extLst>
                    <a:ext uri="{9D8B030D-6E8A-4147-A177-3AD203B41FA5}">
                      <a16:colId xmlns:a16="http://schemas.microsoft.com/office/drawing/2014/main" val="3153976132"/>
                    </a:ext>
                  </a:extLst>
                </a:gridCol>
                <a:gridCol w="658368">
                  <a:extLst>
                    <a:ext uri="{9D8B030D-6E8A-4147-A177-3AD203B41FA5}">
                      <a16:colId xmlns:a16="http://schemas.microsoft.com/office/drawing/2014/main" val="1331598245"/>
                    </a:ext>
                  </a:extLst>
                </a:gridCol>
                <a:gridCol w="658368">
                  <a:extLst>
                    <a:ext uri="{9D8B030D-6E8A-4147-A177-3AD203B41FA5}">
                      <a16:colId xmlns:a16="http://schemas.microsoft.com/office/drawing/2014/main" val="89494371"/>
                    </a:ext>
                  </a:extLst>
                </a:gridCol>
                <a:gridCol w="658368">
                  <a:extLst>
                    <a:ext uri="{9D8B030D-6E8A-4147-A177-3AD203B41FA5}">
                      <a16:colId xmlns:a16="http://schemas.microsoft.com/office/drawing/2014/main" val="1943932605"/>
                    </a:ext>
                  </a:extLst>
                </a:gridCol>
                <a:gridCol w="658368">
                  <a:extLst>
                    <a:ext uri="{9D8B030D-6E8A-4147-A177-3AD203B41FA5}">
                      <a16:colId xmlns:a16="http://schemas.microsoft.com/office/drawing/2014/main" val="197336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7136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- 2019-06-20 18:53:45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https://scontent.xx.fbcdn.net/v/t51.12442-15/61604966_642374096265007_4794711277901443450_n.jpg?_nc_cat=100&amp;_nc_oc=AQm-KT82J90M9Kfm5SJv4yaRMMGU_UT3q-wpHXALN7aTpE7vFzkAhNO4wJ728QtAUM4&amp;_nc_ht=scontent.xx&amp;oh=54728bd7300146bbfafa71a6b4b1608c&amp;oe=5D7C42B9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18:32:41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427992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- 2019-06-19 18:36:02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https://scontent.xx.fbcdn.net/v/t51.12442-15/62386190_150247982781205_197846086437983485_n.jpg?_nc_cat=100&amp;_nc_ht=scontent.xx&amp;oh=60fdea2c026a7a3d0a6394263d4434ea&amp;oe=5D7E1E9B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18:32:40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06168117"/>
                  </a:ext>
                </a:extLst>
              </a:tr>
            </a:tbl>
          </a:graphicData>
        </a:graphic>
      </p:graphicFrame>
      <p:sp>
        <p:nvSpPr>
          <p:cNvPr id="4" name="Text Placeholder 3">
            <a:extLst>
              <a:ext uri="{FF2B5EF4-FFF2-40B4-BE49-F238E27FC236}">
                <a16:creationId xmlns:a16="http://schemas.microsoft.com/office/drawing/2014/main" id="{3F5B6B35-0810-4C79-A281-282CE9667D5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799222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8481-672C-4382-B4DA-B0E3F40F5A95}"/>
              </a:ext>
            </a:extLst>
          </p:cNvPr>
          <p:cNvSpPr>
            <a:spLocks noGrp="1"/>
          </p:cNvSpPr>
          <p:nvPr>
            <p:ph type="title"/>
          </p:nvPr>
        </p:nvSpPr>
        <p:spPr/>
        <p:txBody>
          <a:bodyPr/>
          <a:lstStyle/>
          <a:p>
            <a:r>
              <a:rPr lang="en-US"/>
              <a:t>Twitter Own Tweets Table | All Pages - 1 of 18</a:t>
            </a:r>
          </a:p>
        </p:txBody>
      </p:sp>
      <p:graphicFrame>
        <p:nvGraphicFramePr>
          <p:cNvPr id="5" name="Table Placeholder 4">
            <a:extLst>
              <a:ext uri="{FF2B5EF4-FFF2-40B4-BE49-F238E27FC236}">
                <a16:creationId xmlns:a16="http://schemas.microsoft.com/office/drawing/2014/main" id="{861B4152-8786-4C3D-AE4A-7B3233D1B6F6}"/>
              </a:ext>
            </a:extLst>
          </p:cNvPr>
          <p:cNvGraphicFramePr>
            <a:graphicFrameLocks noGrp="1"/>
          </p:cNvGraphicFramePr>
          <p:nvPr>
            <p:ph type="tbl" sz="quarter" idx="13"/>
            <p:extLst>
              <p:ext uri="{D42A27DB-BD31-4B8C-83A1-F6EECF244321}">
                <p14:modId xmlns:p14="http://schemas.microsoft.com/office/powerpoint/2010/main" val="373328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68489630"/>
                    </a:ext>
                  </a:extLst>
                </a:gridCol>
                <a:gridCol w="658368">
                  <a:extLst>
                    <a:ext uri="{9D8B030D-6E8A-4147-A177-3AD203B41FA5}">
                      <a16:colId xmlns:a16="http://schemas.microsoft.com/office/drawing/2014/main" val="3341692927"/>
                    </a:ext>
                  </a:extLst>
                </a:gridCol>
                <a:gridCol w="658368">
                  <a:extLst>
                    <a:ext uri="{9D8B030D-6E8A-4147-A177-3AD203B41FA5}">
                      <a16:colId xmlns:a16="http://schemas.microsoft.com/office/drawing/2014/main" val="2292952295"/>
                    </a:ext>
                  </a:extLst>
                </a:gridCol>
                <a:gridCol w="658368">
                  <a:extLst>
                    <a:ext uri="{9D8B030D-6E8A-4147-A177-3AD203B41FA5}">
                      <a16:colId xmlns:a16="http://schemas.microsoft.com/office/drawing/2014/main" val="2200350287"/>
                    </a:ext>
                  </a:extLst>
                </a:gridCol>
                <a:gridCol w="658368">
                  <a:extLst>
                    <a:ext uri="{9D8B030D-6E8A-4147-A177-3AD203B41FA5}">
                      <a16:colId xmlns:a16="http://schemas.microsoft.com/office/drawing/2014/main" val="1763041668"/>
                    </a:ext>
                  </a:extLst>
                </a:gridCol>
                <a:gridCol w="658368">
                  <a:extLst>
                    <a:ext uri="{9D8B030D-6E8A-4147-A177-3AD203B41FA5}">
                      <a16:colId xmlns:a16="http://schemas.microsoft.com/office/drawing/2014/main" val="2395711742"/>
                    </a:ext>
                  </a:extLst>
                </a:gridCol>
                <a:gridCol w="658368">
                  <a:extLst>
                    <a:ext uri="{9D8B030D-6E8A-4147-A177-3AD203B41FA5}">
                      <a16:colId xmlns:a16="http://schemas.microsoft.com/office/drawing/2014/main" val="1352536417"/>
                    </a:ext>
                  </a:extLst>
                </a:gridCol>
                <a:gridCol w="822960">
                  <a:extLst>
                    <a:ext uri="{9D8B030D-6E8A-4147-A177-3AD203B41FA5}">
                      <a16:colId xmlns:a16="http://schemas.microsoft.com/office/drawing/2014/main" val="1085114689"/>
                    </a:ext>
                  </a:extLst>
                </a:gridCol>
                <a:gridCol w="658368">
                  <a:extLst>
                    <a:ext uri="{9D8B030D-6E8A-4147-A177-3AD203B41FA5}">
                      <a16:colId xmlns:a16="http://schemas.microsoft.com/office/drawing/2014/main" val="4032354003"/>
                    </a:ext>
                  </a:extLst>
                </a:gridCol>
                <a:gridCol w="658368">
                  <a:extLst>
                    <a:ext uri="{9D8B030D-6E8A-4147-A177-3AD203B41FA5}">
                      <a16:colId xmlns:a16="http://schemas.microsoft.com/office/drawing/2014/main" val="301350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655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- 2019-06-30 18:00:27</a:t>
                      </a:r>
                      <a:r>
                        <a:rPr kumimoji="0" lang="en-US" sz="1000" b="0" i="0" u="none" strike="noStrike" kern="1200" cap="none" spc="0" normalizeH="0" baseline="0" noProof="0">
                          <a:ln>
                            <a:noFill/>
                          </a:ln>
                          <a:solidFill>
                            <a:prstClr val="black"/>
                          </a:solidFill>
                          <a:effectLst/>
                          <a:uLnTx/>
                          <a:uFillTx/>
                          <a:latin typeface="+mn-lt"/>
                          <a:ea typeface="+mn-ea"/>
                          <a:cs typeface="+mn-cs"/>
                        </a:rPr>
                        <a:t>
  Tender spice-crusted steak, juicy cherry tomatoes and zingy orange &amp;amp; chipotle dressing, Summer is served 😎
Order now: https://t.co/D3SnIPpA53
Get the recipe: https://t.co/fghMTsenWi https://t.co/qa0Sith8vT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07/23/2019 04:40:47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1.1990 %</a:t>
                      </a:r>
                    </a:p>
                  </a:txBody>
                  <a:tcPr/>
                </a:tc>
                <a:extLst>
                  <a:ext uri="{0D108BD9-81ED-4DB2-BD59-A6C34878D82A}">
                    <a16:rowId xmlns:a16="http://schemas.microsoft.com/office/drawing/2014/main" val="168614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- 2019-06-29 18:00:13</a:t>
                      </a:r>
                      <a:r>
                        <a:rPr kumimoji="0" lang="en-US" sz="1000" b="0" i="0" u="none" strike="noStrike" kern="1200" cap="none" spc="0" normalizeH="0" baseline="0" noProof="0">
                          <a:ln>
                            <a:noFill/>
                          </a:ln>
                          <a:solidFill>
                            <a:prstClr val="black"/>
                          </a:solidFill>
                          <a:effectLst/>
                          <a:uLnTx/>
                          <a:uFillTx/>
                          <a:latin typeface="+mn-lt"/>
                          <a:ea typeface="+mn-ea"/>
                          <a:cs typeface="+mn-cs"/>
                        </a:rPr>
                        <a:t>
  In a hurry to chow down? Our 10-Min Chicken Chow Mein is here to make your dinner-time dreams come true 😍
Order this Chinese Takeaway classic now: https://t.co/A1BOYmXE2f
Or follow the recipe at home: https://t.co/uYMqBVrUMk https://t.co/eixdT9iALK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07/22/2019 04:36:30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0.7863 %</a:t>
                      </a:r>
                    </a:p>
                  </a:txBody>
                  <a:tcPr/>
                </a:tc>
                <a:extLst>
                  <a:ext uri="{0D108BD9-81ED-4DB2-BD59-A6C34878D82A}">
                    <a16:rowId xmlns:a16="http://schemas.microsoft.com/office/drawing/2014/main" val="1698863550"/>
                  </a:ext>
                </a:extLst>
              </a:tr>
            </a:tbl>
          </a:graphicData>
        </a:graphic>
      </p:graphicFrame>
      <p:sp>
        <p:nvSpPr>
          <p:cNvPr id="4" name="Text Placeholder 3">
            <a:extLst>
              <a:ext uri="{FF2B5EF4-FFF2-40B4-BE49-F238E27FC236}">
                <a16:creationId xmlns:a16="http://schemas.microsoft.com/office/drawing/2014/main" id="{82843BAA-C964-4B0A-BE78-221D99326C2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14774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ED57-2ECB-4D61-B703-202B5E1BC18E}"/>
              </a:ext>
            </a:extLst>
          </p:cNvPr>
          <p:cNvSpPr>
            <a:spLocks noGrp="1"/>
          </p:cNvSpPr>
          <p:nvPr>
            <p:ph type="title"/>
          </p:nvPr>
        </p:nvSpPr>
        <p:spPr/>
        <p:txBody>
          <a:bodyPr/>
          <a:lstStyle/>
          <a:p>
            <a:r>
              <a:rPr lang="en-US"/>
              <a:t>Twitter Own Tweets Table | All Pages - 2 of 18</a:t>
            </a:r>
          </a:p>
        </p:txBody>
      </p:sp>
      <p:graphicFrame>
        <p:nvGraphicFramePr>
          <p:cNvPr id="5" name="Table Placeholder 4">
            <a:extLst>
              <a:ext uri="{FF2B5EF4-FFF2-40B4-BE49-F238E27FC236}">
                <a16:creationId xmlns:a16="http://schemas.microsoft.com/office/drawing/2014/main" id="{67CCCC79-5C0D-4512-A633-548338DEAD01}"/>
              </a:ext>
            </a:extLst>
          </p:cNvPr>
          <p:cNvGraphicFramePr>
            <a:graphicFrameLocks noGrp="1"/>
          </p:cNvGraphicFramePr>
          <p:nvPr>
            <p:ph type="tbl" sz="quarter" idx="13"/>
            <p:extLst>
              <p:ext uri="{D42A27DB-BD31-4B8C-83A1-F6EECF244321}">
                <p14:modId xmlns:p14="http://schemas.microsoft.com/office/powerpoint/2010/main" val="313719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775312"/>
                    </a:ext>
                  </a:extLst>
                </a:gridCol>
                <a:gridCol w="658368">
                  <a:extLst>
                    <a:ext uri="{9D8B030D-6E8A-4147-A177-3AD203B41FA5}">
                      <a16:colId xmlns:a16="http://schemas.microsoft.com/office/drawing/2014/main" val="341153710"/>
                    </a:ext>
                  </a:extLst>
                </a:gridCol>
                <a:gridCol w="658368">
                  <a:extLst>
                    <a:ext uri="{9D8B030D-6E8A-4147-A177-3AD203B41FA5}">
                      <a16:colId xmlns:a16="http://schemas.microsoft.com/office/drawing/2014/main" val="2802302929"/>
                    </a:ext>
                  </a:extLst>
                </a:gridCol>
                <a:gridCol w="658368">
                  <a:extLst>
                    <a:ext uri="{9D8B030D-6E8A-4147-A177-3AD203B41FA5}">
                      <a16:colId xmlns:a16="http://schemas.microsoft.com/office/drawing/2014/main" val="3196436713"/>
                    </a:ext>
                  </a:extLst>
                </a:gridCol>
                <a:gridCol w="658368">
                  <a:extLst>
                    <a:ext uri="{9D8B030D-6E8A-4147-A177-3AD203B41FA5}">
                      <a16:colId xmlns:a16="http://schemas.microsoft.com/office/drawing/2014/main" val="3250126830"/>
                    </a:ext>
                  </a:extLst>
                </a:gridCol>
                <a:gridCol w="658368">
                  <a:extLst>
                    <a:ext uri="{9D8B030D-6E8A-4147-A177-3AD203B41FA5}">
                      <a16:colId xmlns:a16="http://schemas.microsoft.com/office/drawing/2014/main" val="747921334"/>
                    </a:ext>
                  </a:extLst>
                </a:gridCol>
                <a:gridCol w="658368">
                  <a:extLst>
                    <a:ext uri="{9D8B030D-6E8A-4147-A177-3AD203B41FA5}">
                      <a16:colId xmlns:a16="http://schemas.microsoft.com/office/drawing/2014/main" val="3633171356"/>
                    </a:ext>
                  </a:extLst>
                </a:gridCol>
                <a:gridCol w="822960">
                  <a:extLst>
                    <a:ext uri="{9D8B030D-6E8A-4147-A177-3AD203B41FA5}">
                      <a16:colId xmlns:a16="http://schemas.microsoft.com/office/drawing/2014/main" val="3332647784"/>
                    </a:ext>
                  </a:extLst>
                </a:gridCol>
                <a:gridCol w="658368">
                  <a:extLst>
                    <a:ext uri="{9D8B030D-6E8A-4147-A177-3AD203B41FA5}">
                      <a16:colId xmlns:a16="http://schemas.microsoft.com/office/drawing/2014/main" val="835642359"/>
                    </a:ext>
                  </a:extLst>
                </a:gridCol>
                <a:gridCol w="658368">
                  <a:extLst>
                    <a:ext uri="{9D8B030D-6E8A-4147-A177-3AD203B41FA5}">
                      <a16:colId xmlns:a16="http://schemas.microsoft.com/office/drawing/2014/main" val="386011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1850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- 2019-06-29 13:00:08</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way to spend a Saturday than cooking up delicious food with your little chefs. Love this family pic from @the_chic_petite👩‍🍳👨‍🍳 What's everyone cooking up for dinner tonight? https://t.co/Wu6x1HN9nk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07/22/2019 04:36:30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2.6611 %</a:t>
                      </a:r>
                    </a:p>
                  </a:txBody>
                  <a:tcPr/>
                </a:tc>
                <a:extLst>
                  <a:ext uri="{0D108BD9-81ED-4DB2-BD59-A6C34878D82A}">
                    <a16:rowId xmlns:a16="http://schemas.microsoft.com/office/drawing/2014/main" val="262029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- 2019-06-28 19:50:40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lamb kofta wraps are here to kill your takeaway temptation and save you a trip to the local kebab shop! 
On the menu now https://t.co/IzK2xF4LFj
Or full recipe available here https://t.co/1V192deXnX https://t.co/pMyPUUU1br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07/21/2019 04:37:00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0.7407 %</a:t>
                      </a:r>
                    </a:p>
                  </a:txBody>
                  <a:tcPr/>
                </a:tc>
                <a:extLst>
                  <a:ext uri="{0D108BD9-81ED-4DB2-BD59-A6C34878D82A}">
                    <a16:rowId xmlns:a16="http://schemas.microsoft.com/office/drawing/2014/main" val="2788614264"/>
                  </a:ext>
                </a:extLst>
              </a:tr>
            </a:tbl>
          </a:graphicData>
        </a:graphic>
      </p:graphicFrame>
      <p:sp>
        <p:nvSpPr>
          <p:cNvPr id="4" name="Text Placeholder 3">
            <a:extLst>
              <a:ext uri="{FF2B5EF4-FFF2-40B4-BE49-F238E27FC236}">
                <a16:creationId xmlns:a16="http://schemas.microsoft.com/office/drawing/2014/main" id="{BB679C9C-9012-4EC9-91BF-BE296984475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717793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88C3-B6FB-485E-9298-9448F8C9522C}"/>
              </a:ext>
            </a:extLst>
          </p:cNvPr>
          <p:cNvSpPr>
            <a:spLocks noGrp="1"/>
          </p:cNvSpPr>
          <p:nvPr>
            <p:ph type="title"/>
          </p:nvPr>
        </p:nvSpPr>
        <p:spPr/>
        <p:txBody>
          <a:bodyPr/>
          <a:lstStyle/>
          <a:p>
            <a:r>
              <a:rPr lang="en-US"/>
              <a:t>Twitter Own Tweets Table | All Pages - 3 of 18</a:t>
            </a:r>
          </a:p>
        </p:txBody>
      </p:sp>
      <p:graphicFrame>
        <p:nvGraphicFramePr>
          <p:cNvPr id="5" name="Table Placeholder 4">
            <a:extLst>
              <a:ext uri="{FF2B5EF4-FFF2-40B4-BE49-F238E27FC236}">
                <a16:creationId xmlns:a16="http://schemas.microsoft.com/office/drawing/2014/main" id="{E00347CD-E93B-44CF-9EFE-5696B1432156}"/>
              </a:ext>
            </a:extLst>
          </p:cNvPr>
          <p:cNvGraphicFramePr>
            <a:graphicFrameLocks noGrp="1"/>
          </p:cNvGraphicFramePr>
          <p:nvPr>
            <p:ph type="tbl" sz="quarter" idx="13"/>
            <p:extLst>
              <p:ext uri="{D42A27DB-BD31-4B8C-83A1-F6EECF244321}">
                <p14:modId xmlns:p14="http://schemas.microsoft.com/office/powerpoint/2010/main" val="158334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4212849"/>
                    </a:ext>
                  </a:extLst>
                </a:gridCol>
                <a:gridCol w="658368">
                  <a:extLst>
                    <a:ext uri="{9D8B030D-6E8A-4147-A177-3AD203B41FA5}">
                      <a16:colId xmlns:a16="http://schemas.microsoft.com/office/drawing/2014/main" val="1303810635"/>
                    </a:ext>
                  </a:extLst>
                </a:gridCol>
                <a:gridCol w="658368">
                  <a:extLst>
                    <a:ext uri="{9D8B030D-6E8A-4147-A177-3AD203B41FA5}">
                      <a16:colId xmlns:a16="http://schemas.microsoft.com/office/drawing/2014/main" val="755436358"/>
                    </a:ext>
                  </a:extLst>
                </a:gridCol>
                <a:gridCol w="658368">
                  <a:extLst>
                    <a:ext uri="{9D8B030D-6E8A-4147-A177-3AD203B41FA5}">
                      <a16:colId xmlns:a16="http://schemas.microsoft.com/office/drawing/2014/main" val="2803202285"/>
                    </a:ext>
                  </a:extLst>
                </a:gridCol>
                <a:gridCol w="658368">
                  <a:extLst>
                    <a:ext uri="{9D8B030D-6E8A-4147-A177-3AD203B41FA5}">
                      <a16:colId xmlns:a16="http://schemas.microsoft.com/office/drawing/2014/main" val="2628624083"/>
                    </a:ext>
                  </a:extLst>
                </a:gridCol>
                <a:gridCol w="658368">
                  <a:extLst>
                    <a:ext uri="{9D8B030D-6E8A-4147-A177-3AD203B41FA5}">
                      <a16:colId xmlns:a16="http://schemas.microsoft.com/office/drawing/2014/main" val="1487942736"/>
                    </a:ext>
                  </a:extLst>
                </a:gridCol>
                <a:gridCol w="658368">
                  <a:extLst>
                    <a:ext uri="{9D8B030D-6E8A-4147-A177-3AD203B41FA5}">
                      <a16:colId xmlns:a16="http://schemas.microsoft.com/office/drawing/2014/main" val="1253485406"/>
                    </a:ext>
                  </a:extLst>
                </a:gridCol>
                <a:gridCol w="822960">
                  <a:extLst>
                    <a:ext uri="{9D8B030D-6E8A-4147-A177-3AD203B41FA5}">
                      <a16:colId xmlns:a16="http://schemas.microsoft.com/office/drawing/2014/main" val="1052613939"/>
                    </a:ext>
                  </a:extLst>
                </a:gridCol>
                <a:gridCol w="658368">
                  <a:extLst>
                    <a:ext uri="{9D8B030D-6E8A-4147-A177-3AD203B41FA5}">
                      <a16:colId xmlns:a16="http://schemas.microsoft.com/office/drawing/2014/main" val="3698464376"/>
                    </a:ext>
                  </a:extLst>
                </a:gridCol>
                <a:gridCol w="658368">
                  <a:extLst>
                    <a:ext uri="{9D8B030D-6E8A-4147-A177-3AD203B41FA5}">
                      <a16:colId xmlns:a16="http://schemas.microsoft.com/office/drawing/2014/main" val="902529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3984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- 2019-06-27 18:00:28</a:t>
                      </a:r>
                      <a:r>
                        <a:rPr kumimoji="0" lang="en-US" sz="1000" b="0" i="0" u="none" strike="noStrike" kern="1200" cap="none" spc="0" normalizeH="0" baseline="0" noProof="0">
                          <a:ln>
                            <a:noFill/>
                          </a:ln>
                          <a:solidFill>
                            <a:prstClr val="black"/>
                          </a:solidFill>
                          <a:effectLst/>
                          <a:uLnTx/>
                          <a:uFillTx/>
                          <a:latin typeface="+mn-lt"/>
                          <a:ea typeface="+mn-ea"/>
                          <a:cs typeface="+mn-cs"/>
                        </a:rPr>
                        <a:t>
  We've given the humble fish cake a delicious upgrade from simple starter to mouthwatering main. Perfectly crunchy on the outside soft and savoury on the inside these beauties are guaranteed to impress👌
Order: https://t.co/1Oxibk8ba8 
Recipe: https://t.co/Qh6cj92lzE https://t.co/G5Ia72L60U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07/21/2019 04:37:00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0.6589 %</a:t>
                      </a:r>
                    </a:p>
                  </a:txBody>
                  <a:tcPr/>
                </a:tc>
                <a:extLst>
                  <a:ext uri="{0D108BD9-81ED-4DB2-BD59-A6C34878D82A}">
                    <a16:rowId xmlns:a16="http://schemas.microsoft.com/office/drawing/2014/main" val="1796178063"/>
                  </a:ext>
                </a:extLst>
              </a:tr>
            </a:tbl>
          </a:graphicData>
        </a:graphic>
      </p:graphicFrame>
      <p:sp>
        <p:nvSpPr>
          <p:cNvPr id="4" name="Text Placeholder 3">
            <a:extLst>
              <a:ext uri="{FF2B5EF4-FFF2-40B4-BE49-F238E27FC236}">
                <a16:creationId xmlns:a16="http://schemas.microsoft.com/office/drawing/2014/main" id="{386806DF-9968-4285-A934-3DF1B240D94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939109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5E520-A386-4EA5-A65C-920FFF2500B2}"/>
              </a:ext>
            </a:extLst>
          </p:cNvPr>
          <p:cNvSpPr>
            <a:spLocks noGrp="1"/>
          </p:cNvSpPr>
          <p:nvPr>
            <p:ph type="title"/>
          </p:nvPr>
        </p:nvSpPr>
        <p:spPr/>
        <p:txBody>
          <a:bodyPr/>
          <a:lstStyle/>
          <a:p>
            <a:r>
              <a:rPr lang="en-US"/>
              <a:t>Twitter Own Tweets Table | All Pages - 4 of 18</a:t>
            </a:r>
          </a:p>
        </p:txBody>
      </p:sp>
      <p:graphicFrame>
        <p:nvGraphicFramePr>
          <p:cNvPr id="5" name="Table Placeholder 4">
            <a:extLst>
              <a:ext uri="{FF2B5EF4-FFF2-40B4-BE49-F238E27FC236}">
                <a16:creationId xmlns:a16="http://schemas.microsoft.com/office/drawing/2014/main" id="{67AF1CEF-014A-410D-8662-02D54FEA2638}"/>
              </a:ext>
            </a:extLst>
          </p:cNvPr>
          <p:cNvGraphicFramePr>
            <a:graphicFrameLocks noGrp="1"/>
          </p:cNvGraphicFramePr>
          <p:nvPr>
            <p:ph type="tbl" sz="quarter" idx="13"/>
            <p:extLst>
              <p:ext uri="{D42A27DB-BD31-4B8C-83A1-F6EECF244321}">
                <p14:modId xmlns:p14="http://schemas.microsoft.com/office/powerpoint/2010/main" val="123947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5189028"/>
                    </a:ext>
                  </a:extLst>
                </a:gridCol>
                <a:gridCol w="658368">
                  <a:extLst>
                    <a:ext uri="{9D8B030D-6E8A-4147-A177-3AD203B41FA5}">
                      <a16:colId xmlns:a16="http://schemas.microsoft.com/office/drawing/2014/main" val="1979276217"/>
                    </a:ext>
                  </a:extLst>
                </a:gridCol>
                <a:gridCol w="658368">
                  <a:extLst>
                    <a:ext uri="{9D8B030D-6E8A-4147-A177-3AD203B41FA5}">
                      <a16:colId xmlns:a16="http://schemas.microsoft.com/office/drawing/2014/main" val="2363994819"/>
                    </a:ext>
                  </a:extLst>
                </a:gridCol>
                <a:gridCol w="658368">
                  <a:extLst>
                    <a:ext uri="{9D8B030D-6E8A-4147-A177-3AD203B41FA5}">
                      <a16:colId xmlns:a16="http://schemas.microsoft.com/office/drawing/2014/main" val="3396256238"/>
                    </a:ext>
                  </a:extLst>
                </a:gridCol>
                <a:gridCol w="658368">
                  <a:extLst>
                    <a:ext uri="{9D8B030D-6E8A-4147-A177-3AD203B41FA5}">
                      <a16:colId xmlns:a16="http://schemas.microsoft.com/office/drawing/2014/main" val="388895477"/>
                    </a:ext>
                  </a:extLst>
                </a:gridCol>
                <a:gridCol w="658368">
                  <a:extLst>
                    <a:ext uri="{9D8B030D-6E8A-4147-A177-3AD203B41FA5}">
                      <a16:colId xmlns:a16="http://schemas.microsoft.com/office/drawing/2014/main" val="4057508954"/>
                    </a:ext>
                  </a:extLst>
                </a:gridCol>
                <a:gridCol w="658368">
                  <a:extLst>
                    <a:ext uri="{9D8B030D-6E8A-4147-A177-3AD203B41FA5}">
                      <a16:colId xmlns:a16="http://schemas.microsoft.com/office/drawing/2014/main" val="457761765"/>
                    </a:ext>
                  </a:extLst>
                </a:gridCol>
                <a:gridCol w="822960">
                  <a:extLst>
                    <a:ext uri="{9D8B030D-6E8A-4147-A177-3AD203B41FA5}">
                      <a16:colId xmlns:a16="http://schemas.microsoft.com/office/drawing/2014/main" val="49858078"/>
                    </a:ext>
                  </a:extLst>
                </a:gridCol>
                <a:gridCol w="658368">
                  <a:extLst>
                    <a:ext uri="{9D8B030D-6E8A-4147-A177-3AD203B41FA5}">
                      <a16:colId xmlns:a16="http://schemas.microsoft.com/office/drawing/2014/main" val="4266898360"/>
                    </a:ext>
                  </a:extLst>
                </a:gridCol>
                <a:gridCol w="658368">
                  <a:extLst>
                    <a:ext uri="{9D8B030D-6E8A-4147-A177-3AD203B41FA5}">
                      <a16:colId xmlns:a16="http://schemas.microsoft.com/office/drawing/2014/main" val="2668413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0157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- 2019-06-27 13:30:40</a:t>
                      </a:r>
                      <a:r>
                        <a:rPr kumimoji="0" lang="en-US" sz="1000" b="0" i="0" u="none" strike="noStrike" kern="1200" cap="none" spc="0" normalizeH="0" baseline="0" noProof="0">
                          <a:ln>
                            <a:noFill/>
                          </a:ln>
                          <a:solidFill>
                            <a:prstClr val="black"/>
                          </a:solidFill>
                          <a:effectLst/>
                          <a:uLnTx/>
                          <a:uFillTx/>
                          <a:latin typeface="+mn-lt"/>
                          <a:ea typeface="+mn-ea"/>
                          <a:cs typeface="+mn-cs"/>
                        </a:rPr>
                        <a:t>
  Rice + Beans + Chicken - the combo might sound basic but with rich flavours like smoky chipotle and zesty mango chicken this Brazillian-style dish is something seriously special ✨ 😋
Try it this week here: https://t.co/dIIrbTBGb0
Full recipe here: https://t.co/oF0gwFOBKE https://t.co/KjbJPq0Wb4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07/21/2019 04:37:00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1.0444 %</a:t>
                      </a:r>
                    </a:p>
                  </a:txBody>
                  <a:tcPr/>
                </a:tc>
                <a:extLst>
                  <a:ext uri="{0D108BD9-81ED-4DB2-BD59-A6C34878D82A}">
                    <a16:rowId xmlns:a16="http://schemas.microsoft.com/office/drawing/2014/main" val="1305368901"/>
                  </a:ext>
                </a:extLst>
              </a:tr>
            </a:tbl>
          </a:graphicData>
        </a:graphic>
      </p:graphicFrame>
      <p:sp>
        <p:nvSpPr>
          <p:cNvPr id="4" name="Text Placeholder 3">
            <a:extLst>
              <a:ext uri="{FF2B5EF4-FFF2-40B4-BE49-F238E27FC236}">
                <a16:creationId xmlns:a16="http://schemas.microsoft.com/office/drawing/2014/main" id="{85915ACC-F278-4958-9495-5E7F1C4DDD6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4511241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A9DCE-BD62-4F55-BE4A-3C5D00497E3F}"/>
              </a:ext>
            </a:extLst>
          </p:cNvPr>
          <p:cNvSpPr>
            <a:spLocks noGrp="1"/>
          </p:cNvSpPr>
          <p:nvPr>
            <p:ph type="title"/>
          </p:nvPr>
        </p:nvSpPr>
        <p:spPr/>
        <p:txBody>
          <a:bodyPr/>
          <a:lstStyle/>
          <a:p>
            <a:r>
              <a:rPr lang="en-US"/>
              <a:t>Twitter Own Tweets Table | All Pages - 5 of 18</a:t>
            </a:r>
          </a:p>
        </p:txBody>
      </p:sp>
      <p:graphicFrame>
        <p:nvGraphicFramePr>
          <p:cNvPr id="5" name="Table Placeholder 4">
            <a:extLst>
              <a:ext uri="{FF2B5EF4-FFF2-40B4-BE49-F238E27FC236}">
                <a16:creationId xmlns:a16="http://schemas.microsoft.com/office/drawing/2014/main" id="{9D29C186-537D-4256-95AC-13C647D45FB7}"/>
              </a:ext>
            </a:extLst>
          </p:cNvPr>
          <p:cNvGraphicFramePr>
            <a:graphicFrameLocks noGrp="1"/>
          </p:cNvGraphicFramePr>
          <p:nvPr>
            <p:ph type="tbl" sz="quarter" idx="13"/>
            <p:extLst>
              <p:ext uri="{D42A27DB-BD31-4B8C-83A1-F6EECF244321}">
                <p14:modId xmlns:p14="http://schemas.microsoft.com/office/powerpoint/2010/main" val="424471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83919563"/>
                    </a:ext>
                  </a:extLst>
                </a:gridCol>
                <a:gridCol w="658368">
                  <a:extLst>
                    <a:ext uri="{9D8B030D-6E8A-4147-A177-3AD203B41FA5}">
                      <a16:colId xmlns:a16="http://schemas.microsoft.com/office/drawing/2014/main" val="10656260"/>
                    </a:ext>
                  </a:extLst>
                </a:gridCol>
                <a:gridCol w="658368">
                  <a:extLst>
                    <a:ext uri="{9D8B030D-6E8A-4147-A177-3AD203B41FA5}">
                      <a16:colId xmlns:a16="http://schemas.microsoft.com/office/drawing/2014/main" val="527308373"/>
                    </a:ext>
                  </a:extLst>
                </a:gridCol>
                <a:gridCol w="658368">
                  <a:extLst>
                    <a:ext uri="{9D8B030D-6E8A-4147-A177-3AD203B41FA5}">
                      <a16:colId xmlns:a16="http://schemas.microsoft.com/office/drawing/2014/main" val="586302939"/>
                    </a:ext>
                  </a:extLst>
                </a:gridCol>
                <a:gridCol w="658368">
                  <a:extLst>
                    <a:ext uri="{9D8B030D-6E8A-4147-A177-3AD203B41FA5}">
                      <a16:colId xmlns:a16="http://schemas.microsoft.com/office/drawing/2014/main" val="832925882"/>
                    </a:ext>
                  </a:extLst>
                </a:gridCol>
                <a:gridCol w="658368">
                  <a:extLst>
                    <a:ext uri="{9D8B030D-6E8A-4147-A177-3AD203B41FA5}">
                      <a16:colId xmlns:a16="http://schemas.microsoft.com/office/drawing/2014/main" val="718432647"/>
                    </a:ext>
                  </a:extLst>
                </a:gridCol>
                <a:gridCol w="658368">
                  <a:extLst>
                    <a:ext uri="{9D8B030D-6E8A-4147-A177-3AD203B41FA5}">
                      <a16:colId xmlns:a16="http://schemas.microsoft.com/office/drawing/2014/main" val="2466223909"/>
                    </a:ext>
                  </a:extLst>
                </a:gridCol>
                <a:gridCol w="822960">
                  <a:extLst>
                    <a:ext uri="{9D8B030D-6E8A-4147-A177-3AD203B41FA5}">
                      <a16:colId xmlns:a16="http://schemas.microsoft.com/office/drawing/2014/main" val="1576264646"/>
                    </a:ext>
                  </a:extLst>
                </a:gridCol>
                <a:gridCol w="658368">
                  <a:extLst>
                    <a:ext uri="{9D8B030D-6E8A-4147-A177-3AD203B41FA5}">
                      <a16:colId xmlns:a16="http://schemas.microsoft.com/office/drawing/2014/main" val="2561524271"/>
                    </a:ext>
                  </a:extLst>
                </a:gridCol>
                <a:gridCol w="658368">
                  <a:extLst>
                    <a:ext uri="{9D8B030D-6E8A-4147-A177-3AD203B41FA5}">
                      <a16:colId xmlns:a16="http://schemas.microsoft.com/office/drawing/2014/main" val="4070339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3885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- 2019-06-26 13:30:10</a:t>
                      </a:r>
                      <a:r>
                        <a:rPr kumimoji="0" lang="en-US" sz="1000" b="0" i="0" u="none" strike="noStrike" kern="1200" cap="none" spc="0" normalizeH="0" baseline="0" noProof="0">
                          <a:ln>
                            <a:noFill/>
                          </a:ln>
                          <a:solidFill>
                            <a:prstClr val="black"/>
                          </a:solidFill>
                          <a:effectLst/>
                          <a:uLnTx/>
                          <a:uFillTx/>
                          <a:latin typeface="+mn-lt"/>
                          <a:ea typeface="+mn-ea"/>
                          <a:cs typeface="+mn-cs"/>
                        </a:rPr>
                        <a:t>
  A beginners guide to pronouncing 'nduja 
1. EN
2. DO
3. YA
Now that you know how to say it en-do-ya-self a favour and order our Spicy Pork &amp;amp; 'Nduja Meatball Ciabatta this week: https://t.co/PH9XUQzjnQ
Full recipe available here: https://t.co/7FnP2dYOAM https://t.co/0zSZUrCAkh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07/20/2019 04:35:15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0.8191 %</a:t>
                      </a:r>
                    </a:p>
                  </a:txBody>
                  <a:tcPr/>
                </a:tc>
                <a:extLst>
                  <a:ext uri="{0D108BD9-81ED-4DB2-BD59-A6C34878D82A}">
                    <a16:rowId xmlns:a16="http://schemas.microsoft.com/office/drawing/2014/main" val="1794971390"/>
                  </a:ext>
                </a:extLst>
              </a:tr>
            </a:tbl>
          </a:graphicData>
        </a:graphic>
      </p:graphicFrame>
      <p:sp>
        <p:nvSpPr>
          <p:cNvPr id="4" name="Text Placeholder 3">
            <a:extLst>
              <a:ext uri="{FF2B5EF4-FFF2-40B4-BE49-F238E27FC236}">
                <a16:creationId xmlns:a16="http://schemas.microsoft.com/office/drawing/2014/main" id="{D3083AC0-B097-454B-A10F-040D93273EE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786070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1A386-1905-4BD1-8A0C-574BD32DFF9D}"/>
              </a:ext>
            </a:extLst>
          </p:cNvPr>
          <p:cNvSpPr>
            <a:spLocks noGrp="1"/>
          </p:cNvSpPr>
          <p:nvPr>
            <p:ph type="title"/>
          </p:nvPr>
        </p:nvSpPr>
        <p:spPr/>
        <p:txBody>
          <a:bodyPr/>
          <a:lstStyle/>
          <a:p>
            <a:r>
              <a:rPr lang="en-US"/>
              <a:t>Twitter Own Tweets Table | All Pages - 6 of 18</a:t>
            </a:r>
          </a:p>
        </p:txBody>
      </p:sp>
      <p:graphicFrame>
        <p:nvGraphicFramePr>
          <p:cNvPr id="5" name="Table Placeholder 4">
            <a:extLst>
              <a:ext uri="{FF2B5EF4-FFF2-40B4-BE49-F238E27FC236}">
                <a16:creationId xmlns:a16="http://schemas.microsoft.com/office/drawing/2014/main" id="{92F3CF40-2B24-412C-8394-CD6F365C7FDE}"/>
              </a:ext>
            </a:extLst>
          </p:cNvPr>
          <p:cNvGraphicFramePr>
            <a:graphicFrameLocks noGrp="1"/>
          </p:cNvGraphicFramePr>
          <p:nvPr>
            <p:ph type="tbl" sz="quarter" idx="13"/>
            <p:extLst>
              <p:ext uri="{D42A27DB-BD31-4B8C-83A1-F6EECF244321}">
                <p14:modId xmlns:p14="http://schemas.microsoft.com/office/powerpoint/2010/main" val="217721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75939942"/>
                    </a:ext>
                  </a:extLst>
                </a:gridCol>
                <a:gridCol w="658368">
                  <a:extLst>
                    <a:ext uri="{9D8B030D-6E8A-4147-A177-3AD203B41FA5}">
                      <a16:colId xmlns:a16="http://schemas.microsoft.com/office/drawing/2014/main" val="4212589191"/>
                    </a:ext>
                  </a:extLst>
                </a:gridCol>
                <a:gridCol w="658368">
                  <a:extLst>
                    <a:ext uri="{9D8B030D-6E8A-4147-A177-3AD203B41FA5}">
                      <a16:colId xmlns:a16="http://schemas.microsoft.com/office/drawing/2014/main" val="3812498916"/>
                    </a:ext>
                  </a:extLst>
                </a:gridCol>
                <a:gridCol w="658368">
                  <a:extLst>
                    <a:ext uri="{9D8B030D-6E8A-4147-A177-3AD203B41FA5}">
                      <a16:colId xmlns:a16="http://schemas.microsoft.com/office/drawing/2014/main" val="4114594931"/>
                    </a:ext>
                  </a:extLst>
                </a:gridCol>
                <a:gridCol w="658368">
                  <a:extLst>
                    <a:ext uri="{9D8B030D-6E8A-4147-A177-3AD203B41FA5}">
                      <a16:colId xmlns:a16="http://schemas.microsoft.com/office/drawing/2014/main" val="1518044422"/>
                    </a:ext>
                  </a:extLst>
                </a:gridCol>
                <a:gridCol w="658368">
                  <a:extLst>
                    <a:ext uri="{9D8B030D-6E8A-4147-A177-3AD203B41FA5}">
                      <a16:colId xmlns:a16="http://schemas.microsoft.com/office/drawing/2014/main" val="2856421908"/>
                    </a:ext>
                  </a:extLst>
                </a:gridCol>
                <a:gridCol w="658368">
                  <a:extLst>
                    <a:ext uri="{9D8B030D-6E8A-4147-A177-3AD203B41FA5}">
                      <a16:colId xmlns:a16="http://schemas.microsoft.com/office/drawing/2014/main" val="2513662637"/>
                    </a:ext>
                  </a:extLst>
                </a:gridCol>
                <a:gridCol w="822960">
                  <a:extLst>
                    <a:ext uri="{9D8B030D-6E8A-4147-A177-3AD203B41FA5}">
                      <a16:colId xmlns:a16="http://schemas.microsoft.com/office/drawing/2014/main" val="184805523"/>
                    </a:ext>
                  </a:extLst>
                </a:gridCol>
                <a:gridCol w="658368">
                  <a:extLst>
                    <a:ext uri="{9D8B030D-6E8A-4147-A177-3AD203B41FA5}">
                      <a16:colId xmlns:a16="http://schemas.microsoft.com/office/drawing/2014/main" val="2845758611"/>
                    </a:ext>
                  </a:extLst>
                </a:gridCol>
                <a:gridCol w="658368">
                  <a:extLst>
                    <a:ext uri="{9D8B030D-6E8A-4147-A177-3AD203B41FA5}">
                      <a16:colId xmlns:a16="http://schemas.microsoft.com/office/drawing/2014/main" val="155242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946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19:05:20</a:t>
                      </a:r>
                      <a:r>
                        <a:rPr kumimoji="0" lang="en-US" sz="1000" b="0" i="0" u="none" strike="noStrike" kern="1200" cap="none" spc="0" normalizeH="0" baseline="0" noProof="0">
                          <a:ln>
                            <a:noFill/>
                          </a:ln>
                          <a:solidFill>
                            <a:prstClr val="black"/>
                          </a:solidFill>
                          <a:effectLst/>
                          <a:uLnTx/>
                          <a:uFillTx/>
                          <a:latin typeface="+mn-lt"/>
                          <a:ea typeface="+mn-ea"/>
                          <a:cs typeface="+mn-cs"/>
                        </a:rPr>
                        <a:t>
  ✔️ Rich in omega 3 + vitamin B
✔️ Great source of protein + potassium 
✔️ Delicious with spaghetti, dill and creamy lemon &amp;amp; garlic sauce
This 10-min Salmon recipe has it all👌
Add to your box now: https://t.co/JgROFwv2QH 
Follow the recipe here: https://t.co/osr3ZvkJK2 https://t.co/LV1CWOZh6y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04:33:30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0.7570 %</a:t>
                      </a:r>
                    </a:p>
                  </a:txBody>
                  <a:tcPr/>
                </a:tc>
                <a:extLst>
                  <a:ext uri="{0D108BD9-81ED-4DB2-BD59-A6C34878D82A}">
                    <a16:rowId xmlns:a16="http://schemas.microsoft.com/office/drawing/2014/main" val="581582988"/>
                  </a:ext>
                </a:extLst>
              </a:tr>
            </a:tbl>
          </a:graphicData>
        </a:graphic>
      </p:graphicFrame>
      <p:sp>
        <p:nvSpPr>
          <p:cNvPr id="4" name="Text Placeholder 3">
            <a:extLst>
              <a:ext uri="{FF2B5EF4-FFF2-40B4-BE49-F238E27FC236}">
                <a16:creationId xmlns:a16="http://schemas.microsoft.com/office/drawing/2014/main" id="{7C20B524-2813-4765-8EFC-1E32706813C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951765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97936-FCD2-4A32-860C-3AE3E9F214C1}"/>
              </a:ext>
            </a:extLst>
          </p:cNvPr>
          <p:cNvSpPr>
            <a:spLocks noGrp="1"/>
          </p:cNvSpPr>
          <p:nvPr>
            <p:ph type="title"/>
          </p:nvPr>
        </p:nvSpPr>
        <p:spPr/>
        <p:txBody>
          <a:bodyPr/>
          <a:lstStyle/>
          <a:p>
            <a:r>
              <a:rPr lang="en-US"/>
              <a:t>Twitter Own Tweets Table | All Pages - 7 of 18</a:t>
            </a:r>
          </a:p>
        </p:txBody>
      </p:sp>
      <p:graphicFrame>
        <p:nvGraphicFramePr>
          <p:cNvPr id="5" name="Table Placeholder 4">
            <a:extLst>
              <a:ext uri="{FF2B5EF4-FFF2-40B4-BE49-F238E27FC236}">
                <a16:creationId xmlns:a16="http://schemas.microsoft.com/office/drawing/2014/main" id="{3BF94499-670D-4784-AE20-874EAAAA08C0}"/>
              </a:ext>
            </a:extLst>
          </p:cNvPr>
          <p:cNvGraphicFramePr>
            <a:graphicFrameLocks noGrp="1"/>
          </p:cNvGraphicFramePr>
          <p:nvPr>
            <p:ph type="tbl" sz="quarter" idx="13"/>
            <p:extLst>
              <p:ext uri="{D42A27DB-BD31-4B8C-83A1-F6EECF244321}">
                <p14:modId xmlns:p14="http://schemas.microsoft.com/office/powerpoint/2010/main" val="211652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0812659"/>
                    </a:ext>
                  </a:extLst>
                </a:gridCol>
                <a:gridCol w="658368">
                  <a:extLst>
                    <a:ext uri="{9D8B030D-6E8A-4147-A177-3AD203B41FA5}">
                      <a16:colId xmlns:a16="http://schemas.microsoft.com/office/drawing/2014/main" val="1835866558"/>
                    </a:ext>
                  </a:extLst>
                </a:gridCol>
                <a:gridCol w="658368">
                  <a:extLst>
                    <a:ext uri="{9D8B030D-6E8A-4147-A177-3AD203B41FA5}">
                      <a16:colId xmlns:a16="http://schemas.microsoft.com/office/drawing/2014/main" val="2582705691"/>
                    </a:ext>
                  </a:extLst>
                </a:gridCol>
                <a:gridCol w="658368">
                  <a:extLst>
                    <a:ext uri="{9D8B030D-6E8A-4147-A177-3AD203B41FA5}">
                      <a16:colId xmlns:a16="http://schemas.microsoft.com/office/drawing/2014/main" val="3676165940"/>
                    </a:ext>
                  </a:extLst>
                </a:gridCol>
                <a:gridCol w="658368">
                  <a:extLst>
                    <a:ext uri="{9D8B030D-6E8A-4147-A177-3AD203B41FA5}">
                      <a16:colId xmlns:a16="http://schemas.microsoft.com/office/drawing/2014/main" val="3147817846"/>
                    </a:ext>
                  </a:extLst>
                </a:gridCol>
                <a:gridCol w="658368">
                  <a:extLst>
                    <a:ext uri="{9D8B030D-6E8A-4147-A177-3AD203B41FA5}">
                      <a16:colId xmlns:a16="http://schemas.microsoft.com/office/drawing/2014/main" val="3168881782"/>
                    </a:ext>
                  </a:extLst>
                </a:gridCol>
                <a:gridCol w="658368">
                  <a:extLst>
                    <a:ext uri="{9D8B030D-6E8A-4147-A177-3AD203B41FA5}">
                      <a16:colId xmlns:a16="http://schemas.microsoft.com/office/drawing/2014/main" val="3420545581"/>
                    </a:ext>
                  </a:extLst>
                </a:gridCol>
                <a:gridCol w="822960">
                  <a:extLst>
                    <a:ext uri="{9D8B030D-6E8A-4147-A177-3AD203B41FA5}">
                      <a16:colId xmlns:a16="http://schemas.microsoft.com/office/drawing/2014/main" val="3699592079"/>
                    </a:ext>
                  </a:extLst>
                </a:gridCol>
                <a:gridCol w="658368">
                  <a:extLst>
                    <a:ext uri="{9D8B030D-6E8A-4147-A177-3AD203B41FA5}">
                      <a16:colId xmlns:a16="http://schemas.microsoft.com/office/drawing/2014/main" val="362045693"/>
                    </a:ext>
                  </a:extLst>
                </a:gridCol>
                <a:gridCol w="658368">
                  <a:extLst>
                    <a:ext uri="{9D8B030D-6E8A-4147-A177-3AD203B41FA5}">
                      <a16:colId xmlns:a16="http://schemas.microsoft.com/office/drawing/2014/main" val="120823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7085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- 2019-06-25 16:15:04</a:t>
                      </a:r>
                      <a:r>
                        <a:rPr kumimoji="0" lang="en-US" sz="1000" b="0" i="0" u="none" strike="noStrike" kern="1200" cap="none" spc="0" normalizeH="0" baseline="0" noProof="0">
                          <a:ln>
                            <a:noFill/>
                          </a:ln>
                          <a:solidFill>
                            <a:prstClr val="black"/>
                          </a:solidFill>
                          <a:effectLst/>
                          <a:uLnTx/>
                          <a:uFillTx/>
                          <a:latin typeface="+mn-lt"/>
                          <a:ea typeface="+mn-ea"/>
                          <a:cs typeface="+mn-cs"/>
                        </a:rPr>
                        <a:t>
  Full marks for @tigerlilyquinn for coordinating her jumper with her dinner (or was it the other way around?) 
We don't sell the jumper, but you can grab the 3 Cheese Veg-Packed Pasta Bake here 👉 https://t.co/iyPU3PwW2q https://t.co/0oa0M5tU8o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04:33:30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0.9688 %</a:t>
                      </a:r>
                    </a:p>
                  </a:txBody>
                  <a:tcPr/>
                </a:tc>
                <a:extLst>
                  <a:ext uri="{0D108BD9-81ED-4DB2-BD59-A6C34878D82A}">
                    <a16:rowId xmlns:a16="http://schemas.microsoft.com/office/drawing/2014/main" val="2885437427"/>
                  </a:ext>
                </a:extLst>
              </a:tr>
            </a:tbl>
          </a:graphicData>
        </a:graphic>
      </p:graphicFrame>
      <p:sp>
        <p:nvSpPr>
          <p:cNvPr id="4" name="Text Placeholder 3">
            <a:extLst>
              <a:ext uri="{FF2B5EF4-FFF2-40B4-BE49-F238E27FC236}">
                <a16:creationId xmlns:a16="http://schemas.microsoft.com/office/drawing/2014/main" id="{BBBC6404-56C6-408D-8F0B-ABAA2F670EE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728409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1791-0073-48A2-95B2-FBB57A47FE80}"/>
              </a:ext>
            </a:extLst>
          </p:cNvPr>
          <p:cNvSpPr>
            <a:spLocks noGrp="1"/>
          </p:cNvSpPr>
          <p:nvPr>
            <p:ph type="title"/>
          </p:nvPr>
        </p:nvSpPr>
        <p:spPr/>
        <p:txBody>
          <a:bodyPr/>
          <a:lstStyle/>
          <a:p>
            <a:r>
              <a:rPr lang="en-US"/>
              <a:t>Twitter Own Tweets Table | All Pages - 8 of 18</a:t>
            </a:r>
          </a:p>
        </p:txBody>
      </p:sp>
      <p:graphicFrame>
        <p:nvGraphicFramePr>
          <p:cNvPr id="5" name="Table Placeholder 4">
            <a:extLst>
              <a:ext uri="{FF2B5EF4-FFF2-40B4-BE49-F238E27FC236}">
                <a16:creationId xmlns:a16="http://schemas.microsoft.com/office/drawing/2014/main" id="{C45963B8-C376-489E-AF8A-533652B85129}"/>
              </a:ext>
            </a:extLst>
          </p:cNvPr>
          <p:cNvGraphicFramePr>
            <a:graphicFrameLocks noGrp="1"/>
          </p:cNvGraphicFramePr>
          <p:nvPr>
            <p:ph type="tbl" sz="quarter" idx="13"/>
            <p:extLst>
              <p:ext uri="{D42A27DB-BD31-4B8C-83A1-F6EECF244321}">
                <p14:modId xmlns:p14="http://schemas.microsoft.com/office/powerpoint/2010/main" val="62982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6287677"/>
                    </a:ext>
                  </a:extLst>
                </a:gridCol>
                <a:gridCol w="658368">
                  <a:extLst>
                    <a:ext uri="{9D8B030D-6E8A-4147-A177-3AD203B41FA5}">
                      <a16:colId xmlns:a16="http://schemas.microsoft.com/office/drawing/2014/main" val="4205149032"/>
                    </a:ext>
                  </a:extLst>
                </a:gridCol>
                <a:gridCol w="658368">
                  <a:extLst>
                    <a:ext uri="{9D8B030D-6E8A-4147-A177-3AD203B41FA5}">
                      <a16:colId xmlns:a16="http://schemas.microsoft.com/office/drawing/2014/main" val="1951718274"/>
                    </a:ext>
                  </a:extLst>
                </a:gridCol>
                <a:gridCol w="658368">
                  <a:extLst>
                    <a:ext uri="{9D8B030D-6E8A-4147-A177-3AD203B41FA5}">
                      <a16:colId xmlns:a16="http://schemas.microsoft.com/office/drawing/2014/main" val="978110558"/>
                    </a:ext>
                  </a:extLst>
                </a:gridCol>
                <a:gridCol w="658368">
                  <a:extLst>
                    <a:ext uri="{9D8B030D-6E8A-4147-A177-3AD203B41FA5}">
                      <a16:colId xmlns:a16="http://schemas.microsoft.com/office/drawing/2014/main" val="1309705108"/>
                    </a:ext>
                  </a:extLst>
                </a:gridCol>
                <a:gridCol w="658368">
                  <a:extLst>
                    <a:ext uri="{9D8B030D-6E8A-4147-A177-3AD203B41FA5}">
                      <a16:colId xmlns:a16="http://schemas.microsoft.com/office/drawing/2014/main" val="2580806050"/>
                    </a:ext>
                  </a:extLst>
                </a:gridCol>
                <a:gridCol w="658368">
                  <a:extLst>
                    <a:ext uri="{9D8B030D-6E8A-4147-A177-3AD203B41FA5}">
                      <a16:colId xmlns:a16="http://schemas.microsoft.com/office/drawing/2014/main" val="3499254806"/>
                    </a:ext>
                  </a:extLst>
                </a:gridCol>
                <a:gridCol w="822960">
                  <a:extLst>
                    <a:ext uri="{9D8B030D-6E8A-4147-A177-3AD203B41FA5}">
                      <a16:colId xmlns:a16="http://schemas.microsoft.com/office/drawing/2014/main" val="3513211971"/>
                    </a:ext>
                  </a:extLst>
                </a:gridCol>
                <a:gridCol w="658368">
                  <a:extLst>
                    <a:ext uri="{9D8B030D-6E8A-4147-A177-3AD203B41FA5}">
                      <a16:colId xmlns:a16="http://schemas.microsoft.com/office/drawing/2014/main" val="2813636660"/>
                    </a:ext>
                  </a:extLst>
                </a:gridCol>
                <a:gridCol w="658368">
                  <a:extLst>
                    <a:ext uri="{9D8B030D-6E8A-4147-A177-3AD203B41FA5}">
                      <a16:colId xmlns:a16="http://schemas.microsoft.com/office/drawing/2014/main" val="414964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3027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- 2019-06-24 13:00:16</a:t>
                      </a:r>
                      <a:r>
                        <a:rPr kumimoji="0" lang="en-US" sz="1000" b="0" i="0" u="none" strike="noStrike" kern="1200" cap="none" spc="0" normalizeH="0" baseline="0" noProof="0">
                          <a:ln>
                            <a:noFill/>
                          </a:ln>
                          <a:solidFill>
                            <a:prstClr val="black"/>
                          </a:solidFill>
                          <a:effectLst/>
                          <a:uLnTx/>
                          <a:uFillTx/>
                          <a:latin typeface="+mn-lt"/>
                          <a:ea typeface="+mn-ea"/>
                          <a:cs typeface="+mn-cs"/>
                        </a:rPr>
                        <a:t>
  This one's for you, aubergine lovers. 🍆
This 35-min recipe gets an entire aubergine onto your plate, roasted until golden and coated in sticky teriyaki sauce for a classic Japanese flavour combo
Add to box https://t.co/dIyyjHkxXt
Full recipe https://t.co/ikGC75fWg7 https://t.co/5084qG80SK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04:32:43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0.9921 %</a:t>
                      </a:r>
                    </a:p>
                  </a:txBody>
                  <a:tcPr/>
                </a:tc>
                <a:extLst>
                  <a:ext uri="{0D108BD9-81ED-4DB2-BD59-A6C34878D82A}">
                    <a16:rowId xmlns:a16="http://schemas.microsoft.com/office/drawing/2014/main" val="318501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- 2019-06-23 18:00:28</a:t>
                      </a:r>
                      <a:r>
                        <a:rPr kumimoji="0" lang="en-US" sz="1000" b="0" i="0" u="none" strike="noStrike" kern="1200" cap="none" spc="0" normalizeH="0" baseline="0" noProof="0">
                          <a:ln>
                            <a:noFill/>
                          </a:ln>
                          <a:solidFill>
                            <a:prstClr val="black"/>
                          </a:solidFill>
                          <a:effectLst/>
                          <a:uLnTx/>
                          <a:uFillTx/>
                          <a:latin typeface="+mn-lt"/>
                          <a:ea typeface="+mn-ea"/>
                          <a:cs typeface="+mn-cs"/>
                        </a:rPr>
                        <a:t>
  Get this nutritious rainbow on your plate. @thebodycoach's honey harissa salmon is on the menu now 🌈🌈
 https://t.co/Vvqlv0UGlf https://t.co/zSwGlfVtqq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04:32:43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2.5502 %</a:t>
                      </a:r>
                    </a:p>
                  </a:txBody>
                  <a:tcPr/>
                </a:tc>
                <a:extLst>
                  <a:ext uri="{0D108BD9-81ED-4DB2-BD59-A6C34878D82A}">
                    <a16:rowId xmlns:a16="http://schemas.microsoft.com/office/drawing/2014/main" val="3987042634"/>
                  </a:ext>
                </a:extLst>
              </a:tr>
            </a:tbl>
          </a:graphicData>
        </a:graphic>
      </p:graphicFrame>
      <p:sp>
        <p:nvSpPr>
          <p:cNvPr id="4" name="Text Placeholder 3">
            <a:extLst>
              <a:ext uri="{FF2B5EF4-FFF2-40B4-BE49-F238E27FC236}">
                <a16:creationId xmlns:a16="http://schemas.microsoft.com/office/drawing/2014/main" id="{C481159B-5185-4571-A866-5B6A5BA3DA2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653538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FECB-3892-4FDE-B757-E87BFFFDC72A}"/>
              </a:ext>
            </a:extLst>
          </p:cNvPr>
          <p:cNvSpPr>
            <a:spLocks noGrp="1"/>
          </p:cNvSpPr>
          <p:nvPr>
            <p:ph type="title"/>
          </p:nvPr>
        </p:nvSpPr>
        <p:spPr/>
        <p:txBody>
          <a:bodyPr/>
          <a:lstStyle/>
          <a:p>
            <a:r>
              <a:rPr lang="en-US"/>
              <a:t>Twitter Own Tweets Table | All Pages - 9 of 18</a:t>
            </a:r>
          </a:p>
        </p:txBody>
      </p:sp>
      <p:graphicFrame>
        <p:nvGraphicFramePr>
          <p:cNvPr id="5" name="Table Placeholder 4">
            <a:extLst>
              <a:ext uri="{FF2B5EF4-FFF2-40B4-BE49-F238E27FC236}">
                <a16:creationId xmlns:a16="http://schemas.microsoft.com/office/drawing/2014/main" id="{7CBD85EF-20BA-4DD7-92E8-AE35B905FDA2}"/>
              </a:ext>
            </a:extLst>
          </p:cNvPr>
          <p:cNvGraphicFramePr>
            <a:graphicFrameLocks noGrp="1"/>
          </p:cNvGraphicFramePr>
          <p:nvPr>
            <p:ph type="tbl" sz="quarter" idx="13"/>
            <p:extLst>
              <p:ext uri="{D42A27DB-BD31-4B8C-83A1-F6EECF244321}">
                <p14:modId xmlns:p14="http://schemas.microsoft.com/office/powerpoint/2010/main" val="2009279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2178625"/>
                    </a:ext>
                  </a:extLst>
                </a:gridCol>
                <a:gridCol w="658368">
                  <a:extLst>
                    <a:ext uri="{9D8B030D-6E8A-4147-A177-3AD203B41FA5}">
                      <a16:colId xmlns:a16="http://schemas.microsoft.com/office/drawing/2014/main" val="2732832412"/>
                    </a:ext>
                  </a:extLst>
                </a:gridCol>
                <a:gridCol w="658368">
                  <a:extLst>
                    <a:ext uri="{9D8B030D-6E8A-4147-A177-3AD203B41FA5}">
                      <a16:colId xmlns:a16="http://schemas.microsoft.com/office/drawing/2014/main" val="2198854287"/>
                    </a:ext>
                  </a:extLst>
                </a:gridCol>
                <a:gridCol w="658368">
                  <a:extLst>
                    <a:ext uri="{9D8B030D-6E8A-4147-A177-3AD203B41FA5}">
                      <a16:colId xmlns:a16="http://schemas.microsoft.com/office/drawing/2014/main" val="833919769"/>
                    </a:ext>
                  </a:extLst>
                </a:gridCol>
                <a:gridCol w="658368">
                  <a:extLst>
                    <a:ext uri="{9D8B030D-6E8A-4147-A177-3AD203B41FA5}">
                      <a16:colId xmlns:a16="http://schemas.microsoft.com/office/drawing/2014/main" val="967973995"/>
                    </a:ext>
                  </a:extLst>
                </a:gridCol>
                <a:gridCol w="658368">
                  <a:extLst>
                    <a:ext uri="{9D8B030D-6E8A-4147-A177-3AD203B41FA5}">
                      <a16:colId xmlns:a16="http://schemas.microsoft.com/office/drawing/2014/main" val="864167050"/>
                    </a:ext>
                  </a:extLst>
                </a:gridCol>
                <a:gridCol w="658368">
                  <a:extLst>
                    <a:ext uri="{9D8B030D-6E8A-4147-A177-3AD203B41FA5}">
                      <a16:colId xmlns:a16="http://schemas.microsoft.com/office/drawing/2014/main" val="3570582641"/>
                    </a:ext>
                  </a:extLst>
                </a:gridCol>
                <a:gridCol w="822960">
                  <a:extLst>
                    <a:ext uri="{9D8B030D-6E8A-4147-A177-3AD203B41FA5}">
                      <a16:colId xmlns:a16="http://schemas.microsoft.com/office/drawing/2014/main" val="2276191587"/>
                    </a:ext>
                  </a:extLst>
                </a:gridCol>
                <a:gridCol w="658368">
                  <a:extLst>
                    <a:ext uri="{9D8B030D-6E8A-4147-A177-3AD203B41FA5}">
                      <a16:colId xmlns:a16="http://schemas.microsoft.com/office/drawing/2014/main" val="1746396593"/>
                    </a:ext>
                  </a:extLst>
                </a:gridCol>
                <a:gridCol w="658368">
                  <a:extLst>
                    <a:ext uri="{9D8B030D-6E8A-4147-A177-3AD203B41FA5}">
                      <a16:colId xmlns:a16="http://schemas.microsoft.com/office/drawing/2014/main" val="129111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1721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- 2019-06-22 18:00:07</a:t>
                      </a:r>
                      <a:r>
                        <a:rPr kumimoji="0" lang="en-US" sz="1000" b="0" i="0" u="none" strike="noStrike" kern="1200" cap="none" spc="0" normalizeH="0" baseline="0" noProof="0">
                          <a:ln>
                            <a:noFill/>
                          </a:ln>
                          <a:solidFill>
                            <a:prstClr val="black"/>
                          </a:solidFill>
                          <a:effectLst/>
                          <a:uLnTx/>
                          <a:uFillTx/>
                          <a:latin typeface="+mn-lt"/>
                          <a:ea typeface="+mn-ea"/>
                          <a:cs typeface="+mn-cs"/>
                        </a:rPr>
                        <a:t>
  Some days are just meant to be spent outdoors. 
And since some of Gousto’s dishes are perfect to cook over a BBQ, you can now spend even more time cooking in the fresh air and less time slaving over a stove indoors. 
Find out more  → https://t.co/KKFpwKTUuC https://t.co/ce0s391KoR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0.6904 %</a:t>
                      </a:r>
                    </a:p>
                  </a:txBody>
                  <a:tcPr/>
                </a:tc>
                <a:extLst>
                  <a:ext uri="{0D108BD9-81ED-4DB2-BD59-A6C34878D82A}">
                    <a16:rowId xmlns:a16="http://schemas.microsoft.com/office/drawing/2014/main" val="2113633560"/>
                  </a:ext>
                </a:extLst>
              </a:tr>
            </a:tbl>
          </a:graphicData>
        </a:graphic>
      </p:graphicFrame>
      <p:sp>
        <p:nvSpPr>
          <p:cNvPr id="4" name="Text Placeholder 3">
            <a:extLst>
              <a:ext uri="{FF2B5EF4-FFF2-40B4-BE49-F238E27FC236}">
                <a16:creationId xmlns:a16="http://schemas.microsoft.com/office/drawing/2014/main" id="{1A97A6ED-28F0-4B3C-A6C9-AE0F784E85D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528868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C4A7-4CC0-4546-8C87-47924B871D11}"/>
              </a:ext>
            </a:extLst>
          </p:cNvPr>
          <p:cNvSpPr>
            <a:spLocks noGrp="1"/>
          </p:cNvSpPr>
          <p:nvPr>
            <p:ph type="title"/>
          </p:nvPr>
        </p:nvSpPr>
        <p:spPr/>
        <p:txBody>
          <a:bodyPr/>
          <a:lstStyle/>
          <a:p>
            <a:r>
              <a:rPr lang="en-US"/>
              <a:t>Twitter Own Tweets Table | All Pages - 10 of 18</a:t>
            </a:r>
          </a:p>
        </p:txBody>
      </p:sp>
      <p:graphicFrame>
        <p:nvGraphicFramePr>
          <p:cNvPr id="5" name="Table Placeholder 4">
            <a:extLst>
              <a:ext uri="{FF2B5EF4-FFF2-40B4-BE49-F238E27FC236}">
                <a16:creationId xmlns:a16="http://schemas.microsoft.com/office/drawing/2014/main" id="{77F541DB-B989-49D8-B9C6-D258693B1833}"/>
              </a:ext>
            </a:extLst>
          </p:cNvPr>
          <p:cNvGraphicFramePr>
            <a:graphicFrameLocks noGrp="1"/>
          </p:cNvGraphicFramePr>
          <p:nvPr>
            <p:ph type="tbl" sz="quarter" idx="13"/>
            <p:extLst>
              <p:ext uri="{D42A27DB-BD31-4B8C-83A1-F6EECF244321}">
                <p14:modId xmlns:p14="http://schemas.microsoft.com/office/powerpoint/2010/main" val="425723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70235203"/>
                    </a:ext>
                  </a:extLst>
                </a:gridCol>
                <a:gridCol w="658368">
                  <a:extLst>
                    <a:ext uri="{9D8B030D-6E8A-4147-A177-3AD203B41FA5}">
                      <a16:colId xmlns:a16="http://schemas.microsoft.com/office/drawing/2014/main" val="4130939977"/>
                    </a:ext>
                  </a:extLst>
                </a:gridCol>
                <a:gridCol w="658368">
                  <a:extLst>
                    <a:ext uri="{9D8B030D-6E8A-4147-A177-3AD203B41FA5}">
                      <a16:colId xmlns:a16="http://schemas.microsoft.com/office/drawing/2014/main" val="491331165"/>
                    </a:ext>
                  </a:extLst>
                </a:gridCol>
                <a:gridCol w="658368">
                  <a:extLst>
                    <a:ext uri="{9D8B030D-6E8A-4147-A177-3AD203B41FA5}">
                      <a16:colId xmlns:a16="http://schemas.microsoft.com/office/drawing/2014/main" val="833378985"/>
                    </a:ext>
                  </a:extLst>
                </a:gridCol>
                <a:gridCol w="658368">
                  <a:extLst>
                    <a:ext uri="{9D8B030D-6E8A-4147-A177-3AD203B41FA5}">
                      <a16:colId xmlns:a16="http://schemas.microsoft.com/office/drawing/2014/main" val="629764242"/>
                    </a:ext>
                  </a:extLst>
                </a:gridCol>
                <a:gridCol w="658368">
                  <a:extLst>
                    <a:ext uri="{9D8B030D-6E8A-4147-A177-3AD203B41FA5}">
                      <a16:colId xmlns:a16="http://schemas.microsoft.com/office/drawing/2014/main" val="755911115"/>
                    </a:ext>
                  </a:extLst>
                </a:gridCol>
                <a:gridCol w="658368">
                  <a:extLst>
                    <a:ext uri="{9D8B030D-6E8A-4147-A177-3AD203B41FA5}">
                      <a16:colId xmlns:a16="http://schemas.microsoft.com/office/drawing/2014/main" val="888297229"/>
                    </a:ext>
                  </a:extLst>
                </a:gridCol>
                <a:gridCol w="822960">
                  <a:extLst>
                    <a:ext uri="{9D8B030D-6E8A-4147-A177-3AD203B41FA5}">
                      <a16:colId xmlns:a16="http://schemas.microsoft.com/office/drawing/2014/main" val="2569014573"/>
                    </a:ext>
                  </a:extLst>
                </a:gridCol>
                <a:gridCol w="658368">
                  <a:extLst>
                    <a:ext uri="{9D8B030D-6E8A-4147-A177-3AD203B41FA5}">
                      <a16:colId xmlns:a16="http://schemas.microsoft.com/office/drawing/2014/main" val="1273293485"/>
                    </a:ext>
                  </a:extLst>
                </a:gridCol>
                <a:gridCol w="658368">
                  <a:extLst>
                    <a:ext uri="{9D8B030D-6E8A-4147-A177-3AD203B41FA5}">
                      <a16:colId xmlns:a16="http://schemas.microsoft.com/office/drawing/2014/main" val="3817226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7659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- 2019-06-21 13:00:19</a:t>
                      </a:r>
                      <a:r>
                        <a:rPr kumimoji="0" lang="en-US" sz="1000" b="0" i="0" u="none" strike="noStrike" kern="1200" cap="none" spc="0" normalizeH="0" baseline="0" noProof="0">
                          <a:ln>
                            <a:noFill/>
                          </a:ln>
                          <a:solidFill>
                            <a:prstClr val="black"/>
                          </a:solidFill>
                          <a:effectLst/>
                          <a:uLnTx/>
                          <a:uFillTx/>
                          <a:latin typeface="+mn-lt"/>
                          <a:ea typeface="+mn-ea"/>
                          <a:cs typeface="+mn-cs"/>
                        </a:rPr>
                        <a:t>
  To make our flame baked pizza bases, you'll need an authentic, outdoor, 200 degree, stone pizza oven, complete with long handled wooden pizza paddle. 
Just kidding, we've done the hard work for you. Just whack it in the oven 
Add to box https://t.co/pioa8A9yhw https://t.co/MSswesOIRN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0.5946 %</a:t>
                      </a:r>
                    </a:p>
                  </a:txBody>
                  <a:tcPr/>
                </a:tc>
                <a:extLst>
                  <a:ext uri="{0D108BD9-81ED-4DB2-BD59-A6C34878D82A}">
                    <a16:rowId xmlns:a16="http://schemas.microsoft.com/office/drawing/2014/main" val="304753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- 2019-06-20 18:00:13</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people who swirl their spaghetti and people who slice and scoop. 
Pick a side 
Add to box https://t.co/j2p9gBxv4M
Full recipe https://t.co/rNNsqx7fwF https://t.co/XcV4OwAEmU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1.0178 %</a:t>
                      </a:r>
                    </a:p>
                  </a:txBody>
                  <a:tcPr/>
                </a:tc>
                <a:extLst>
                  <a:ext uri="{0D108BD9-81ED-4DB2-BD59-A6C34878D82A}">
                    <a16:rowId xmlns:a16="http://schemas.microsoft.com/office/drawing/2014/main" val="1977155362"/>
                  </a:ext>
                </a:extLst>
              </a:tr>
            </a:tbl>
          </a:graphicData>
        </a:graphic>
      </p:graphicFrame>
      <p:sp>
        <p:nvSpPr>
          <p:cNvPr id="4" name="Text Placeholder 3">
            <a:extLst>
              <a:ext uri="{FF2B5EF4-FFF2-40B4-BE49-F238E27FC236}">
                <a16:creationId xmlns:a16="http://schemas.microsoft.com/office/drawing/2014/main" id="{C9816F93-5368-40F0-8A4F-CDEB935EF68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4798364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BC34-AC5E-4DD5-8F65-48BEDC7DCE50}"/>
              </a:ext>
            </a:extLst>
          </p:cNvPr>
          <p:cNvSpPr>
            <a:spLocks noGrp="1"/>
          </p:cNvSpPr>
          <p:nvPr>
            <p:ph type="title"/>
          </p:nvPr>
        </p:nvSpPr>
        <p:spPr/>
        <p:txBody>
          <a:bodyPr/>
          <a:lstStyle/>
          <a:p>
            <a:r>
              <a:rPr lang="en-US"/>
              <a:t>Twitter Own Tweets Table | All Pages - 11 of 18</a:t>
            </a:r>
          </a:p>
        </p:txBody>
      </p:sp>
      <p:graphicFrame>
        <p:nvGraphicFramePr>
          <p:cNvPr id="5" name="Table Placeholder 4">
            <a:extLst>
              <a:ext uri="{FF2B5EF4-FFF2-40B4-BE49-F238E27FC236}">
                <a16:creationId xmlns:a16="http://schemas.microsoft.com/office/drawing/2014/main" id="{7E215B07-8A3E-43FD-B31A-8C2A573E6CFB}"/>
              </a:ext>
            </a:extLst>
          </p:cNvPr>
          <p:cNvGraphicFramePr>
            <a:graphicFrameLocks noGrp="1"/>
          </p:cNvGraphicFramePr>
          <p:nvPr>
            <p:ph type="tbl" sz="quarter" idx="13"/>
            <p:extLst>
              <p:ext uri="{D42A27DB-BD31-4B8C-83A1-F6EECF244321}">
                <p14:modId xmlns:p14="http://schemas.microsoft.com/office/powerpoint/2010/main" val="231487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08677640"/>
                    </a:ext>
                  </a:extLst>
                </a:gridCol>
                <a:gridCol w="658368">
                  <a:extLst>
                    <a:ext uri="{9D8B030D-6E8A-4147-A177-3AD203B41FA5}">
                      <a16:colId xmlns:a16="http://schemas.microsoft.com/office/drawing/2014/main" val="2724453773"/>
                    </a:ext>
                  </a:extLst>
                </a:gridCol>
                <a:gridCol w="658368">
                  <a:extLst>
                    <a:ext uri="{9D8B030D-6E8A-4147-A177-3AD203B41FA5}">
                      <a16:colId xmlns:a16="http://schemas.microsoft.com/office/drawing/2014/main" val="1409237982"/>
                    </a:ext>
                  </a:extLst>
                </a:gridCol>
                <a:gridCol w="658368">
                  <a:extLst>
                    <a:ext uri="{9D8B030D-6E8A-4147-A177-3AD203B41FA5}">
                      <a16:colId xmlns:a16="http://schemas.microsoft.com/office/drawing/2014/main" val="2017123828"/>
                    </a:ext>
                  </a:extLst>
                </a:gridCol>
                <a:gridCol w="658368">
                  <a:extLst>
                    <a:ext uri="{9D8B030D-6E8A-4147-A177-3AD203B41FA5}">
                      <a16:colId xmlns:a16="http://schemas.microsoft.com/office/drawing/2014/main" val="981452373"/>
                    </a:ext>
                  </a:extLst>
                </a:gridCol>
                <a:gridCol w="658368">
                  <a:extLst>
                    <a:ext uri="{9D8B030D-6E8A-4147-A177-3AD203B41FA5}">
                      <a16:colId xmlns:a16="http://schemas.microsoft.com/office/drawing/2014/main" val="2408786385"/>
                    </a:ext>
                  </a:extLst>
                </a:gridCol>
                <a:gridCol w="658368">
                  <a:extLst>
                    <a:ext uri="{9D8B030D-6E8A-4147-A177-3AD203B41FA5}">
                      <a16:colId xmlns:a16="http://schemas.microsoft.com/office/drawing/2014/main" val="3518130048"/>
                    </a:ext>
                  </a:extLst>
                </a:gridCol>
                <a:gridCol w="822960">
                  <a:extLst>
                    <a:ext uri="{9D8B030D-6E8A-4147-A177-3AD203B41FA5}">
                      <a16:colId xmlns:a16="http://schemas.microsoft.com/office/drawing/2014/main" val="719545889"/>
                    </a:ext>
                  </a:extLst>
                </a:gridCol>
                <a:gridCol w="658368">
                  <a:extLst>
                    <a:ext uri="{9D8B030D-6E8A-4147-A177-3AD203B41FA5}">
                      <a16:colId xmlns:a16="http://schemas.microsoft.com/office/drawing/2014/main" val="1079764581"/>
                    </a:ext>
                  </a:extLst>
                </a:gridCol>
                <a:gridCol w="658368">
                  <a:extLst>
                    <a:ext uri="{9D8B030D-6E8A-4147-A177-3AD203B41FA5}">
                      <a16:colId xmlns:a16="http://schemas.microsoft.com/office/drawing/2014/main" val="390407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4526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- 2019-06-19 18:00:22</a:t>
                      </a:r>
                      <a:r>
                        <a:rPr kumimoji="0" lang="en-US" sz="1000" b="0" i="0" u="none" strike="noStrike" kern="1200" cap="none" spc="0" normalizeH="0" baseline="0" noProof="0">
                          <a:ln>
                            <a:noFill/>
                          </a:ln>
                          <a:solidFill>
                            <a:prstClr val="black"/>
                          </a:solidFill>
                          <a:effectLst/>
                          <a:uLnTx/>
                          <a:uFillTx/>
                          <a:latin typeface="+mn-lt"/>
                          <a:ea typeface="+mn-ea"/>
                          <a:cs typeface="+mn-cs"/>
                        </a:rPr>
                        <a:t>
  Whether your ramen is separated into perfectly instagrammable sections or piled up in a brothy noodle heap, it'll still be a taste sensation
#hotmess
 Add to box https://t.co/6nE65f1CSq 
Recipe https://t.co/lFLoh7mueB https://t.co/BxZjZcoZqH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1.6099 %</a:t>
                      </a:r>
                    </a:p>
                  </a:txBody>
                  <a:tcPr/>
                </a:tc>
                <a:extLst>
                  <a:ext uri="{0D108BD9-81ED-4DB2-BD59-A6C34878D82A}">
                    <a16:rowId xmlns:a16="http://schemas.microsoft.com/office/drawing/2014/main" val="162414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- 2019-06-18 13:00:06</a:t>
                      </a:r>
                      <a:r>
                        <a:rPr kumimoji="0" lang="en-US" sz="1000" b="0" i="0" u="none" strike="noStrike" kern="1200" cap="none" spc="0" normalizeH="0" baseline="0" noProof="0">
                          <a:ln>
                            <a:noFill/>
                          </a:ln>
                          <a:solidFill>
                            <a:prstClr val="black"/>
                          </a:solidFill>
                          <a:effectLst/>
                          <a:uLnTx/>
                          <a:uFillTx/>
                          <a:latin typeface="+mn-lt"/>
                          <a:ea typeface="+mn-ea"/>
                          <a:cs typeface="+mn-cs"/>
                        </a:rPr>
                        <a:t>
  Think rice is boring? You've clearly not tried it cooked in butter, split cardamom and fragrant star anise. 
Make it happen https://t.co/uIZnyARszZ
Recipe here: https://t.co/DMUJLk5rcM https://t.co/xDxb5GqDID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04:34:18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1.4894 %</a:t>
                      </a:r>
                    </a:p>
                  </a:txBody>
                  <a:tcPr/>
                </a:tc>
                <a:extLst>
                  <a:ext uri="{0D108BD9-81ED-4DB2-BD59-A6C34878D82A}">
                    <a16:rowId xmlns:a16="http://schemas.microsoft.com/office/drawing/2014/main" val="2825534530"/>
                  </a:ext>
                </a:extLst>
              </a:tr>
            </a:tbl>
          </a:graphicData>
        </a:graphic>
      </p:graphicFrame>
      <p:sp>
        <p:nvSpPr>
          <p:cNvPr id="4" name="Text Placeholder 3">
            <a:extLst>
              <a:ext uri="{FF2B5EF4-FFF2-40B4-BE49-F238E27FC236}">
                <a16:creationId xmlns:a16="http://schemas.microsoft.com/office/drawing/2014/main" id="{2A603248-9DA9-49E3-B08C-0C722A2B13B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463595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2A028-7A4E-45CF-A0B4-63421CF66210}"/>
              </a:ext>
            </a:extLst>
          </p:cNvPr>
          <p:cNvSpPr>
            <a:spLocks noGrp="1"/>
          </p:cNvSpPr>
          <p:nvPr>
            <p:ph type="title"/>
          </p:nvPr>
        </p:nvSpPr>
        <p:spPr/>
        <p:txBody>
          <a:bodyPr/>
          <a:lstStyle/>
          <a:p>
            <a:r>
              <a:rPr lang="en-US"/>
              <a:t>Twitter Own Tweets Table | All Pages - 12 of 18</a:t>
            </a:r>
          </a:p>
        </p:txBody>
      </p:sp>
      <p:graphicFrame>
        <p:nvGraphicFramePr>
          <p:cNvPr id="5" name="Table Placeholder 4">
            <a:extLst>
              <a:ext uri="{FF2B5EF4-FFF2-40B4-BE49-F238E27FC236}">
                <a16:creationId xmlns:a16="http://schemas.microsoft.com/office/drawing/2014/main" id="{8F2706D4-47EE-46D1-AD0D-2D0D019FEB53}"/>
              </a:ext>
            </a:extLst>
          </p:cNvPr>
          <p:cNvGraphicFramePr>
            <a:graphicFrameLocks noGrp="1"/>
          </p:cNvGraphicFramePr>
          <p:nvPr>
            <p:ph type="tbl" sz="quarter" idx="13"/>
            <p:extLst>
              <p:ext uri="{D42A27DB-BD31-4B8C-83A1-F6EECF244321}">
                <p14:modId xmlns:p14="http://schemas.microsoft.com/office/powerpoint/2010/main" val="361736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12620347"/>
                    </a:ext>
                  </a:extLst>
                </a:gridCol>
                <a:gridCol w="658368">
                  <a:extLst>
                    <a:ext uri="{9D8B030D-6E8A-4147-A177-3AD203B41FA5}">
                      <a16:colId xmlns:a16="http://schemas.microsoft.com/office/drawing/2014/main" val="1891953864"/>
                    </a:ext>
                  </a:extLst>
                </a:gridCol>
                <a:gridCol w="658368">
                  <a:extLst>
                    <a:ext uri="{9D8B030D-6E8A-4147-A177-3AD203B41FA5}">
                      <a16:colId xmlns:a16="http://schemas.microsoft.com/office/drawing/2014/main" val="1517836550"/>
                    </a:ext>
                  </a:extLst>
                </a:gridCol>
                <a:gridCol w="658368">
                  <a:extLst>
                    <a:ext uri="{9D8B030D-6E8A-4147-A177-3AD203B41FA5}">
                      <a16:colId xmlns:a16="http://schemas.microsoft.com/office/drawing/2014/main" val="2218939988"/>
                    </a:ext>
                  </a:extLst>
                </a:gridCol>
                <a:gridCol w="658368">
                  <a:extLst>
                    <a:ext uri="{9D8B030D-6E8A-4147-A177-3AD203B41FA5}">
                      <a16:colId xmlns:a16="http://schemas.microsoft.com/office/drawing/2014/main" val="3100386889"/>
                    </a:ext>
                  </a:extLst>
                </a:gridCol>
                <a:gridCol w="658368">
                  <a:extLst>
                    <a:ext uri="{9D8B030D-6E8A-4147-A177-3AD203B41FA5}">
                      <a16:colId xmlns:a16="http://schemas.microsoft.com/office/drawing/2014/main" val="1734765305"/>
                    </a:ext>
                  </a:extLst>
                </a:gridCol>
                <a:gridCol w="658368">
                  <a:extLst>
                    <a:ext uri="{9D8B030D-6E8A-4147-A177-3AD203B41FA5}">
                      <a16:colId xmlns:a16="http://schemas.microsoft.com/office/drawing/2014/main" val="1627453051"/>
                    </a:ext>
                  </a:extLst>
                </a:gridCol>
                <a:gridCol w="822960">
                  <a:extLst>
                    <a:ext uri="{9D8B030D-6E8A-4147-A177-3AD203B41FA5}">
                      <a16:colId xmlns:a16="http://schemas.microsoft.com/office/drawing/2014/main" val="3113032838"/>
                    </a:ext>
                  </a:extLst>
                </a:gridCol>
                <a:gridCol w="658368">
                  <a:extLst>
                    <a:ext uri="{9D8B030D-6E8A-4147-A177-3AD203B41FA5}">
                      <a16:colId xmlns:a16="http://schemas.microsoft.com/office/drawing/2014/main" val="3703737432"/>
                    </a:ext>
                  </a:extLst>
                </a:gridCol>
                <a:gridCol w="658368">
                  <a:extLst>
                    <a:ext uri="{9D8B030D-6E8A-4147-A177-3AD203B41FA5}">
                      <a16:colId xmlns:a16="http://schemas.microsoft.com/office/drawing/2014/main" val="682495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81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- 2019-06-17 18:00:44</a:t>
                      </a:r>
                      <a:r>
                        <a:rPr kumimoji="0" lang="en-US" sz="1000" b="0" i="0" u="none" strike="noStrike" kern="1200" cap="none" spc="0" normalizeH="0" baseline="0" noProof="0">
                          <a:ln>
                            <a:noFill/>
                          </a:ln>
                          <a:solidFill>
                            <a:prstClr val="black"/>
                          </a:solidFill>
                          <a:effectLst/>
                          <a:uLnTx/>
                          <a:uFillTx/>
                          <a:latin typeface="+mn-lt"/>
                          <a:ea typeface="+mn-ea"/>
                          <a:cs typeface="+mn-cs"/>
                        </a:rPr>
                        <a:t>
  Cayenne pepper heats things up in this Fragrant Vegetable Sambar 🔥, but don't worry, coconut yoghurt is on hand to cool things right back down 😎 
Add to box https://t.co/fEs55zu8aN
Full recipe here https://t.co/0ocSMMhZfO https://t.co/YMwb9y24pe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04:34:18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0.6459 %</a:t>
                      </a:r>
                    </a:p>
                  </a:txBody>
                  <a:tcPr/>
                </a:tc>
                <a:extLst>
                  <a:ext uri="{0D108BD9-81ED-4DB2-BD59-A6C34878D82A}">
                    <a16:rowId xmlns:a16="http://schemas.microsoft.com/office/drawing/2014/main" val="1747839749"/>
                  </a:ext>
                </a:extLst>
              </a:tr>
            </a:tbl>
          </a:graphicData>
        </a:graphic>
      </p:graphicFrame>
      <p:sp>
        <p:nvSpPr>
          <p:cNvPr id="4" name="Text Placeholder 3">
            <a:extLst>
              <a:ext uri="{FF2B5EF4-FFF2-40B4-BE49-F238E27FC236}">
                <a16:creationId xmlns:a16="http://schemas.microsoft.com/office/drawing/2014/main" id="{D190D26E-F535-465C-B14D-D1E14AF4F0D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271361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EAFF2-D9A9-45AD-9A96-D5901A746D21}"/>
              </a:ext>
            </a:extLst>
          </p:cNvPr>
          <p:cNvSpPr>
            <a:spLocks noGrp="1"/>
          </p:cNvSpPr>
          <p:nvPr>
            <p:ph type="title"/>
          </p:nvPr>
        </p:nvSpPr>
        <p:spPr/>
        <p:txBody>
          <a:bodyPr/>
          <a:lstStyle/>
          <a:p>
            <a:r>
              <a:rPr lang="en-US"/>
              <a:t>Twitter Own Tweets Table | All Pages - 13 of 18</a:t>
            </a:r>
          </a:p>
        </p:txBody>
      </p:sp>
      <p:graphicFrame>
        <p:nvGraphicFramePr>
          <p:cNvPr id="5" name="Table Placeholder 4">
            <a:extLst>
              <a:ext uri="{FF2B5EF4-FFF2-40B4-BE49-F238E27FC236}">
                <a16:creationId xmlns:a16="http://schemas.microsoft.com/office/drawing/2014/main" id="{B1692B91-D569-48A4-8CCB-D987A3741D17}"/>
              </a:ext>
            </a:extLst>
          </p:cNvPr>
          <p:cNvGraphicFramePr>
            <a:graphicFrameLocks noGrp="1"/>
          </p:cNvGraphicFramePr>
          <p:nvPr>
            <p:ph type="tbl" sz="quarter" idx="13"/>
            <p:extLst>
              <p:ext uri="{D42A27DB-BD31-4B8C-83A1-F6EECF244321}">
                <p14:modId xmlns:p14="http://schemas.microsoft.com/office/powerpoint/2010/main" val="1398772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9740341"/>
                    </a:ext>
                  </a:extLst>
                </a:gridCol>
                <a:gridCol w="658368">
                  <a:extLst>
                    <a:ext uri="{9D8B030D-6E8A-4147-A177-3AD203B41FA5}">
                      <a16:colId xmlns:a16="http://schemas.microsoft.com/office/drawing/2014/main" val="177206760"/>
                    </a:ext>
                  </a:extLst>
                </a:gridCol>
                <a:gridCol w="658368">
                  <a:extLst>
                    <a:ext uri="{9D8B030D-6E8A-4147-A177-3AD203B41FA5}">
                      <a16:colId xmlns:a16="http://schemas.microsoft.com/office/drawing/2014/main" val="1129186754"/>
                    </a:ext>
                  </a:extLst>
                </a:gridCol>
                <a:gridCol w="658368">
                  <a:extLst>
                    <a:ext uri="{9D8B030D-6E8A-4147-A177-3AD203B41FA5}">
                      <a16:colId xmlns:a16="http://schemas.microsoft.com/office/drawing/2014/main" val="4291303592"/>
                    </a:ext>
                  </a:extLst>
                </a:gridCol>
                <a:gridCol w="658368">
                  <a:extLst>
                    <a:ext uri="{9D8B030D-6E8A-4147-A177-3AD203B41FA5}">
                      <a16:colId xmlns:a16="http://schemas.microsoft.com/office/drawing/2014/main" val="3541198420"/>
                    </a:ext>
                  </a:extLst>
                </a:gridCol>
                <a:gridCol w="658368">
                  <a:extLst>
                    <a:ext uri="{9D8B030D-6E8A-4147-A177-3AD203B41FA5}">
                      <a16:colId xmlns:a16="http://schemas.microsoft.com/office/drawing/2014/main" val="342970726"/>
                    </a:ext>
                  </a:extLst>
                </a:gridCol>
                <a:gridCol w="658368">
                  <a:extLst>
                    <a:ext uri="{9D8B030D-6E8A-4147-A177-3AD203B41FA5}">
                      <a16:colId xmlns:a16="http://schemas.microsoft.com/office/drawing/2014/main" val="2491242583"/>
                    </a:ext>
                  </a:extLst>
                </a:gridCol>
                <a:gridCol w="822960">
                  <a:extLst>
                    <a:ext uri="{9D8B030D-6E8A-4147-A177-3AD203B41FA5}">
                      <a16:colId xmlns:a16="http://schemas.microsoft.com/office/drawing/2014/main" val="900078475"/>
                    </a:ext>
                  </a:extLst>
                </a:gridCol>
                <a:gridCol w="658368">
                  <a:extLst>
                    <a:ext uri="{9D8B030D-6E8A-4147-A177-3AD203B41FA5}">
                      <a16:colId xmlns:a16="http://schemas.microsoft.com/office/drawing/2014/main" val="2496825922"/>
                    </a:ext>
                  </a:extLst>
                </a:gridCol>
                <a:gridCol w="658368">
                  <a:extLst>
                    <a:ext uri="{9D8B030D-6E8A-4147-A177-3AD203B41FA5}">
                      <a16:colId xmlns:a16="http://schemas.microsoft.com/office/drawing/2014/main" val="3365068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1029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- 2019-06-17 18:00:18</a:t>
                      </a:r>
                      <a:r>
                        <a:rPr kumimoji="0" lang="en-US" sz="1000" b="0" i="0" u="none" strike="noStrike" kern="1200" cap="none" spc="0" normalizeH="0" baseline="0" noProof="0">
                          <a:ln>
                            <a:noFill/>
                          </a:ln>
                          <a:solidFill>
                            <a:prstClr val="black"/>
                          </a:solidFill>
                          <a:effectLst/>
                          <a:uLnTx/>
                          <a:uFillTx/>
                          <a:latin typeface="+mn-lt"/>
                          <a:ea typeface="+mn-ea"/>
                          <a:cs typeface="+mn-cs"/>
                        </a:rPr>
                        <a:t>
  Never cooked halloumi before? This easy veggie dish has it all dressed up and ready to impress, with a super crispy breadcrumb coat and zingy chilli jam dip.
Grab it from the menu https://t.co/th5zB0uSfe
Or follow the full recipe here https://t.co/BVUDURNUID https://t.co/UCiwBiKZVr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04:34:18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1.6461 %</a:t>
                      </a:r>
                    </a:p>
                  </a:txBody>
                  <a:tcPr/>
                </a:tc>
                <a:extLst>
                  <a:ext uri="{0D108BD9-81ED-4DB2-BD59-A6C34878D82A}">
                    <a16:rowId xmlns:a16="http://schemas.microsoft.com/office/drawing/2014/main" val="3946584028"/>
                  </a:ext>
                </a:extLst>
              </a:tr>
            </a:tbl>
          </a:graphicData>
        </a:graphic>
      </p:graphicFrame>
      <p:sp>
        <p:nvSpPr>
          <p:cNvPr id="4" name="Text Placeholder 3">
            <a:extLst>
              <a:ext uri="{FF2B5EF4-FFF2-40B4-BE49-F238E27FC236}">
                <a16:creationId xmlns:a16="http://schemas.microsoft.com/office/drawing/2014/main" id="{6F915477-182D-4448-88D0-C789B01776B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61705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99AD-49C8-4982-8B55-5FF5852B82B2}"/>
              </a:ext>
            </a:extLst>
          </p:cNvPr>
          <p:cNvSpPr>
            <a:spLocks noGrp="1"/>
          </p:cNvSpPr>
          <p:nvPr>
            <p:ph type="title"/>
          </p:nvPr>
        </p:nvSpPr>
        <p:spPr/>
        <p:txBody>
          <a:bodyPr/>
          <a:lstStyle/>
          <a:p>
            <a:r>
              <a:rPr lang="en-US"/>
              <a:t>Twitter Own Tweets Table | All Pages - 14 of 18</a:t>
            </a:r>
          </a:p>
        </p:txBody>
      </p:sp>
      <p:graphicFrame>
        <p:nvGraphicFramePr>
          <p:cNvPr id="5" name="Table Placeholder 4">
            <a:extLst>
              <a:ext uri="{FF2B5EF4-FFF2-40B4-BE49-F238E27FC236}">
                <a16:creationId xmlns:a16="http://schemas.microsoft.com/office/drawing/2014/main" id="{2B4D6742-DDA3-469A-99D4-969867D96475}"/>
              </a:ext>
            </a:extLst>
          </p:cNvPr>
          <p:cNvGraphicFramePr>
            <a:graphicFrameLocks noGrp="1"/>
          </p:cNvGraphicFramePr>
          <p:nvPr>
            <p:ph type="tbl" sz="quarter" idx="13"/>
            <p:extLst>
              <p:ext uri="{D42A27DB-BD31-4B8C-83A1-F6EECF244321}">
                <p14:modId xmlns:p14="http://schemas.microsoft.com/office/powerpoint/2010/main" val="331204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44434725"/>
                    </a:ext>
                  </a:extLst>
                </a:gridCol>
                <a:gridCol w="658368">
                  <a:extLst>
                    <a:ext uri="{9D8B030D-6E8A-4147-A177-3AD203B41FA5}">
                      <a16:colId xmlns:a16="http://schemas.microsoft.com/office/drawing/2014/main" val="2953599010"/>
                    </a:ext>
                  </a:extLst>
                </a:gridCol>
                <a:gridCol w="658368">
                  <a:extLst>
                    <a:ext uri="{9D8B030D-6E8A-4147-A177-3AD203B41FA5}">
                      <a16:colId xmlns:a16="http://schemas.microsoft.com/office/drawing/2014/main" val="2839033221"/>
                    </a:ext>
                  </a:extLst>
                </a:gridCol>
                <a:gridCol w="658368">
                  <a:extLst>
                    <a:ext uri="{9D8B030D-6E8A-4147-A177-3AD203B41FA5}">
                      <a16:colId xmlns:a16="http://schemas.microsoft.com/office/drawing/2014/main" val="3412011868"/>
                    </a:ext>
                  </a:extLst>
                </a:gridCol>
                <a:gridCol w="658368">
                  <a:extLst>
                    <a:ext uri="{9D8B030D-6E8A-4147-A177-3AD203B41FA5}">
                      <a16:colId xmlns:a16="http://schemas.microsoft.com/office/drawing/2014/main" val="4146872276"/>
                    </a:ext>
                  </a:extLst>
                </a:gridCol>
                <a:gridCol w="658368">
                  <a:extLst>
                    <a:ext uri="{9D8B030D-6E8A-4147-A177-3AD203B41FA5}">
                      <a16:colId xmlns:a16="http://schemas.microsoft.com/office/drawing/2014/main" val="2503547880"/>
                    </a:ext>
                  </a:extLst>
                </a:gridCol>
                <a:gridCol w="658368">
                  <a:extLst>
                    <a:ext uri="{9D8B030D-6E8A-4147-A177-3AD203B41FA5}">
                      <a16:colId xmlns:a16="http://schemas.microsoft.com/office/drawing/2014/main" val="1437750227"/>
                    </a:ext>
                  </a:extLst>
                </a:gridCol>
                <a:gridCol w="822960">
                  <a:extLst>
                    <a:ext uri="{9D8B030D-6E8A-4147-A177-3AD203B41FA5}">
                      <a16:colId xmlns:a16="http://schemas.microsoft.com/office/drawing/2014/main" val="1669129349"/>
                    </a:ext>
                  </a:extLst>
                </a:gridCol>
                <a:gridCol w="658368">
                  <a:extLst>
                    <a:ext uri="{9D8B030D-6E8A-4147-A177-3AD203B41FA5}">
                      <a16:colId xmlns:a16="http://schemas.microsoft.com/office/drawing/2014/main" val="84179520"/>
                    </a:ext>
                  </a:extLst>
                </a:gridCol>
                <a:gridCol w="658368">
                  <a:extLst>
                    <a:ext uri="{9D8B030D-6E8A-4147-A177-3AD203B41FA5}">
                      <a16:colId xmlns:a16="http://schemas.microsoft.com/office/drawing/2014/main" val="626011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8851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- 2019-06-16 18:00:36</a:t>
                      </a:r>
                      <a:r>
                        <a:rPr kumimoji="0" lang="en-US" sz="1000" b="0" i="0" u="none" strike="noStrike" kern="1200" cap="none" spc="0" normalizeH="0" baseline="0" noProof="0">
                          <a:ln>
                            <a:noFill/>
                          </a:ln>
                          <a:solidFill>
                            <a:prstClr val="black"/>
                          </a:solidFill>
                          <a:effectLst/>
                          <a:uLnTx/>
                          <a:uFillTx/>
                          <a:latin typeface="+mn-lt"/>
                          <a:ea typeface="+mn-ea"/>
                          <a:cs typeface="+mn-cs"/>
                        </a:rPr>
                        <a:t>
  Missed the boat on Fathers Day?  Add this Ultimate Cheeseburger to your Gousto box now and you could potentially be redeeming yourself over dinner on Thursday 😉
 https://t.co/rvx1tvhMzJ
Or follow the recipe https://t.co/016Ku48COF https://t.co/wSMBphK8Vt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0.5094 %</a:t>
                      </a:r>
                    </a:p>
                  </a:txBody>
                  <a:tcPr/>
                </a:tc>
                <a:extLst>
                  <a:ext uri="{0D108BD9-81ED-4DB2-BD59-A6C34878D82A}">
                    <a16:rowId xmlns:a16="http://schemas.microsoft.com/office/drawing/2014/main" val="3960081057"/>
                  </a:ext>
                </a:extLst>
              </a:tr>
            </a:tbl>
          </a:graphicData>
        </a:graphic>
      </p:graphicFrame>
      <p:sp>
        <p:nvSpPr>
          <p:cNvPr id="4" name="Text Placeholder 3">
            <a:extLst>
              <a:ext uri="{FF2B5EF4-FFF2-40B4-BE49-F238E27FC236}">
                <a16:creationId xmlns:a16="http://schemas.microsoft.com/office/drawing/2014/main" id="{58CBD404-8C94-4437-A142-4C55B033868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2714659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81DE-B02F-44B6-9F27-7F1354A35F22}"/>
              </a:ext>
            </a:extLst>
          </p:cNvPr>
          <p:cNvSpPr>
            <a:spLocks noGrp="1"/>
          </p:cNvSpPr>
          <p:nvPr>
            <p:ph type="title"/>
          </p:nvPr>
        </p:nvSpPr>
        <p:spPr/>
        <p:txBody>
          <a:bodyPr/>
          <a:lstStyle/>
          <a:p>
            <a:r>
              <a:rPr lang="en-US"/>
              <a:t>Twitter Own Tweets Table | All Pages - 15 of 18</a:t>
            </a:r>
          </a:p>
        </p:txBody>
      </p:sp>
      <p:graphicFrame>
        <p:nvGraphicFramePr>
          <p:cNvPr id="5" name="Table Placeholder 4">
            <a:extLst>
              <a:ext uri="{FF2B5EF4-FFF2-40B4-BE49-F238E27FC236}">
                <a16:creationId xmlns:a16="http://schemas.microsoft.com/office/drawing/2014/main" id="{0DCE0E93-BD15-44CF-B7A8-CBC4EC9E861C}"/>
              </a:ext>
            </a:extLst>
          </p:cNvPr>
          <p:cNvGraphicFramePr>
            <a:graphicFrameLocks noGrp="1"/>
          </p:cNvGraphicFramePr>
          <p:nvPr>
            <p:ph type="tbl" sz="quarter" idx="13"/>
            <p:extLst>
              <p:ext uri="{D42A27DB-BD31-4B8C-83A1-F6EECF244321}">
                <p14:modId xmlns:p14="http://schemas.microsoft.com/office/powerpoint/2010/main" val="147617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4112153"/>
                    </a:ext>
                  </a:extLst>
                </a:gridCol>
                <a:gridCol w="658368">
                  <a:extLst>
                    <a:ext uri="{9D8B030D-6E8A-4147-A177-3AD203B41FA5}">
                      <a16:colId xmlns:a16="http://schemas.microsoft.com/office/drawing/2014/main" val="243999564"/>
                    </a:ext>
                  </a:extLst>
                </a:gridCol>
                <a:gridCol w="658368">
                  <a:extLst>
                    <a:ext uri="{9D8B030D-6E8A-4147-A177-3AD203B41FA5}">
                      <a16:colId xmlns:a16="http://schemas.microsoft.com/office/drawing/2014/main" val="2521510352"/>
                    </a:ext>
                  </a:extLst>
                </a:gridCol>
                <a:gridCol w="658368">
                  <a:extLst>
                    <a:ext uri="{9D8B030D-6E8A-4147-A177-3AD203B41FA5}">
                      <a16:colId xmlns:a16="http://schemas.microsoft.com/office/drawing/2014/main" val="3734040777"/>
                    </a:ext>
                  </a:extLst>
                </a:gridCol>
                <a:gridCol w="658368">
                  <a:extLst>
                    <a:ext uri="{9D8B030D-6E8A-4147-A177-3AD203B41FA5}">
                      <a16:colId xmlns:a16="http://schemas.microsoft.com/office/drawing/2014/main" val="3725361701"/>
                    </a:ext>
                  </a:extLst>
                </a:gridCol>
                <a:gridCol w="658368">
                  <a:extLst>
                    <a:ext uri="{9D8B030D-6E8A-4147-A177-3AD203B41FA5}">
                      <a16:colId xmlns:a16="http://schemas.microsoft.com/office/drawing/2014/main" val="284027409"/>
                    </a:ext>
                  </a:extLst>
                </a:gridCol>
                <a:gridCol w="658368">
                  <a:extLst>
                    <a:ext uri="{9D8B030D-6E8A-4147-A177-3AD203B41FA5}">
                      <a16:colId xmlns:a16="http://schemas.microsoft.com/office/drawing/2014/main" val="3473996131"/>
                    </a:ext>
                  </a:extLst>
                </a:gridCol>
                <a:gridCol w="822960">
                  <a:extLst>
                    <a:ext uri="{9D8B030D-6E8A-4147-A177-3AD203B41FA5}">
                      <a16:colId xmlns:a16="http://schemas.microsoft.com/office/drawing/2014/main" val="624967130"/>
                    </a:ext>
                  </a:extLst>
                </a:gridCol>
                <a:gridCol w="658368">
                  <a:extLst>
                    <a:ext uri="{9D8B030D-6E8A-4147-A177-3AD203B41FA5}">
                      <a16:colId xmlns:a16="http://schemas.microsoft.com/office/drawing/2014/main" val="1205355052"/>
                    </a:ext>
                  </a:extLst>
                </a:gridCol>
                <a:gridCol w="658368">
                  <a:extLst>
                    <a:ext uri="{9D8B030D-6E8A-4147-A177-3AD203B41FA5}">
                      <a16:colId xmlns:a16="http://schemas.microsoft.com/office/drawing/2014/main" val="427933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9264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- 2019-06-15 18:00:26</a:t>
                      </a:r>
                      <a:r>
                        <a:rPr kumimoji="0" lang="en-US" sz="1000" b="0" i="0" u="none" strike="noStrike" kern="1200" cap="none" spc="0" normalizeH="0" baseline="0" noProof="0">
                          <a:ln>
                            <a:noFill/>
                          </a:ln>
                          <a:solidFill>
                            <a:prstClr val="black"/>
                          </a:solidFill>
                          <a:effectLst/>
                          <a:uLnTx/>
                          <a:uFillTx/>
                          <a:latin typeface="+mn-lt"/>
                          <a:ea typeface="+mn-ea"/>
                          <a:cs typeface="+mn-cs"/>
                        </a:rPr>
                        <a:t>
  Usually the most luminous dish on the take-away menu, our home-made Sweet &amp;amp; Sour sauce is made with tomato ketchup, Chinese rice wine, chilli jam, honey, soy sauce, rice vinegar and absolutely NO artificial colours. ❌
Grab this fake-away fave https://t.co/c4EPLWp3r6 https://t.co/qwx0OrNDcE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04:22:14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1.4228 %</a:t>
                      </a:r>
                    </a:p>
                  </a:txBody>
                  <a:tcPr/>
                </a:tc>
                <a:extLst>
                  <a:ext uri="{0D108BD9-81ED-4DB2-BD59-A6C34878D82A}">
                    <a16:rowId xmlns:a16="http://schemas.microsoft.com/office/drawing/2014/main" val="236423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- 2019-06-15 13:00:18</a:t>
                      </a:r>
                      <a:r>
                        <a:rPr kumimoji="0" lang="en-US" sz="1000" b="0" i="0" u="none" strike="noStrike" kern="1200" cap="none" spc="0" normalizeH="0" baseline="0" noProof="0">
                          <a:ln>
                            <a:noFill/>
                          </a:ln>
                          <a:solidFill>
                            <a:prstClr val="black"/>
                          </a:solidFill>
                          <a:effectLst/>
                          <a:uLnTx/>
                          <a:uFillTx/>
                          <a:latin typeface="+mn-lt"/>
                          <a:ea typeface="+mn-ea"/>
                          <a:cs typeface="+mn-cs"/>
                        </a:rPr>
                        <a:t>
  Pull a tasty dish tonight with this Hoisin Chicken &amp;amp; Sesame Noodles 😋
Get yours here https://t.co/ADY1Umk1NW
Or follow the full recipe https://t.co/RiEdQqwP9a https://t.co/ZSN8JO9M0G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04:22:14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1.1403 %</a:t>
                      </a:r>
                    </a:p>
                  </a:txBody>
                  <a:tcPr/>
                </a:tc>
                <a:extLst>
                  <a:ext uri="{0D108BD9-81ED-4DB2-BD59-A6C34878D82A}">
                    <a16:rowId xmlns:a16="http://schemas.microsoft.com/office/drawing/2014/main" val="2351399391"/>
                  </a:ext>
                </a:extLst>
              </a:tr>
            </a:tbl>
          </a:graphicData>
        </a:graphic>
      </p:graphicFrame>
      <p:sp>
        <p:nvSpPr>
          <p:cNvPr id="4" name="Text Placeholder 3">
            <a:extLst>
              <a:ext uri="{FF2B5EF4-FFF2-40B4-BE49-F238E27FC236}">
                <a16:creationId xmlns:a16="http://schemas.microsoft.com/office/drawing/2014/main" id="{F8F62E48-7712-4E9D-8D6B-E0014077C29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946875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CE60E-A248-4B86-83DD-AD8555B26C9D}"/>
              </a:ext>
            </a:extLst>
          </p:cNvPr>
          <p:cNvSpPr>
            <a:spLocks noGrp="1"/>
          </p:cNvSpPr>
          <p:nvPr>
            <p:ph type="title"/>
          </p:nvPr>
        </p:nvSpPr>
        <p:spPr/>
        <p:txBody>
          <a:bodyPr/>
          <a:lstStyle/>
          <a:p>
            <a:r>
              <a:rPr lang="en-US"/>
              <a:t>Twitter Own Tweets Table | All Pages - 16 of 18</a:t>
            </a:r>
          </a:p>
        </p:txBody>
      </p:sp>
      <p:graphicFrame>
        <p:nvGraphicFramePr>
          <p:cNvPr id="5" name="Table Placeholder 4">
            <a:extLst>
              <a:ext uri="{FF2B5EF4-FFF2-40B4-BE49-F238E27FC236}">
                <a16:creationId xmlns:a16="http://schemas.microsoft.com/office/drawing/2014/main" id="{6ECF8964-AD1C-4D7D-805E-3DB744B67811}"/>
              </a:ext>
            </a:extLst>
          </p:cNvPr>
          <p:cNvGraphicFramePr>
            <a:graphicFrameLocks noGrp="1"/>
          </p:cNvGraphicFramePr>
          <p:nvPr>
            <p:ph type="tbl" sz="quarter" idx="13"/>
            <p:extLst>
              <p:ext uri="{D42A27DB-BD31-4B8C-83A1-F6EECF244321}">
                <p14:modId xmlns:p14="http://schemas.microsoft.com/office/powerpoint/2010/main" val="222693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4760598"/>
                    </a:ext>
                  </a:extLst>
                </a:gridCol>
                <a:gridCol w="658368">
                  <a:extLst>
                    <a:ext uri="{9D8B030D-6E8A-4147-A177-3AD203B41FA5}">
                      <a16:colId xmlns:a16="http://schemas.microsoft.com/office/drawing/2014/main" val="648195235"/>
                    </a:ext>
                  </a:extLst>
                </a:gridCol>
                <a:gridCol w="658368">
                  <a:extLst>
                    <a:ext uri="{9D8B030D-6E8A-4147-A177-3AD203B41FA5}">
                      <a16:colId xmlns:a16="http://schemas.microsoft.com/office/drawing/2014/main" val="4205229236"/>
                    </a:ext>
                  </a:extLst>
                </a:gridCol>
                <a:gridCol w="658368">
                  <a:extLst>
                    <a:ext uri="{9D8B030D-6E8A-4147-A177-3AD203B41FA5}">
                      <a16:colId xmlns:a16="http://schemas.microsoft.com/office/drawing/2014/main" val="4193685653"/>
                    </a:ext>
                  </a:extLst>
                </a:gridCol>
                <a:gridCol w="658368">
                  <a:extLst>
                    <a:ext uri="{9D8B030D-6E8A-4147-A177-3AD203B41FA5}">
                      <a16:colId xmlns:a16="http://schemas.microsoft.com/office/drawing/2014/main" val="2240289154"/>
                    </a:ext>
                  </a:extLst>
                </a:gridCol>
                <a:gridCol w="658368">
                  <a:extLst>
                    <a:ext uri="{9D8B030D-6E8A-4147-A177-3AD203B41FA5}">
                      <a16:colId xmlns:a16="http://schemas.microsoft.com/office/drawing/2014/main" val="3655166256"/>
                    </a:ext>
                  </a:extLst>
                </a:gridCol>
                <a:gridCol w="658368">
                  <a:extLst>
                    <a:ext uri="{9D8B030D-6E8A-4147-A177-3AD203B41FA5}">
                      <a16:colId xmlns:a16="http://schemas.microsoft.com/office/drawing/2014/main" val="2164122873"/>
                    </a:ext>
                  </a:extLst>
                </a:gridCol>
                <a:gridCol w="822960">
                  <a:extLst>
                    <a:ext uri="{9D8B030D-6E8A-4147-A177-3AD203B41FA5}">
                      <a16:colId xmlns:a16="http://schemas.microsoft.com/office/drawing/2014/main" val="499623391"/>
                    </a:ext>
                  </a:extLst>
                </a:gridCol>
                <a:gridCol w="658368">
                  <a:extLst>
                    <a:ext uri="{9D8B030D-6E8A-4147-A177-3AD203B41FA5}">
                      <a16:colId xmlns:a16="http://schemas.microsoft.com/office/drawing/2014/main" val="3228871850"/>
                    </a:ext>
                  </a:extLst>
                </a:gridCol>
                <a:gridCol w="658368">
                  <a:extLst>
                    <a:ext uri="{9D8B030D-6E8A-4147-A177-3AD203B41FA5}">
                      <a16:colId xmlns:a16="http://schemas.microsoft.com/office/drawing/2014/main" val="78076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5897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- 2019-06-14 18:00:24</a:t>
                      </a:r>
                      <a:r>
                        <a:rPr kumimoji="0" lang="en-US" sz="1000" b="0" i="0" u="none" strike="noStrike" kern="1200" cap="none" spc="0" normalizeH="0" baseline="0" noProof="0">
                          <a:ln>
                            <a:noFill/>
                          </a:ln>
                          <a:solidFill>
                            <a:prstClr val="black"/>
                          </a:solidFill>
                          <a:effectLst/>
                          <a:uLnTx/>
                          <a:uFillTx/>
                          <a:latin typeface="+mn-lt"/>
                          <a:ea typeface="+mn-ea"/>
                          <a:cs typeface="+mn-cs"/>
                        </a:rPr>
                        <a:t>
  Kitchen hack- steal back 20 minutes of your evening with pre-steamed basmati rice, just like in our speedy Thai Basil Pork With Green Beans 😋
Try it for yourself https://t.co/5Wb2P1sD0d
Or follow the full recipe https://t.co/8ZYDIoQ16j https://t.co/99t6jngUzV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04:43:54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1.2583 %</a:t>
                      </a:r>
                    </a:p>
                  </a:txBody>
                  <a:tcPr/>
                </a:tc>
                <a:extLst>
                  <a:ext uri="{0D108BD9-81ED-4DB2-BD59-A6C34878D82A}">
                    <a16:rowId xmlns:a16="http://schemas.microsoft.com/office/drawing/2014/main" val="868960237"/>
                  </a:ext>
                </a:extLst>
              </a:tr>
            </a:tbl>
          </a:graphicData>
        </a:graphic>
      </p:graphicFrame>
      <p:sp>
        <p:nvSpPr>
          <p:cNvPr id="4" name="Text Placeholder 3">
            <a:extLst>
              <a:ext uri="{FF2B5EF4-FFF2-40B4-BE49-F238E27FC236}">
                <a16:creationId xmlns:a16="http://schemas.microsoft.com/office/drawing/2014/main" id="{E0E4FEEE-E0A0-483C-9C2C-AB402F958D9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730376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DC19-9E8E-422E-88CA-9D94040B4190}"/>
              </a:ext>
            </a:extLst>
          </p:cNvPr>
          <p:cNvSpPr>
            <a:spLocks noGrp="1"/>
          </p:cNvSpPr>
          <p:nvPr>
            <p:ph type="title"/>
          </p:nvPr>
        </p:nvSpPr>
        <p:spPr/>
        <p:txBody>
          <a:bodyPr/>
          <a:lstStyle/>
          <a:p>
            <a:r>
              <a:rPr lang="en-US"/>
              <a:t>Twitter Own Tweets Table | All Pages - 17 of 18</a:t>
            </a:r>
          </a:p>
        </p:txBody>
      </p:sp>
      <p:graphicFrame>
        <p:nvGraphicFramePr>
          <p:cNvPr id="5" name="Table Placeholder 4">
            <a:extLst>
              <a:ext uri="{FF2B5EF4-FFF2-40B4-BE49-F238E27FC236}">
                <a16:creationId xmlns:a16="http://schemas.microsoft.com/office/drawing/2014/main" id="{9B6E3EF2-AC00-4DA0-8394-E600934712E0}"/>
              </a:ext>
            </a:extLst>
          </p:cNvPr>
          <p:cNvGraphicFramePr>
            <a:graphicFrameLocks noGrp="1"/>
          </p:cNvGraphicFramePr>
          <p:nvPr>
            <p:ph type="tbl" sz="quarter" idx="13"/>
            <p:extLst>
              <p:ext uri="{D42A27DB-BD31-4B8C-83A1-F6EECF244321}">
                <p14:modId xmlns:p14="http://schemas.microsoft.com/office/powerpoint/2010/main" val="167171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96097535"/>
                    </a:ext>
                  </a:extLst>
                </a:gridCol>
                <a:gridCol w="658368">
                  <a:extLst>
                    <a:ext uri="{9D8B030D-6E8A-4147-A177-3AD203B41FA5}">
                      <a16:colId xmlns:a16="http://schemas.microsoft.com/office/drawing/2014/main" val="4156452534"/>
                    </a:ext>
                  </a:extLst>
                </a:gridCol>
                <a:gridCol w="658368">
                  <a:extLst>
                    <a:ext uri="{9D8B030D-6E8A-4147-A177-3AD203B41FA5}">
                      <a16:colId xmlns:a16="http://schemas.microsoft.com/office/drawing/2014/main" val="380279743"/>
                    </a:ext>
                  </a:extLst>
                </a:gridCol>
                <a:gridCol w="658368">
                  <a:extLst>
                    <a:ext uri="{9D8B030D-6E8A-4147-A177-3AD203B41FA5}">
                      <a16:colId xmlns:a16="http://schemas.microsoft.com/office/drawing/2014/main" val="1026400592"/>
                    </a:ext>
                  </a:extLst>
                </a:gridCol>
                <a:gridCol w="658368">
                  <a:extLst>
                    <a:ext uri="{9D8B030D-6E8A-4147-A177-3AD203B41FA5}">
                      <a16:colId xmlns:a16="http://schemas.microsoft.com/office/drawing/2014/main" val="1114232348"/>
                    </a:ext>
                  </a:extLst>
                </a:gridCol>
                <a:gridCol w="658368">
                  <a:extLst>
                    <a:ext uri="{9D8B030D-6E8A-4147-A177-3AD203B41FA5}">
                      <a16:colId xmlns:a16="http://schemas.microsoft.com/office/drawing/2014/main" val="3718009436"/>
                    </a:ext>
                  </a:extLst>
                </a:gridCol>
                <a:gridCol w="658368">
                  <a:extLst>
                    <a:ext uri="{9D8B030D-6E8A-4147-A177-3AD203B41FA5}">
                      <a16:colId xmlns:a16="http://schemas.microsoft.com/office/drawing/2014/main" val="3651235690"/>
                    </a:ext>
                  </a:extLst>
                </a:gridCol>
                <a:gridCol w="822960">
                  <a:extLst>
                    <a:ext uri="{9D8B030D-6E8A-4147-A177-3AD203B41FA5}">
                      <a16:colId xmlns:a16="http://schemas.microsoft.com/office/drawing/2014/main" val="1789812086"/>
                    </a:ext>
                  </a:extLst>
                </a:gridCol>
                <a:gridCol w="658368">
                  <a:extLst>
                    <a:ext uri="{9D8B030D-6E8A-4147-A177-3AD203B41FA5}">
                      <a16:colId xmlns:a16="http://schemas.microsoft.com/office/drawing/2014/main" val="2440134200"/>
                    </a:ext>
                  </a:extLst>
                </a:gridCol>
                <a:gridCol w="658368">
                  <a:extLst>
                    <a:ext uri="{9D8B030D-6E8A-4147-A177-3AD203B41FA5}">
                      <a16:colId xmlns:a16="http://schemas.microsoft.com/office/drawing/2014/main" val="17211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5048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- 2019-06-13 18:00:50</a:t>
                      </a:r>
                      <a:r>
                        <a:rPr kumimoji="0" lang="en-US" sz="1000" b="0" i="0" u="none" strike="noStrike" kern="1200" cap="none" spc="0" normalizeH="0" baseline="0" noProof="0">
                          <a:ln>
                            <a:noFill/>
                          </a:ln>
                          <a:solidFill>
                            <a:prstClr val="black"/>
                          </a:solidFill>
                          <a:effectLst/>
                          <a:uLnTx/>
                          <a:uFillTx/>
                          <a:latin typeface="+mn-lt"/>
                          <a:ea typeface="+mn-ea"/>
                          <a:cs typeface="+mn-cs"/>
                        </a:rPr>
                        <a:t>
  ✔️ Meat free 
✔️ 2 of your 5-a-day 
✔️ On the table in 10 
Try this @thebodycoach recipe for yourself, we popped the full recipe on our facebook and instagram (find us on @goustocooking on both) 
Or you can add it to your box here https://t.co/HH0gwBKnlJ https://t.co/ID7OD97bq9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04:43:54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0.8121 %</a:t>
                      </a:r>
                    </a:p>
                  </a:txBody>
                  <a:tcPr/>
                </a:tc>
                <a:extLst>
                  <a:ext uri="{0D108BD9-81ED-4DB2-BD59-A6C34878D82A}">
                    <a16:rowId xmlns:a16="http://schemas.microsoft.com/office/drawing/2014/main" val="199342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- 2019-06-13 15:38:42</a:t>
                      </a:r>
                      <a:r>
                        <a:rPr kumimoji="0" lang="en-US" sz="1000" b="0" i="0" u="none" strike="noStrike" kern="1200" cap="none" spc="0" normalizeH="0" baseline="0" noProof="0">
                          <a:ln>
                            <a:noFill/>
                          </a:ln>
                          <a:solidFill>
                            <a:prstClr val="black"/>
                          </a:solidFill>
                          <a:effectLst/>
                          <a:uLnTx/>
                          <a:uFillTx/>
                          <a:latin typeface="+mn-lt"/>
                          <a:ea typeface="+mn-ea"/>
                          <a:cs typeface="+mn-cs"/>
                        </a:rPr>
                        <a:t>
  We're in great company on Metro's round up of recipe subscription boxes, thanks for the love @MetroUKNews 📦♥️ https://t.co/B4LenKVAQ9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04:43:54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1.2844 %</a:t>
                      </a:r>
                    </a:p>
                  </a:txBody>
                  <a:tcPr/>
                </a:tc>
                <a:extLst>
                  <a:ext uri="{0D108BD9-81ED-4DB2-BD59-A6C34878D82A}">
                    <a16:rowId xmlns:a16="http://schemas.microsoft.com/office/drawing/2014/main" val="3357052723"/>
                  </a:ext>
                </a:extLst>
              </a:tr>
            </a:tbl>
          </a:graphicData>
        </a:graphic>
      </p:graphicFrame>
      <p:sp>
        <p:nvSpPr>
          <p:cNvPr id="4" name="Text Placeholder 3">
            <a:extLst>
              <a:ext uri="{FF2B5EF4-FFF2-40B4-BE49-F238E27FC236}">
                <a16:creationId xmlns:a16="http://schemas.microsoft.com/office/drawing/2014/main" id="{DA0692F4-3C43-4220-986F-B1EFC0962C4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52575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FB9-CB71-4F74-93B2-4DED0A838961}"/>
              </a:ext>
            </a:extLst>
          </p:cNvPr>
          <p:cNvSpPr>
            <a:spLocks noGrp="1"/>
          </p:cNvSpPr>
          <p:nvPr>
            <p:ph type="title"/>
          </p:nvPr>
        </p:nvSpPr>
        <p:spPr/>
        <p:txBody>
          <a:bodyPr/>
          <a:lstStyle/>
          <a:p>
            <a:r>
              <a:rPr lang="en-US"/>
              <a:t>Twitter Own Tweets Table | All Pages - 18 of 18</a:t>
            </a:r>
          </a:p>
        </p:txBody>
      </p:sp>
      <p:graphicFrame>
        <p:nvGraphicFramePr>
          <p:cNvPr id="5" name="Table Placeholder 4">
            <a:extLst>
              <a:ext uri="{FF2B5EF4-FFF2-40B4-BE49-F238E27FC236}">
                <a16:creationId xmlns:a16="http://schemas.microsoft.com/office/drawing/2014/main" id="{D62E4D9F-0E58-455D-85B0-025FDC96EBFD}"/>
              </a:ext>
            </a:extLst>
          </p:cNvPr>
          <p:cNvGraphicFramePr>
            <a:graphicFrameLocks noGrp="1"/>
          </p:cNvGraphicFramePr>
          <p:nvPr>
            <p:ph type="tbl" sz="quarter" idx="13"/>
            <p:extLst>
              <p:ext uri="{D42A27DB-BD31-4B8C-83A1-F6EECF244321}">
                <p14:modId xmlns:p14="http://schemas.microsoft.com/office/powerpoint/2010/main" val="24649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79224985"/>
                    </a:ext>
                  </a:extLst>
                </a:gridCol>
                <a:gridCol w="658368">
                  <a:extLst>
                    <a:ext uri="{9D8B030D-6E8A-4147-A177-3AD203B41FA5}">
                      <a16:colId xmlns:a16="http://schemas.microsoft.com/office/drawing/2014/main" val="3391293600"/>
                    </a:ext>
                  </a:extLst>
                </a:gridCol>
                <a:gridCol w="658368">
                  <a:extLst>
                    <a:ext uri="{9D8B030D-6E8A-4147-A177-3AD203B41FA5}">
                      <a16:colId xmlns:a16="http://schemas.microsoft.com/office/drawing/2014/main" val="2231056074"/>
                    </a:ext>
                  </a:extLst>
                </a:gridCol>
                <a:gridCol w="658368">
                  <a:extLst>
                    <a:ext uri="{9D8B030D-6E8A-4147-A177-3AD203B41FA5}">
                      <a16:colId xmlns:a16="http://schemas.microsoft.com/office/drawing/2014/main" val="2028998321"/>
                    </a:ext>
                  </a:extLst>
                </a:gridCol>
                <a:gridCol w="658368">
                  <a:extLst>
                    <a:ext uri="{9D8B030D-6E8A-4147-A177-3AD203B41FA5}">
                      <a16:colId xmlns:a16="http://schemas.microsoft.com/office/drawing/2014/main" val="439250758"/>
                    </a:ext>
                  </a:extLst>
                </a:gridCol>
                <a:gridCol w="658368">
                  <a:extLst>
                    <a:ext uri="{9D8B030D-6E8A-4147-A177-3AD203B41FA5}">
                      <a16:colId xmlns:a16="http://schemas.microsoft.com/office/drawing/2014/main" val="10609789"/>
                    </a:ext>
                  </a:extLst>
                </a:gridCol>
                <a:gridCol w="658368">
                  <a:extLst>
                    <a:ext uri="{9D8B030D-6E8A-4147-A177-3AD203B41FA5}">
                      <a16:colId xmlns:a16="http://schemas.microsoft.com/office/drawing/2014/main" val="2037530989"/>
                    </a:ext>
                  </a:extLst>
                </a:gridCol>
                <a:gridCol w="822960">
                  <a:extLst>
                    <a:ext uri="{9D8B030D-6E8A-4147-A177-3AD203B41FA5}">
                      <a16:colId xmlns:a16="http://schemas.microsoft.com/office/drawing/2014/main" val="1361862300"/>
                    </a:ext>
                  </a:extLst>
                </a:gridCol>
                <a:gridCol w="658368">
                  <a:extLst>
                    <a:ext uri="{9D8B030D-6E8A-4147-A177-3AD203B41FA5}">
                      <a16:colId xmlns:a16="http://schemas.microsoft.com/office/drawing/2014/main" val="4021746759"/>
                    </a:ext>
                  </a:extLst>
                </a:gridCol>
                <a:gridCol w="658368">
                  <a:extLst>
                    <a:ext uri="{9D8B030D-6E8A-4147-A177-3AD203B41FA5}">
                      <a16:colId xmlns:a16="http://schemas.microsoft.com/office/drawing/2014/main" val="319072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9365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- 2019-06-13 13:00:24</a:t>
                      </a:r>
                      <a:r>
                        <a:rPr kumimoji="0" lang="en-US" sz="1000" b="0" i="0" u="none" strike="noStrike" kern="1200" cap="none" spc="0" normalizeH="0" baseline="0" noProof="0">
                          <a:ln>
                            <a:noFill/>
                          </a:ln>
                          <a:solidFill>
                            <a:prstClr val="black"/>
                          </a:solidFill>
                          <a:effectLst/>
                          <a:uLnTx/>
                          <a:uFillTx/>
                          <a:latin typeface="+mn-lt"/>
                          <a:ea typeface="+mn-ea"/>
                          <a:cs typeface="+mn-cs"/>
                        </a:rPr>
                        <a:t>
  Kitchen delegation done right- two on chopping, one on box appreciation 📦
Do your mini sous-chef's help with dinner? Or do you battle the cooking alone, while the kids shout "How long 'till it's ready" from the side lines? https://t.co/M2e88Gn7eN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04:45:04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0.4945 %</a:t>
                      </a:r>
                    </a:p>
                  </a:txBody>
                  <a:tcPr/>
                </a:tc>
                <a:extLst>
                  <a:ext uri="{0D108BD9-81ED-4DB2-BD59-A6C34878D82A}">
                    <a16:rowId xmlns:a16="http://schemas.microsoft.com/office/drawing/2014/main" val="4212674015"/>
                  </a:ext>
                </a:extLst>
              </a:tr>
            </a:tbl>
          </a:graphicData>
        </a:graphic>
      </p:graphicFrame>
      <p:sp>
        <p:nvSpPr>
          <p:cNvPr id="4" name="Text Placeholder 3">
            <a:extLst>
              <a:ext uri="{FF2B5EF4-FFF2-40B4-BE49-F238E27FC236}">
                <a16:creationId xmlns:a16="http://schemas.microsoft.com/office/drawing/2014/main" id="{1E5D30F3-BBC7-4A3A-9CF0-00FCEE6ADD9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104153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17</TotalTime>
  <Words>8011</Words>
  <Application>Microsoft Office PowerPoint</Application>
  <PresentationFormat>On-screen Show (4:3)</PresentationFormat>
  <Paragraphs>3109</Paragraphs>
  <Slides>84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84</vt:i4>
      </vt:variant>
    </vt:vector>
  </HeadingPairs>
  <TitlesOfParts>
    <vt:vector size="87" baseType="lpstr">
      <vt:lpstr>Arial</vt:lpstr>
      <vt:lpstr>Calibri</vt:lpstr>
      <vt:lpstr>quintly_template</vt:lpstr>
      <vt:lpstr>Monthly Report </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lpstr>Instagram Posts Table | All Pages - 1 of 15</vt:lpstr>
      <vt:lpstr>Instagram Posts Table | All Pages - 2 of 15</vt:lpstr>
      <vt:lpstr>Instagram Posts Table | All Pages - 3 of 15</vt:lpstr>
      <vt:lpstr>Instagram Posts Table | All Pages - 4 of 15</vt:lpstr>
      <vt:lpstr>Instagram Posts Table | All Pages - 5 of 15</vt:lpstr>
      <vt:lpstr>Instagram Posts Table | All Pages - 6 of 15</vt:lpstr>
      <vt:lpstr>Instagram Posts Table | All Pages - 7 of 15</vt:lpstr>
      <vt:lpstr>Instagram Posts Table | All Pages - 8 of 15</vt:lpstr>
      <vt:lpstr>Instagram Posts Table | All Pages - 9 of 15</vt:lpstr>
      <vt:lpstr>Instagram Posts Table | All Pages - 10 of 15</vt:lpstr>
      <vt:lpstr>Instagram Posts Table | All Pages - 11 of 15</vt:lpstr>
      <vt:lpstr>Instagram Posts Table | All Pages - 12 of 15</vt:lpstr>
      <vt:lpstr>Instagram Posts Table | All Pages - 13 of 15</vt:lpstr>
      <vt:lpstr>Instagram Posts Table | All Pages - 14 of 15</vt:lpstr>
      <vt:lpstr>Instagram Posts Table | All Pages - 15 of 15</vt:lpstr>
      <vt:lpstr>Instagram Stories Table  | All Pages - 1 of 24</vt:lpstr>
      <vt:lpstr>Instagram Stories Table  | All Pages - 2 of 24</vt:lpstr>
      <vt:lpstr>Instagram Stories Table  | All Pages - 3 of 24</vt:lpstr>
      <vt:lpstr>Instagram Stories Table  | All Pages - 4 of 24</vt:lpstr>
      <vt:lpstr>Instagram Stories Table  | All Pages - 5 of 24</vt:lpstr>
      <vt:lpstr>Instagram Stories Table  | All Pages - 6 of 24</vt:lpstr>
      <vt:lpstr>Instagram Stories Table  | All Pages - 7 of 24</vt:lpstr>
      <vt:lpstr>Instagram Stories Table  | All Pages - 8 of 24</vt:lpstr>
      <vt:lpstr>Instagram Stories Table  | All Pages - 9 of 24</vt:lpstr>
      <vt:lpstr>Instagram Stories Table  | All Pages - 10 of 24</vt:lpstr>
      <vt:lpstr>Instagram Stories Table  | All Pages - 11 of 24</vt:lpstr>
      <vt:lpstr>Instagram Stories Table  | All Pages - 12 of 24</vt:lpstr>
      <vt:lpstr>Instagram Stories Table  | All Pages - 13 of 24</vt:lpstr>
      <vt:lpstr>Instagram Stories Table  | All Pages - 14 of 24</vt:lpstr>
      <vt:lpstr>Instagram Stories Table  | All Pages - 15 of 24</vt:lpstr>
      <vt:lpstr>Instagram Stories Table  | All Pages - 16 of 24</vt:lpstr>
      <vt:lpstr>Instagram Stories Table  | All Pages - 17 of 24</vt:lpstr>
      <vt:lpstr>Instagram Stories Table  | All Pages - 18 of 24</vt:lpstr>
      <vt:lpstr>Instagram Stories Table  | All Pages - 19 of 24</vt:lpstr>
      <vt:lpstr>Instagram Stories Table  | All Pages - 20 of 24</vt:lpstr>
      <vt:lpstr>Instagram Stories Table  | All Pages - 21 of 24</vt:lpstr>
      <vt:lpstr>Instagram Stories Table  | All Pages - 22 of 24</vt:lpstr>
      <vt:lpstr>Instagram Stories Table  | All Pages - 23 of 24</vt:lpstr>
      <vt:lpstr>Instagram Stories Table  | All Pages - 24 of 24</vt:lpstr>
      <vt:lpstr>Twitter Own Tweets Table | All Pages - 1 of 18</vt:lpstr>
      <vt:lpstr>Twitter Own Tweets Table | All Pages - 2 of 18</vt:lpstr>
      <vt:lpstr>Twitter Own Tweets Table | All Pages - 3 of 18</vt:lpstr>
      <vt:lpstr>Twitter Own Tweets Table | All Pages - 4 of 18</vt:lpstr>
      <vt:lpstr>Twitter Own Tweets Table | All Pages - 5 of 18</vt:lpstr>
      <vt:lpstr>Twitter Own Tweets Table | All Pages - 6 of 18</vt:lpstr>
      <vt:lpstr>Twitter Own Tweets Table | All Pages - 7 of 18</vt:lpstr>
      <vt:lpstr>Twitter Own Tweets Table | All Pages - 8 of 18</vt:lpstr>
      <vt:lpstr>Twitter Own Tweets Table | All Pages - 9 of 18</vt:lpstr>
      <vt:lpstr>Twitter Own Tweets Table | All Pages - 10 of 18</vt:lpstr>
      <vt:lpstr>Twitter Own Tweets Table | All Pages - 11 of 18</vt:lpstr>
      <vt:lpstr>Twitter Own Tweets Table | All Pages - 12 of 18</vt:lpstr>
      <vt:lpstr>Twitter Own Tweets Table | All Pages - 13 of 18</vt:lpstr>
      <vt:lpstr>Twitter Own Tweets Table | All Pages - 14 of 18</vt:lpstr>
      <vt:lpstr>Twitter Own Tweets Table | All Pages - 15 of 18</vt:lpstr>
      <vt:lpstr>Twitter Own Tweets Table | All Pages - 16 of 18</vt:lpstr>
      <vt:lpstr>Twitter Own Tweets Table | All Pages - 17 of 18</vt:lpstr>
      <vt:lpstr>Twitter Own Tweets Table | All Pages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dc:title>
  <dc:creator>Frederik Peiniger</dc:creator>
  <cp:lastModifiedBy>Frederik Peiniger</cp:lastModifiedBy>
  <cp:revision>2</cp:revision>
  <dcterms:created xsi:type="dcterms:W3CDTF">2019-08-02T13:43:52Z</dcterms:created>
  <dcterms:modified xsi:type="dcterms:W3CDTF">2019-08-02T14:01:35Z</dcterms:modified>
</cp:coreProperties>
</file>