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BB2D-459E-B83E-230153FA1EE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BB2D-459E-B83E-230153FA1EE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BB2D-459E-B83E-230153FA1EE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Sheet1!$E$2:$E$6</c:f>
            </c:numRef>
          </c:val>
          <c:extLst>
            <c:ext xmlns:c16="http://schemas.microsoft.com/office/drawing/2014/chart" uri="{C3380CC4-5D6E-409C-BE32-E72D297353CC}">
              <c16:uniqueId val="{00000003-BB2D-459E-B83E-230153FA1EE4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Sheet1!$F$2:$F$6</c:f>
            </c:numRef>
          </c:val>
          <c:extLst>
            <c:ext xmlns:c16="http://schemas.microsoft.com/office/drawing/2014/chart" uri="{C3380CC4-5D6E-409C-BE32-E72D297353CC}">
              <c16:uniqueId val="{00000004-BB2D-459E-B83E-230153FA1E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3684528"/>
        <c:axId val="303685512"/>
      </c:barChart>
      <c:catAx>
        <c:axId val="30368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685512"/>
        <c:crosses val="autoZero"/>
        <c:auto val="1"/>
        <c:lblAlgn val="ctr"/>
        <c:lblOffset val="100"/>
        <c:noMultiLvlLbl val="0"/>
      </c:catAx>
      <c:valAx>
        <c:axId val="30368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68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1D4FC-6165-4B44-8F2A-4A3239A27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Competition 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1CB9D9-BB18-4245-94F5-65F820F44D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6386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19C1DD-903A-4226-930A-A6273D386B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3990F-F013-4679-BEC2-ECFD9F9FF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2010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 | Competition 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Competition GE</dc:title>
  <dc:creator>Frederik Peiniger</dc:creator>
  <cp:lastModifiedBy>Frederik Peiniger</cp:lastModifiedBy>
  <cp:revision>1</cp:revision>
  <dcterms:created xsi:type="dcterms:W3CDTF">2020-01-13T10:50:14Z</dcterms:created>
  <dcterms:modified xsi:type="dcterms:W3CDTF">2020-01-13T10:50:20Z</dcterms:modified>
</cp:coreProperties>
</file>