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Порше Центр Одесса -  Эмералд Спорткар Porsche Odessa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11925</c:v>
                </c:pt>
                <c:pt idx="1">
                  <c:v>13239</c:v>
                </c:pt>
                <c:pt idx="2">
                  <c:v>11994</c:v>
                </c:pt>
                <c:pt idx="3">
                  <c:v>15970</c:v>
                </c:pt>
                <c:pt idx="4">
                  <c:v>15859</c:v>
                </c:pt>
                <c:pt idx="5">
                  <c:v>16935</c:v>
                </c:pt>
                <c:pt idx="6">
                  <c:v>16252</c:v>
                </c:pt>
                <c:pt idx="7">
                  <c:v>17189</c:v>
                </c:pt>
                <c:pt idx="8">
                  <c:v>18299</c:v>
                </c:pt>
                <c:pt idx="9">
                  <c:v>17716</c:v>
                </c:pt>
                <c:pt idx="10">
                  <c:v>19072</c:v>
                </c:pt>
                <c:pt idx="11">
                  <c:v>15668</c:v>
                </c:pt>
                <c:pt idx="12">
                  <c:v>13387</c:v>
                </c:pt>
                <c:pt idx="13">
                  <c:v>15446</c:v>
                </c:pt>
                <c:pt idx="14">
                  <c:v>14859</c:v>
                </c:pt>
                <c:pt idx="15">
                  <c:v>16189</c:v>
                </c:pt>
                <c:pt idx="16">
                  <c:v>14356</c:v>
                </c:pt>
                <c:pt idx="17">
                  <c:v>12204</c:v>
                </c:pt>
                <c:pt idx="18">
                  <c:v>8495</c:v>
                </c:pt>
                <c:pt idx="19">
                  <c:v>343</c:v>
                </c:pt>
                <c:pt idx="20">
                  <c:v>8998</c:v>
                </c:pt>
                <c:pt idx="21">
                  <c:v>3370</c:v>
                </c:pt>
                <c:pt idx="22">
                  <c:v>429</c:v>
                </c:pt>
                <c:pt idx="23">
                  <c:v>238</c:v>
                </c:pt>
                <c:pt idx="24">
                  <c:v>480</c:v>
                </c:pt>
                <c:pt idx="25">
                  <c:v>811</c:v>
                </c:pt>
                <c:pt idx="26">
                  <c:v>987</c:v>
                </c:pt>
                <c:pt idx="27">
                  <c:v>547</c:v>
                </c:pt>
                <c:pt idx="28">
                  <c:v>375</c:v>
                </c:pt>
                <c:pt idx="29">
                  <c:v>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A7-464E-9479-7CF012C3C6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Порше Центр Харьков Porsche Kharkiv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202</c:v>
                </c:pt>
                <c:pt idx="1">
                  <c:v>38</c:v>
                </c:pt>
                <c:pt idx="2">
                  <c:v>35</c:v>
                </c:pt>
                <c:pt idx="3">
                  <c:v>32</c:v>
                </c:pt>
                <c:pt idx="4">
                  <c:v>117</c:v>
                </c:pt>
                <c:pt idx="5">
                  <c:v>34</c:v>
                </c:pt>
                <c:pt idx="6">
                  <c:v>23</c:v>
                </c:pt>
                <c:pt idx="7">
                  <c:v>170</c:v>
                </c:pt>
                <c:pt idx="8">
                  <c:v>48</c:v>
                </c:pt>
                <c:pt idx="9">
                  <c:v>15</c:v>
                </c:pt>
                <c:pt idx="10">
                  <c:v>6038</c:v>
                </c:pt>
                <c:pt idx="11">
                  <c:v>11327</c:v>
                </c:pt>
                <c:pt idx="12">
                  <c:v>4694</c:v>
                </c:pt>
                <c:pt idx="13">
                  <c:v>208</c:v>
                </c:pt>
                <c:pt idx="14">
                  <c:v>2011</c:v>
                </c:pt>
                <c:pt idx="15">
                  <c:v>60</c:v>
                </c:pt>
                <c:pt idx="16">
                  <c:v>749</c:v>
                </c:pt>
                <c:pt idx="17">
                  <c:v>1126</c:v>
                </c:pt>
                <c:pt idx="18">
                  <c:v>682</c:v>
                </c:pt>
                <c:pt idx="19">
                  <c:v>800</c:v>
                </c:pt>
                <c:pt idx="20">
                  <c:v>261</c:v>
                </c:pt>
                <c:pt idx="21">
                  <c:v>366</c:v>
                </c:pt>
                <c:pt idx="22">
                  <c:v>117</c:v>
                </c:pt>
                <c:pt idx="23">
                  <c:v>95</c:v>
                </c:pt>
                <c:pt idx="24">
                  <c:v>1801</c:v>
                </c:pt>
                <c:pt idx="25">
                  <c:v>1161</c:v>
                </c:pt>
                <c:pt idx="26">
                  <c:v>54</c:v>
                </c:pt>
                <c:pt idx="27">
                  <c:v>38</c:v>
                </c:pt>
                <c:pt idx="28">
                  <c:v>214</c:v>
                </c:pt>
                <c:pt idx="29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A7-464E-9479-7CF012C3C6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Porsche Center Kyiv Airport Porsche Kyiv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1501</c:v>
                </c:pt>
                <c:pt idx="1">
                  <c:v>1998</c:v>
                </c:pt>
                <c:pt idx="2">
                  <c:v>581</c:v>
                </c:pt>
                <c:pt idx="3">
                  <c:v>3684</c:v>
                </c:pt>
                <c:pt idx="4">
                  <c:v>5329</c:v>
                </c:pt>
                <c:pt idx="5">
                  <c:v>9371</c:v>
                </c:pt>
                <c:pt idx="6">
                  <c:v>3630</c:v>
                </c:pt>
                <c:pt idx="7">
                  <c:v>1688</c:v>
                </c:pt>
                <c:pt idx="8">
                  <c:v>1707</c:v>
                </c:pt>
                <c:pt idx="9">
                  <c:v>1815</c:v>
                </c:pt>
                <c:pt idx="10">
                  <c:v>10534</c:v>
                </c:pt>
                <c:pt idx="11">
                  <c:v>1711</c:v>
                </c:pt>
                <c:pt idx="12">
                  <c:v>854</c:v>
                </c:pt>
                <c:pt idx="13">
                  <c:v>2447</c:v>
                </c:pt>
                <c:pt idx="14">
                  <c:v>3515</c:v>
                </c:pt>
                <c:pt idx="15">
                  <c:v>2379</c:v>
                </c:pt>
                <c:pt idx="16">
                  <c:v>1760</c:v>
                </c:pt>
                <c:pt idx="17">
                  <c:v>1003</c:v>
                </c:pt>
                <c:pt idx="18">
                  <c:v>8837</c:v>
                </c:pt>
                <c:pt idx="19">
                  <c:v>6600</c:v>
                </c:pt>
                <c:pt idx="20">
                  <c:v>3274</c:v>
                </c:pt>
                <c:pt idx="21">
                  <c:v>1414</c:v>
                </c:pt>
                <c:pt idx="22">
                  <c:v>2019</c:v>
                </c:pt>
                <c:pt idx="23">
                  <c:v>966</c:v>
                </c:pt>
                <c:pt idx="24">
                  <c:v>369</c:v>
                </c:pt>
                <c:pt idx="25">
                  <c:v>1108</c:v>
                </c:pt>
                <c:pt idx="26">
                  <c:v>216</c:v>
                </c:pt>
                <c:pt idx="27">
                  <c:v>1765</c:v>
                </c:pt>
                <c:pt idx="28">
                  <c:v>26867</c:v>
                </c:pt>
                <c:pt idx="29">
                  <c:v>2325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A7-464E-9479-7CF012C3C6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 Center Lviv Porsche Lviv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980</c:v>
                </c:pt>
                <c:pt idx="1">
                  <c:v>988</c:v>
                </c:pt>
                <c:pt idx="2">
                  <c:v>987</c:v>
                </c:pt>
                <c:pt idx="3">
                  <c:v>1476</c:v>
                </c:pt>
                <c:pt idx="4">
                  <c:v>814</c:v>
                </c:pt>
                <c:pt idx="5">
                  <c:v>656</c:v>
                </c:pt>
                <c:pt idx="6">
                  <c:v>733</c:v>
                </c:pt>
                <c:pt idx="7">
                  <c:v>689</c:v>
                </c:pt>
                <c:pt idx="8">
                  <c:v>972</c:v>
                </c:pt>
                <c:pt idx="9">
                  <c:v>892</c:v>
                </c:pt>
                <c:pt idx="10">
                  <c:v>987</c:v>
                </c:pt>
                <c:pt idx="11">
                  <c:v>2827</c:v>
                </c:pt>
                <c:pt idx="12">
                  <c:v>2099</c:v>
                </c:pt>
                <c:pt idx="13">
                  <c:v>2652</c:v>
                </c:pt>
                <c:pt idx="14">
                  <c:v>1787</c:v>
                </c:pt>
                <c:pt idx="15">
                  <c:v>1825</c:v>
                </c:pt>
                <c:pt idx="16">
                  <c:v>2055</c:v>
                </c:pt>
                <c:pt idx="17">
                  <c:v>2319</c:v>
                </c:pt>
                <c:pt idx="18">
                  <c:v>171</c:v>
                </c:pt>
                <c:pt idx="19">
                  <c:v>26</c:v>
                </c:pt>
                <c:pt idx="20">
                  <c:v>190</c:v>
                </c:pt>
                <c:pt idx="21">
                  <c:v>706</c:v>
                </c:pt>
                <c:pt idx="22">
                  <c:v>834</c:v>
                </c:pt>
                <c:pt idx="23">
                  <c:v>850</c:v>
                </c:pt>
                <c:pt idx="24">
                  <c:v>419</c:v>
                </c:pt>
                <c:pt idx="25">
                  <c:v>42</c:v>
                </c:pt>
                <c:pt idx="26">
                  <c:v>26</c:v>
                </c:pt>
                <c:pt idx="27">
                  <c:v>114</c:v>
                </c:pt>
                <c:pt idx="28">
                  <c:v>286</c:v>
                </c:pt>
                <c:pt idx="29">
                  <c:v>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A7-464E-9479-7CF012C3C6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Порше Центр Дніпро Porsche Dnipro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28</c:v>
                </c:pt>
                <c:pt idx="1">
                  <c:v>59</c:v>
                </c:pt>
                <c:pt idx="2">
                  <c:v>130</c:v>
                </c:pt>
                <c:pt idx="3">
                  <c:v>18</c:v>
                </c:pt>
                <c:pt idx="4">
                  <c:v>15</c:v>
                </c:pt>
                <c:pt idx="5">
                  <c:v>70</c:v>
                </c:pt>
                <c:pt idx="6">
                  <c:v>22</c:v>
                </c:pt>
                <c:pt idx="7">
                  <c:v>11</c:v>
                </c:pt>
                <c:pt idx="8">
                  <c:v>15</c:v>
                </c:pt>
                <c:pt idx="9">
                  <c:v>4</c:v>
                </c:pt>
                <c:pt idx="10">
                  <c:v>8</c:v>
                </c:pt>
                <c:pt idx="11">
                  <c:v>8</c:v>
                </c:pt>
                <c:pt idx="12">
                  <c:v>6</c:v>
                </c:pt>
                <c:pt idx="13">
                  <c:v>8</c:v>
                </c:pt>
                <c:pt idx="14">
                  <c:v>7</c:v>
                </c:pt>
                <c:pt idx="15">
                  <c:v>9</c:v>
                </c:pt>
                <c:pt idx="16">
                  <c:v>5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12</c:v>
                </c:pt>
                <c:pt idx="21">
                  <c:v>12</c:v>
                </c:pt>
                <c:pt idx="22">
                  <c:v>78</c:v>
                </c:pt>
                <c:pt idx="23">
                  <c:v>22</c:v>
                </c:pt>
                <c:pt idx="24">
                  <c:v>12</c:v>
                </c:pt>
                <c:pt idx="25">
                  <c:v>17</c:v>
                </c:pt>
                <c:pt idx="26">
                  <c:v>12</c:v>
                </c:pt>
                <c:pt idx="27">
                  <c:v>12</c:v>
                </c:pt>
                <c:pt idx="28">
                  <c:v>175</c:v>
                </c:pt>
                <c:pt idx="29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A7-464E-9479-7CF012C3C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547160"/>
        <c:axId val="352544864"/>
      </c:lineChart>
      <c:catAx>
        <c:axId val="35254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44864"/>
        <c:crosses val="autoZero"/>
        <c:auto val="1"/>
        <c:lblAlgn val="ctr"/>
        <c:lblOffset val="100"/>
        <c:noMultiLvlLbl val="0"/>
      </c:catAx>
      <c:valAx>
        <c:axId val="35254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4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6C936-E409-420C-AC7B-B78081D4C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Porsche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058501-B470-48F8-8EF0-DE9680773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4700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43991-184F-4C0A-8B71-917C24387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01.03.2019 - 30.03.2019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69785-8EA6-49EF-A73A-8F6D96D8C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23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Porsche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Porsche</dc:title>
  <dc:creator>Frederik Peiniger</dc:creator>
  <cp:lastModifiedBy>Frederik Peiniger</cp:lastModifiedBy>
  <cp:revision>1</cp:revision>
  <dcterms:created xsi:type="dcterms:W3CDTF">2019-04-05T11:30:56Z</dcterms:created>
  <dcterms:modified xsi:type="dcterms:W3CDTF">2019-04-05T11:31:01Z</dcterms:modified>
</cp:coreProperties>
</file>