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60" y="52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2FC4D-8FB1-4BD5-A37F-7B8C4E602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45BB3F-7314-4DEB-84AC-0F1D97E51A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4053206"/>
              </p:ext>
            </p:extLst>
          </p:nvPr>
        </p:nvGraphicFramePr>
        <p:xfrm>
          <a:off x="457200" y="1731963"/>
          <a:ext cx="9452864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404218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74641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80389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3013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6336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5603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72851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118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8606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17480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3236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93836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3974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4763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7423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55876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0287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9239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5139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3650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4103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5764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56116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8791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0881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1502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8073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1835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6518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5119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4536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283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19940C-1513-4B43-86FF-6FB30C3DA3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3059795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01B83-5A1C-47BC-A5C0-1BB8111F0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058D9F-95EB-475D-B9BF-671AD23E92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0114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700871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93754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43486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98615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24481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6163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0531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0502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43048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7895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4148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4228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60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0277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4620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90998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77797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53577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216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18499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9723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4905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63774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05131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7896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4607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83907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8804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3821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0798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2315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50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Adrenaline Rush - 2018-01-02 11:07:11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Completá la frase: 
El primer viaje del año será ___________.
Dejanos tu respuesta en un comentario.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https://scontent.xx.fbcdn.net/v/t15.5256-10/p720x720/24539951_1686891611403437_8846881779282345984_n.jpg?_nc_cat=107&amp;_nc_ht=scontent.xx&amp;oh=bb66c6862edf6ff3462cc4f99333cf64&amp;oe=5D61E2EE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01:44:21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152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E91922-0DB3-49C0-B133-2CF801FF12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102025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FD380-2457-4064-9678-2ABB9F64D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CDCDE8-1A6A-4C13-A259-F5E32B6365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0614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38681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2793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124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84113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9186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4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20233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9865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1236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73570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8380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77040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26686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13487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1613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811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9824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8934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92388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4918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4891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6957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1061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143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0972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3696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0142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31555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45773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99875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0494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914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Adrenaline Rush - 2018-01-05 12:00:52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Sentir el viento en tu mano mientras conducís en carretera es un sentimiento incomparable.
¿Lo has intentado?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https://scontent.xx.fbcdn.net/v/t15.5256-10/p720x720/24556590_1690341854391746_2188534932530266112_n.jpg?_nc_cat=110&amp;_nc_ht=scontent.xx&amp;oh=266ad1c759fc67d8f30a2790d73772c4&amp;oe=5D9D090F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01:44:21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12.9022 %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497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C5E4E-36EA-4090-8998-D84CFBFA4E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2615169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67120-FEE3-4774-9A0C-AC51B474C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049FF5-D031-49EB-8446-3E95DAC558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4167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506636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69367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0084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22517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9973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1451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5689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48384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8383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4220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0359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5107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45069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96815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93137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9294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0328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58771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7913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9305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3100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2973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9730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8413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49435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49633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2532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16522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46729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40978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3503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702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Adrenaline Rush - 2018-01-09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Todos llevamos adrenalina pura en nuestro interior. ¿Con cuál de nuestros sabores te identificás más?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01:44:21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692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BC8524-EEFF-4433-B421-F1C4E9F0C3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407535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9B980-9937-48EC-9E0F-D3FD7517D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D0EB61-63F8-4390-87CF-E4B6F23A29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9639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625993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50556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53693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1075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22058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82928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5851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4330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902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9100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8863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6493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6487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28325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0452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75538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68164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20468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2729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8961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0884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1280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4892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50670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23024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19655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51986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8768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4170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8705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3920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639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Adrenaline Rush - 2018-01-13 14:00:51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Agregale un toque de adrenalina a cada noche. ¿Sabés de algún lugar para ir de after? Dejalo en los comentarios.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https://scontent.xx.fbcdn.net/v/t15.5256-10/p720x720/24582034_1699182270174371_9110844190052319232_n.jpg?_nc_cat=103&amp;_nc_ht=scontent.xx&amp;oh=2bd5a24f89645a65af535b88eb3d4711&amp;oe=5D642C3F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01:44:21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8.0628 %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29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34253E-49A4-4A1F-B6F2-56CD68919B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244042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75C61-51D8-4E45-B9C2-4B2AFA4CC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5F291F-D167-48EB-9E6E-61351D73D6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2766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26767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90646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8781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3978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4331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9926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9501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00862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17773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6078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5224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52243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085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29384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2251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36541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0611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4135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5893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36844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2869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57738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00565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2763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8071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00798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2890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876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7194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2879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0355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231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Adrenaline Rush - 2018-01-17 09:00:07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🏁¡Por una caja de Adrenaline Turbo! 🏁
¿Sabés cuál es la parrilla oficial de corredores de #F1 para este año? 
🏎🏎🏎🏎🏎🏎🏎🏎🏎🏎🏎🏎🏎
Pista: Son 20 corredores.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https://scontent.xx.fbcdn.net/v/t31.0-8/p720x720/26910468_1703175453108386_3293688697975322746_o.png?_nc_cat=101&amp;_nc_ht=scontent.xx&amp;oh=2669fb64a49079415cbf14071448d368&amp;oe=5D6CFF00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01:44:21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276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8C0FD-D9F9-4E07-8E4E-8768F0D76D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1152132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1373F-F2D5-4BCC-A026-BF8DFE203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086C70-5F2C-4AEE-9744-A2842E8D43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8745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548742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35000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5436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55558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41885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4755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01136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7617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6019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87441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4384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5965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4532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1665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5481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3954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68902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4042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4854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2584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3821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8752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4093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251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657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472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7960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1251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4860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3161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3370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882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Adrenaline Rush - 2018-01-21 16:00:01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momento de volver a clases y necesitarás toda la ayuda posible. 
Escondimos latas de Adrenaline Rush en la biblioteca. Comentanos cuántas encontrás y ganate una caja de producto.
*Elegiremos al ganador aleatoriamente.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https://scontent.xx.fbcdn.net/v/t31.0-8/p720x720/25542367_1673554562737142_1592016003440415779_o.jpg?_nc_cat=103&amp;_nc_ht=scontent.xx&amp;oh=2e5f9c2eb16907c3e0f067995d3e4b54&amp;oe=5D6B0F61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01:44:21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249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38F332-E616-4E0A-9C21-D83FBC0737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4030664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7C4B2-41D6-41B5-963A-5F4008BBA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2BA75C-90F5-4DD0-B7BF-A9A78B4158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90207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530230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16246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54647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70807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8860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30147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0415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9250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3387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12477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7059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0194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1311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6548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0185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5573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78670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292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89723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263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9484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7549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4829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9686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8397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6060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1300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98197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03434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9531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3169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998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Adrenaline Rush - 2018-01-25 14:30:05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hay nada más emocionante que arrancar tu último año de universidad. 
Comentá con este emoticón 🎓 si también cerrás o te gradúas este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https://scontent.xx.fbcdn.net/v/t31.0-8/p720x720/26961733_1712956825463582_4520297872260933954_o.jpg?_nc_cat=100&amp;_nc_ht=scontent.xx&amp;oh=26f00cfb5c93c9cd264f9882b1b8d511&amp;oe=5D5C0E3F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01:44:21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855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D347B-9678-4F9C-8084-71ADEA05B9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162101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07EC7-1599-4329-9570-66B617079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967026-0E54-406D-91DD-E28BE1E69B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4208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131688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31632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0809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8362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42130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84027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3722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42817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6547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068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7111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2021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3255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9804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49746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9292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5989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26021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85057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5777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93447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6010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0017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5174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37314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7077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8098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616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1512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98572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7584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725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Adrenaline Rush - 2018-02-10 15:00:10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veces los momentos de más adrenalina también son los más relajantes.
¿Has nadado en Laguna del Pino, Santa Rosa?
#SalíAVivir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https://scontent.xx.fbcdn.net/v/t31.0-8/q85/p720x720/27982627_1733630513396213_6834497494200647631_o.jpg?_nc_cat=106&amp;_nc_ht=scontent.xx&amp;oh=0e5f12f796d26e7bbe30cb1d9699ccf0&amp;oe=5D5167E9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01:44:21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613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4D64D-B378-453B-A94C-978878472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996543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DBA23-C897-4DC5-A254-D637AF5B4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79BF47-F886-4632-B5C0-8A3D42B35B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3006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125629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48411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57602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5048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5888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1832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3312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12746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10014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25292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7732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8283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88423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51313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9042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10467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98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1397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3047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53215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1715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6714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22454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8667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352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477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69132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7634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4193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5097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5613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348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Adrenaline Rush - 2018-02-12 17:00:08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te retamos a mencionar a tu gente favorita para salir a vivir nuevas experiencias.
¿A quiénes elegirías y por qué? #SalíAVivir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https://scontent.xx.fbcdn.net/v/t31.0-8/p720x720/28061520_1736537033105561_6462939515319217395_o.jpg?_nc_cat=111&amp;_nc_ht=scontent.xx&amp;oh=c69683e5e484cff7dcb19e3037c7ea4e&amp;oe=5D741C0E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01:44:21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6.2717 %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857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70D356-F696-4C46-9E86-1E8FD7DAE3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3630882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0F1A4-2066-4E97-9DD5-F0C74AB98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6603B6-3C8B-4A4F-8EC3-BBB12482E7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8882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810867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00836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279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0155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0419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5698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4495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9689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34651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66659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8454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42187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4537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2330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2640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34767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99250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8791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1388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41500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74201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96488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42402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06543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3936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17461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52898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0552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53352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6098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3310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294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Adrenaline Rush - 2018-02-13 20:50:46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tuvieras un boleto de ida que pudiera llevarte a cualquier lugar del mundo, ¿qué destino escogerías? ¡Detén este GIF y comenta con un screenshot!
#SalíaVivir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https://scontent.xx.fbcdn.net/v/t15.5256-10/p720x720/27415336_1738431256249472_7901495890441928704_n.jpg?_nc_cat=106&amp;_nc_ht=scontent.xx&amp;oh=c0dad3c08439363840bd3698cbc61adf&amp;oe=5D5B37D9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01:44:21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078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4333DD-8217-40D3-9C26-09544CD3D0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4183649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83982-A258-4D01-958A-47A4EF110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62173A-6782-4772-9223-4C84903459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115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647582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26409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1555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3339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6957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1149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027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04386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88409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1561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30766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6075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8015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88054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91681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7068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48621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96983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9277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0774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1604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4975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6644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8720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2627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3373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0521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47033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16968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5822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7036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162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Adrenaline Rush - 2018-02-14 17:30:00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¿Cuál es la actividad más extrema que has realizado?
#SalíAVivir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01:44:21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503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E278C-10DF-4745-9D66-C2FB2EE8B4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4121422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09C9A-94ED-4C11-BBAD-0A520ABE5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124A2B-0A9C-4446-8DD1-AACF97BFE8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1326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304105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2112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5963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36174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1009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0487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9648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52927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17016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84278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93626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6465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41823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55120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3831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8859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8602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8062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8666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04789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08640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3134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63145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9115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3917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7252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5610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18001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61413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1464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8468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61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Adrenaline Rush - 2018-02-19 17:01:02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tuvieras que elegir entre velocidad y aventura, ¿qué escogerías?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https://scontent.xx.fbcdn.net/v/t15.5256-10/s720x720/27414812_1745804282178836_339731539451445248_n.jpg?_nc_cat=102&amp;_nc_ht=scontent.xx&amp;oh=1796b166b6ca9ab41f26656ab5e1bb75&amp;oe=5D6A8161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01:44:21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4.9577 %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936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E5D729-66F5-468E-BBF4-FB1D934221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4116598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AC649-E18A-47E7-9C30-22FA2BC48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B239EA-F269-408C-9BA2-E074061C11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6405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698873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21148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7143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2801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06471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56451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0844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6924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1972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121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2141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06452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4862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61566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1388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41331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27740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46519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76915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10394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5884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1283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40569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02011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9012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43911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7486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23332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2908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980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737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886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Adrenaline Rush - 2018-02-21 17:30:04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Todos sentimos diferentes cosas cuando pasamos por este momento, ¿Vos qué sentís?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https://scontent.xx.fbcdn.net/v/t31.0-8/q81/p720x720/28071068_1748160521943212_1994716942081556466_o.jpg?_nc_cat=107&amp;_nc_ht=scontent.xx&amp;oh=2bd1561be3dbd27e9a9ad780f1e531b5&amp;oe=5D9F2237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01:44:21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065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EC7F2-74A0-4BBC-B32D-FE9B2098A1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3157266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9C7D0-BD61-43EE-8149-4D19A9FD9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86719D-A0B8-478D-9AE4-1DAAC1D853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0249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388674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852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85673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4472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42158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545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27787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4031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9968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5759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4634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58596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9842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83711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913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8994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74964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52398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0521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0347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54193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2562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5185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5323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9929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88412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0709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58106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18312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8392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983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937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Adrenaline Rush - 2018-02-26 18:00:07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¿Cuál es ese nuevo lugar que se ha vuelto el spot favorito de tu grupo de amigos?
#SalíAVivir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https://scontent.xx.fbcdn.net/v/t31.0-8/p720x720/28424607_1754004614692136_8803677705216863132_o.jpg?_nc_cat=102&amp;_nc_ht=scontent.xx&amp;oh=a7a4e169cd9a929712f8f2655a6987cf&amp;oe=5D6B4A94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01:44:21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6.8476 %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514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159F99-2B8F-4B11-9ACB-D57C009423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2631354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C9040-B7BF-4853-8873-456E04A17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3E27B0-3870-41D5-A95F-CEB108E1A1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9326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816744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73853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0624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0119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2947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8784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19970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85441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4117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4226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79947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4443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1618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4729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0295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56768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5538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36271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9130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5628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294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53492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6587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2037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0070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75590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07387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8122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2080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8259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3757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080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Adrenaline Rush - 2018-03-03 15:30:14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¿Hasta dónde te lleva la adrenalina? 
Compartinos qué lugares extremos has visitado en un comentario.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https://scontent.xx.fbcdn.net/v/t1.0-0/p180x540/28377665_1757741474318450_1492083450284088477_n.jpg?_nc_cat=104&amp;_nc_ht=scontent.xx&amp;oh=74ce270a850a79ebe31b82858b3c1341&amp;oe=5D5B3EF7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01:44:21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7.0740 %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839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8314EC-322D-4AA5-8E62-EF0CCC9CB8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1229206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64FF1-265E-4E9E-A890-ED1097868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A3AEE4-EEAC-4AAB-9E75-BBE56029D6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3102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913737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71894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3652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05493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6882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56974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60490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9979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4558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57559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23509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247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23133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087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1661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2584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177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563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8416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4967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9542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62362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8608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847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456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714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26222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63856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60798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3407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3608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122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Adrenaline Rush - 2018-03-07 15:57:30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¡#SalíAVivir con nosotros este finde! 
Buscanos en Instagram, seguí las instrucciones y ganá pases dobles.    https://www.instagram.com/adrenalinerushgt/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https://scontent.xx.fbcdn.net/v/t15.5256-10/p720x720/27854919_1765443503548247_2089804693936013312_n.jpg?_nc_cat=111&amp;_nc_ht=scontent.xx&amp;oh=63747744444d6863096d99b09e18b889&amp;oe=5D5C926A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01:44:21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3.5603 %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350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FD51F-0D3D-4B62-90C2-31C633478B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2725651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7D421-E3C0-4521-B367-6807F01BE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FF40C4-4970-4960-A211-D8BD4EB7D6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0795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320854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45835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1257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69555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2419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13418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74895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5052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9722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2820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8159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99131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0622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3526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6264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2544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31942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00972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5696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88419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4653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52072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7426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05083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48762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6875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7447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6948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6519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7413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1916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269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Adrenaline Rush - 2018-03-08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¡#SalíaVivir con tu música preferida!
Contanos ¿qué preferis?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01:44:21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446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3D1042-8599-401F-963A-7D921FF4D3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29505578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24393-BE2C-4492-BF79-210044A06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9B04DD-E937-49C7-BA66-4C6F8F3761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3204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716142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70786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418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3355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312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69051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8135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9692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2883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9212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1093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0566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54168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5452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46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9738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2228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7833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6176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5836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2386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7409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2376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03044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9838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52252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5291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16208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3633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42761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027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158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Adrenaline Rush - 2018-03-10 10:30:30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¡Este verano #SaliAVivir  y experimentá nuevas emociones!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https://scontent.xx.fbcdn.net/v/t15.5256-10/s720x720/27597878_1768780049881259_5232103892694597632_n.jpg?_nc_cat=109&amp;_nc_ht=scontent.xx&amp;oh=507a6e0337391a7b0fec1189c1cf200a&amp;oe=5D511ED9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01:44:21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516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98789B-F3AC-4D3F-BE58-7F5A5A0380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27764310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020FD-589E-4FC2-B8C1-8F757B9DA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3D61A2-6799-4536-BEC0-7858E9900A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6400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773484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74893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8091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94814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6632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3091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7897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8633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3078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4242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8253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50292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6760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9637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6698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82292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1415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0012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7877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3558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86569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2109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59805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18870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97878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77517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67966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4211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73088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346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9703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761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Adrenaline Rush - 2018-03-11 11:00:17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¿Qué tipo de experiencia te llega más?   ¡Respondé con una reacción!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https://scontent.xx.fbcdn.net/v/t31.0-8/p720x720/28701012_1770093709749893_1329041846330441592_o.jpg?_nc_cat=111&amp;_nc_ht=scontent.xx&amp;oh=e6f59120ce1604eac009fc34a3880804&amp;oe=5D6E308C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01:44:21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993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252533-6ACC-4AC4-B231-A8B0E27EBC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19760948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9EC07-9A2E-4639-AD10-0811737B7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57FF7C-149A-46D1-923E-E596CED224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3704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822884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98532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1499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6023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0752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2349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612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96693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1642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7905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5844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4379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81115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80993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7574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0652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4326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71037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4639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95130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2906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1152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2114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4041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3120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2359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86338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3719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3505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0849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1075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545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Adrenaline Rush - 2018-03-15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 vos ¿cuáles son los elementos que no pueden faltar para una noche de adrenalina?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01:44:21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5.9771 %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994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D90E7-523A-40F2-B6F0-6B051FC198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3329713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53634-A0D0-432E-9AEE-1C19BC736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BD2895-B605-45F9-A0F5-766B6B60CC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3923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393522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32227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7748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0510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8668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2638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4830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1289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6503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07576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955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48182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2455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06223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3527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8840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4864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9750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20038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3193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73726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5638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8405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7663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6491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7251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9228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15437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32317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1871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8427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674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Adrenaline Rush - 2018-03-16 15:30:58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todos los que estamos en el #CrewAdrenaline nos encanta vivir emociones fuertes. 
¿Cómo las vivís vos?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https://scontent.xx.fbcdn.net/v/t15.5256-10/p480x480/28772685_1776451172447480_526717454693433344_n.jpg?_nc_cat=102&amp;_nc_ht=scontent.xx&amp;oh=45b45bf77fa80048021523bcab257f0b&amp;oe=5D582420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01:44:21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3478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6338B-9ACA-4A84-B6CC-3B83517827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39146669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61BFC-467E-4B47-9124-E77C4B90E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7C49CA-124E-4050-9008-BB4B3ABCB8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3077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2114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18041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52576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0902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83197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5547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6469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7716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60143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7711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5115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2658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3302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2300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5687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63992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1654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642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45828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2641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40781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4912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5166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7832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4276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35895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00787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0219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17610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2025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9420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730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Adrenaline Rush - 2018-03-19 10:30:00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¿Qué aventura se viene para los días libres que se aproximan? 
#SalíaVivir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https://scontent.xx.fbcdn.net/v/t31.0-8/p720x720/28337018_1757757180983546_1519129036497255614_o.jpg?_nc_cat=105&amp;_nc_ht=scontent.xx&amp;oh=14fff496470736983f37c487f407fd3a&amp;oe=5D6E11A7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01:44:21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6.7900 %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6630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116C45-C49A-4165-B37B-E83774F5C9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8636942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7FD1C-8B62-4879-820C-69EDE7AAA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98BF55-97A1-4454-954C-59BEC9D0FC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1940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090639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70644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0763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0320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4469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39137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61803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47706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717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6374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76354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502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8192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6191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80114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56685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55413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45870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8068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4167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6818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536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9073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64028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5775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70426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0685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29921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8738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6811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8476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99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Adrenaline Rush - 2018-04-04 10:31:00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¡Dale un poco de Rush al resto de la semana!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https://scontent.xx.fbcdn.net/v/t15.5256-10/p720x720/28758074_1797631413662789_3190267910371147776_n.jpg?_nc_cat=108&amp;_nc_ht=scontent.xx&amp;oh=68295da234908b8a44f5db3eefd94a80&amp;oe=5D9DC67A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01:44:21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8.1864 %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940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7721A-1FF7-4D2C-B571-DB77498220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20446693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43A73-FEDF-4691-BB65-A2CA8D233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4F57A1-5835-46E5-A993-B487646899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9617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478420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76152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83822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39144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7658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82637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8085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7908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2136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03065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50697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6356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704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8895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30640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00893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4545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4308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89856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5725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67650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373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89749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9333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47257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36213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0433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1207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6867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3776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5213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788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Adrenaline Rush - 2018-04-05 12:00:55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¿Has escalado algún volcan en Guate? ¡Contanos en un comentario!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https://scontent.xx.fbcdn.net/v/t1.0-9/p720x720/29598339_1795864743839456_8957604396361029395_n.jpg?_nc_cat=103&amp;_nc_ht=scontent.xx&amp;oh=86d4284e3e6860b6b862deeb49e2aa7f&amp;oe=5D5BE948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01:44:21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6.7127 %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008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5A9DCF-E4C9-48C5-A48D-827092574C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16049097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E6046-1797-41D9-9F4C-9C855BAF6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Adrenaline Rush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F064D4-D6D6-4346-9A15-2611D73F1C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3992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71045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68750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49967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08090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9806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0672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50052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7111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72963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02134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8132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3817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82325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03803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7553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96712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5578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11843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1980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1838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3309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1874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9851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30773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0395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13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12182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96748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2271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0891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122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532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Adrenaline Rush - 2018-04-08 10:00:22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3, 2, 1 ¡#SalíAVivir! 
Contanos, ¿Qué te llega hacer más en tus días libres?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https://scontent.xx.fbcdn.net/v/t31.0-8/p720x720/30051950_1802039496555314_9110992121272727344_o.jpg?_nc_cat=106&amp;_nc_ht=scontent.xx&amp;oh=c6596e89c24a11e9ee33da1ca7603cc5&amp;oe=5D5B559E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05/16/2019 01:44:21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6.3290 %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445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71C29-C103-408F-8812-25AAEF89A6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01/01/2018 - 09/09/2018</a:t>
            </a:r>
          </a:p>
        </p:txBody>
      </p:sp>
    </p:spTree>
    <p:extLst>
      <p:ext uri="{BB962C8B-B14F-4D97-AF65-F5344CB8AC3E}">
        <p14:creationId xmlns:p14="http://schemas.microsoft.com/office/powerpoint/2010/main" val="9873604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37</TotalTime>
  <Words>3570</Words>
  <Application>Microsoft Office PowerPoint</Application>
  <PresentationFormat>On-screen Show (4:3)</PresentationFormat>
  <Paragraphs>1633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Own Posts Table | Adrenaline Rush - 1 of 26</vt:lpstr>
      <vt:lpstr>Facebook Own Posts Table | Adrenaline Rush - 2 of 26</vt:lpstr>
      <vt:lpstr>Facebook Own Posts Table | Adrenaline Rush - 3 of 26</vt:lpstr>
      <vt:lpstr>Facebook Own Posts Table | Adrenaline Rush - 4 of 26</vt:lpstr>
      <vt:lpstr>Facebook Own Posts Table | Adrenaline Rush - 5 of 26</vt:lpstr>
      <vt:lpstr>Facebook Own Posts Table | Adrenaline Rush - 6 of 26</vt:lpstr>
      <vt:lpstr>Facebook Own Posts Table | Adrenaline Rush - 7 of 26</vt:lpstr>
      <vt:lpstr>Facebook Own Posts Table | Adrenaline Rush - 8 of 26</vt:lpstr>
      <vt:lpstr>Facebook Own Posts Table | Adrenaline Rush - 9 of 26</vt:lpstr>
      <vt:lpstr>Facebook Own Posts Table | Adrenaline Rush - 10 of 26</vt:lpstr>
      <vt:lpstr>Facebook Own Posts Table | Adrenaline Rush - 11 of 26</vt:lpstr>
      <vt:lpstr>Facebook Own Posts Table | Adrenaline Rush - 12 of 26</vt:lpstr>
      <vt:lpstr>Facebook Own Posts Table | Adrenaline Rush - 13 of 26</vt:lpstr>
      <vt:lpstr>Facebook Own Posts Table | Adrenaline Rush - 14 of 26</vt:lpstr>
      <vt:lpstr>Facebook Own Posts Table | Adrenaline Rush - 15 of 26</vt:lpstr>
      <vt:lpstr>Facebook Own Posts Table | Adrenaline Rush - 16 of 26</vt:lpstr>
      <vt:lpstr>Facebook Own Posts Table | Adrenaline Rush - 17 of 26</vt:lpstr>
      <vt:lpstr>Facebook Own Posts Table | Adrenaline Rush - 18 of 26</vt:lpstr>
      <vt:lpstr>Facebook Own Posts Table | Adrenaline Rush - 19 of 26</vt:lpstr>
      <vt:lpstr>Facebook Own Posts Table | Adrenaline Rush - 20 of 26</vt:lpstr>
      <vt:lpstr>Facebook Own Posts Table | Adrenaline Rush - 21 of 26</vt:lpstr>
      <vt:lpstr>Facebook Own Posts Table | Adrenaline Rush - 22 of 26</vt:lpstr>
      <vt:lpstr>Facebook Own Posts Table | Adrenaline Rush - 23 of 26</vt:lpstr>
      <vt:lpstr>Facebook Own Posts Table | Adrenaline Rush - 24 of 26</vt:lpstr>
      <vt:lpstr>Facebook Own Posts Table | Adrenaline Rush - 25 of 26</vt:lpstr>
      <vt:lpstr>Facebook Own Posts Table | Adrenaline Rush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5</cp:revision>
  <dcterms:created xsi:type="dcterms:W3CDTF">2019-09-10T23:46:27Z</dcterms:created>
  <dcterms:modified xsi:type="dcterms:W3CDTF">2019-09-11T00:23:41Z</dcterms:modified>
</cp:coreProperties>
</file>