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7C-4C5D-91A4-87C935A40C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7C-4C5D-91A4-87C935A40C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7C-4C5D-91A4-87C935A40C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7C-4C5D-91A4-87C935A40C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7C-4C5D-91A4-87C935A40C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7C-4C5D-91A4-87C935A40C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7C-4C5D-91A4-87C935A40C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Seguros GYT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7C-4C5D-91A4-87C935A40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020072"/>
        <c:axId val="300012528"/>
      </c:barChart>
      <c:catAx>
        <c:axId val="30002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12528"/>
        <c:crosses val="autoZero"/>
        <c:auto val="1"/>
        <c:lblAlgn val="ctr"/>
        <c:lblOffset val="100"/>
        <c:noMultiLvlLbl val="0"/>
      </c:catAx>
      <c:valAx>
        <c:axId val="30001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2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FE31-8682-44DC-9722-6B6DAA7F4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Seguros GYT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3CE431-D433-4C20-9140-B9059B966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347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4E2F0-751D-488B-B1F6-128E32D0B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73764-3C91-4CE6-8DB9-786EC6E2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79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Seguros GYT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Seguros GYT</dc:title>
  <dc:creator>Frederik Peiniger</dc:creator>
  <cp:lastModifiedBy>Frederik Peiniger</cp:lastModifiedBy>
  <cp:revision>1</cp:revision>
  <dcterms:created xsi:type="dcterms:W3CDTF">2019-07-15T17:56:07Z</dcterms:created>
  <dcterms:modified xsi:type="dcterms:W3CDTF">2019-07-15T17:56:12Z</dcterms:modified>
</cp:coreProperties>
</file>