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Seguros GYT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3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2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2</c:v>
                </c:pt>
                <c:pt idx="54">
                  <c:v>2</c:v>
                </c:pt>
                <c:pt idx="55">
                  <c:v>0</c:v>
                </c:pt>
                <c:pt idx="56">
                  <c:v>2</c:v>
                </c:pt>
                <c:pt idx="57">
                  <c:v>1</c:v>
                </c:pt>
                <c:pt idx="58">
                  <c:v>1</c:v>
                </c:pt>
                <c:pt idx="59">
                  <c:v>2</c:v>
                </c:pt>
                <c:pt idx="60">
                  <c:v>2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2</c:v>
                </c:pt>
                <c:pt idx="65">
                  <c:v>1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1</c:v>
                </c:pt>
                <c:pt idx="75">
                  <c:v>1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2</c:v>
                </c:pt>
                <c:pt idx="80">
                  <c:v>2</c:v>
                </c:pt>
                <c:pt idx="81">
                  <c:v>1</c:v>
                </c:pt>
                <c:pt idx="82">
                  <c:v>1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5</c:v>
                </c:pt>
                <c:pt idx="87">
                  <c:v>2</c:v>
                </c:pt>
                <c:pt idx="88">
                  <c:v>3</c:v>
                </c:pt>
                <c:pt idx="89">
                  <c:v>2</c:v>
                </c:pt>
                <c:pt idx="90">
                  <c:v>0</c:v>
                </c:pt>
                <c:pt idx="91">
                  <c:v>2</c:v>
                </c:pt>
                <c:pt idx="92">
                  <c:v>0</c:v>
                </c:pt>
                <c:pt idx="93">
                  <c:v>2</c:v>
                </c:pt>
                <c:pt idx="94">
                  <c:v>1</c:v>
                </c:pt>
                <c:pt idx="95">
                  <c:v>2</c:v>
                </c:pt>
                <c:pt idx="96">
                  <c:v>2</c:v>
                </c:pt>
                <c:pt idx="97">
                  <c:v>0</c:v>
                </c:pt>
                <c:pt idx="98">
                  <c:v>1</c:v>
                </c:pt>
                <c:pt idx="99">
                  <c:v>3</c:v>
                </c:pt>
                <c:pt idx="100">
                  <c:v>2</c:v>
                </c:pt>
                <c:pt idx="101">
                  <c:v>1</c:v>
                </c:pt>
                <c:pt idx="102">
                  <c:v>2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1</c:v>
                </c:pt>
                <c:pt idx="107">
                  <c:v>2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0</c:v>
                </c:pt>
                <c:pt idx="113">
                  <c:v>2</c:v>
                </c:pt>
                <c:pt idx="114">
                  <c:v>3</c:v>
                </c:pt>
                <c:pt idx="115">
                  <c:v>3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1</c:v>
                </c:pt>
                <c:pt idx="120">
                  <c:v>1</c:v>
                </c:pt>
                <c:pt idx="121">
                  <c:v>2</c:v>
                </c:pt>
                <c:pt idx="122">
                  <c:v>1</c:v>
                </c:pt>
                <c:pt idx="123">
                  <c:v>3</c:v>
                </c:pt>
                <c:pt idx="124">
                  <c:v>1</c:v>
                </c:pt>
                <c:pt idx="125">
                  <c:v>0</c:v>
                </c:pt>
                <c:pt idx="126">
                  <c:v>2</c:v>
                </c:pt>
                <c:pt idx="127">
                  <c:v>0</c:v>
                </c:pt>
                <c:pt idx="128">
                  <c:v>1</c:v>
                </c:pt>
                <c:pt idx="129">
                  <c:v>2</c:v>
                </c:pt>
                <c:pt idx="130">
                  <c:v>3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2</c:v>
                </c:pt>
                <c:pt idx="135">
                  <c:v>3</c:v>
                </c:pt>
                <c:pt idx="136">
                  <c:v>1</c:v>
                </c:pt>
                <c:pt idx="137">
                  <c:v>2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3</c:v>
                </c:pt>
                <c:pt idx="142">
                  <c:v>2</c:v>
                </c:pt>
                <c:pt idx="143">
                  <c:v>2</c:v>
                </c:pt>
                <c:pt idx="144">
                  <c:v>2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2</c:v>
                </c:pt>
                <c:pt idx="151">
                  <c:v>1</c:v>
                </c:pt>
                <c:pt idx="152">
                  <c:v>1</c:v>
                </c:pt>
                <c:pt idx="153">
                  <c:v>0</c:v>
                </c:pt>
                <c:pt idx="154">
                  <c:v>1</c:v>
                </c:pt>
                <c:pt idx="155">
                  <c:v>2</c:v>
                </c:pt>
                <c:pt idx="156">
                  <c:v>1</c:v>
                </c:pt>
                <c:pt idx="157">
                  <c:v>2</c:v>
                </c:pt>
                <c:pt idx="158">
                  <c:v>1</c:v>
                </c:pt>
                <c:pt idx="159">
                  <c:v>1</c:v>
                </c:pt>
                <c:pt idx="160">
                  <c:v>0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2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2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25-4C26-B4F3-078D4111F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90352"/>
        <c:axId val="296289040"/>
      </c:lineChart>
      <c:dateAx>
        <c:axId val="29629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89040"/>
        <c:crosses val="autoZero"/>
        <c:auto val="1"/>
        <c:lblOffset val="100"/>
        <c:baseTimeUnit val="days"/>
      </c:dateAx>
      <c:valAx>
        <c:axId val="29628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9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E0F6D-137C-4F7A-8604-B74A69B7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Seguros GYT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4F3604-B191-432C-A2D3-75E55828D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580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4AC95-FD65-45E0-BF31-3B8E6E19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C690B-E2F5-4A40-B019-C890EBE75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40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Seguros GYT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Seguros GYT</dc:title>
  <dc:creator>Frederik Peiniger</dc:creator>
  <cp:lastModifiedBy>Frederik Peiniger</cp:lastModifiedBy>
  <cp:revision>1</cp:revision>
  <dcterms:created xsi:type="dcterms:W3CDTF">2019-07-15T17:52:41Z</dcterms:created>
  <dcterms:modified xsi:type="dcterms:W3CDTF">2019-07-15T17:52:47Z</dcterms:modified>
</cp:coreProperties>
</file>