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4207-4F49-9A61-B4F87B02F765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4207-4F49-9A61-B4F87B02F765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4207-4F49-9A61-B4F87B02F765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4207-4F49-9A61-B4F87B02F765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4207-4F49-9A61-B4F87B02F765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4207-4F49-9A61-B4F87B02F765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4207-4F49-9A61-B4F87B02F765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Sheet1!$I$2</c:f>
            </c:numRef>
          </c:val>
          <c:extLst>
            <c:ext xmlns:c16="http://schemas.microsoft.com/office/drawing/2014/chart" uri="{C3380CC4-5D6E-409C-BE32-E72D297353CC}">
              <c16:uniqueId val="{00000007-4207-4F49-9A61-B4F87B02F76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04722888"/>
        <c:axId val="304725184"/>
      </c:barChart>
      <c:catAx>
        <c:axId val="304722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25184"/>
        <c:crosses val="autoZero"/>
        <c:auto val="1"/>
        <c:lblAlgn val="ctr"/>
        <c:lblOffset val="100"/>
        <c:noMultiLvlLbl val="0"/>
      </c:catAx>
      <c:valAx>
        <c:axId val="304725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4722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D60EC-DEBF-450C-8EDD-C16035DC70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Banco GyT Continental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108E4D-DC61-487A-95EA-0A7C150BEB2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600026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781642-4719-470A-ABD5-6A53592DBEC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0D3465-EFDF-4BF0-9E16-55B8840EB3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839824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Interactions Distribution | Banco GyT Continental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Interactions Distribution | Banco GyT Continental</dc:title>
  <dc:creator>Frederik Peiniger</dc:creator>
  <cp:lastModifiedBy>Frederik Peiniger</cp:lastModifiedBy>
  <cp:revision>1</cp:revision>
  <dcterms:created xsi:type="dcterms:W3CDTF">2019-07-15T17:43:44Z</dcterms:created>
  <dcterms:modified xsi:type="dcterms:W3CDTF">2019-07-15T17:43:49Z</dcterms:modified>
</cp:coreProperties>
</file>