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GyT Continental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78253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4A-4AC4-BFEC-EEBE7AF9CD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GyT Continental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2525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4A-4AC4-BFEC-EEBE7AF9CD5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GyT Continental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04A-4AC4-BFEC-EEBE7AF9CD5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GyT Continental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04A-4AC4-BFEC-EEBE7AF9CD5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GyT Continental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04A-4AC4-BFEC-EEBE7AF9CD5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GyT Continental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04A-4AC4-BFEC-EEBE7AF9CD5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GyT Continental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5743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04A-4AC4-BFEC-EEBE7AF9CD5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GyT Continental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7694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04A-4AC4-BFEC-EEBE7AF9CD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6423760"/>
        <c:axId val="256424744"/>
      </c:barChart>
      <c:catAx>
        <c:axId val="256423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424744"/>
        <c:crosses val="autoZero"/>
        <c:auto val="1"/>
        <c:lblAlgn val="ctr"/>
        <c:lblOffset val="100"/>
        <c:noMultiLvlLbl val="0"/>
      </c:catAx>
      <c:valAx>
        <c:axId val="256424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423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2A630-9B36-4AE7-B40D-BCA81A394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Banco GyT Continental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A4D68A-BE3E-433D-9BCD-708E427C68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16047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FD8268-FDE0-4AD6-A2C5-E3AA1B41AF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7D2461-F887-4FAA-93D1-AD25588F4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5250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Banco GyT Continental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Banco GyT Continental</dc:title>
  <dc:creator>Frederik Peiniger</dc:creator>
  <cp:lastModifiedBy>Frederik Peiniger</cp:lastModifiedBy>
  <cp:revision>1</cp:revision>
  <dcterms:created xsi:type="dcterms:W3CDTF">2019-07-15T17:42:43Z</dcterms:created>
  <dcterms:modified xsi:type="dcterms:W3CDTF">2019-07-15T17:42:48Z</dcterms:modified>
</cp:coreProperties>
</file>