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969-4893-BA3B-6A0DF832B05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969-4893-BA3B-6A0DF832B05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969-4893-BA3B-6A0DF832B05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D969-4893-BA3B-6A0DF832B05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D969-4893-BA3B-6A0DF832B05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D969-4893-BA3B-6A0DF832B05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D969-4893-BA3B-6A0DF832B05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D969-4893-BA3B-6A0DF832B0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794848"/>
        <c:axId val="254041216"/>
      </c:barChart>
      <c:catAx>
        <c:axId val="17779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41216"/>
        <c:crosses val="autoZero"/>
        <c:auto val="1"/>
        <c:lblAlgn val="ctr"/>
        <c:lblOffset val="100"/>
        <c:noMultiLvlLbl val="0"/>
      </c:catAx>
      <c:valAx>
        <c:axId val="25404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9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9B5BA-8C9D-4C06-84FC-AE227FE6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Banco GyT Continental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A7C931-FED6-40CB-B941-410AD693A0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727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6251A-420D-492C-BCEC-13EE803B2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01/01/2019 - 07/15/2019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96E95-9AF9-49E2-A6CE-CBC9B5410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87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Banco GyT Continental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Banco GyT Continental</dc:title>
  <dc:creator>Frederik Peiniger</dc:creator>
  <cp:lastModifiedBy>Frederik Peiniger</cp:lastModifiedBy>
  <cp:revision>1</cp:revision>
  <dcterms:created xsi:type="dcterms:W3CDTF">2019-07-15T17:35:57Z</dcterms:created>
  <dcterms:modified xsi:type="dcterms:W3CDTF">2019-07-15T17:36:02Z</dcterms:modified>
</cp:coreProperties>
</file>