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6902-644C-4E0E-9EEB-9AF82379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7D4B7B-873E-499B-B903-ACF341A2F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120212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57680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78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583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83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056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084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39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4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14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98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13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44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545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38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07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848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145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658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3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- 2019-05-31 11:42:11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goles se celebran con Sabor! Disfruta la pasión de la gran final pidiendo tu Banquete de 30 Alitas, 4 papas, 4 ensaladas a Q159 ⚽🎉
Recuerda que puedes pedirlo llamando al 1777 
y por WhatsApp aquí 📲 http://bit.ly/WhatsappCampero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https://scontent.xx.fbcdn.net/v/t1.0-9/p720x720/61440325_2801006393248046_6173392455749074944_o.jpg?_nc_cat=108&amp;_nc_ht=scontent.xx&amp;oh=63b25bf1dea19e77a445ab5c1a03576c&amp;oe=5D8EB744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53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64C97-54BE-46F6-8360-FC6878BFD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893153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A3EDD-9DA7-46E7-A700-8CC69E15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FBCAE-6229-4D33-B274-0AAD98DAE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605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635945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6283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16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89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44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675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07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2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52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33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94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696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102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06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85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61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71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81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6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con los hermanos cada travesura 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https://scontent.xx.fbcdn.net/v/t15.5256-10/p180x540/58469375_2394472767438599_3677923131428700160_n.jpg?_nc_cat=110&amp;_nc_ht=scontent.xx&amp;oh=3c97fcfce073f8be54f588370c886801&amp;oe=5D848C00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06/07/2019 02:45:59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87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71B62-41FA-45B8-BF54-67B7EA044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12627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EF91-EEEC-4E44-9672-28AA0BFB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3CAE8-D56F-4AE7-9D95-ADF04827C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317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218420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1458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311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786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45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62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048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77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479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007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27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25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317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01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46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89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415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174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12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- 2019-05-27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cada gol⚽️ de tu equipo favorito 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https://scontent.xx.fbcdn.net/v/t15.5256-10/p180x540/58406273_348987939308961_8386155968810975232_n.jpg?_nc_cat=111&amp;_nc_ht=scontent.xx&amp;oh=b6603d126e08ed630879cfbf14708547&amp;oe=5D9520D2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06/07/2019 02:45:59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3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89C93-7925-4E5F-B741-3D398CD92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83601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58C4-384F-421A-90C8-4C6F26A8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A6ABC-6272-4B89-AC88-F508AC4E56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04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62249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221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671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487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077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760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0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20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394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9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73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07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3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44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34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730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79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215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97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- 2019-05-24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final con el mejor Sabor!😍
Grita los goles 🙌🏼  con un Banquete de Campeones de 30 Alitas, 4 papas, 4 ensaladas a solo Q159. Ordena por Whatsapp aquí http://bit.ly/WhatsappCampero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https://scontent.xx.fbcdn.net/v/t1.0-0/p180x540/61090299_2788071417874877_1421026209470349312_o.jpg?_nc_cat=103&amp;_nc_ht=scontent.xx&amp;oh=e93b66dde0296a7031c34bc2fe8e518e&amp;oe=5D9A10F1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62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DF759-8112-4507-B414-CE84ED5E8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01840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36AE4-7BB8-476E-856C-50D1E6B8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F47FA7-316F-449C-990E-657DEA4A6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04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578334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7303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14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247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161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764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1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76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71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6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696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99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32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42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222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07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5775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22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6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- 2019-05-22 17:00:09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 quién le toca invitar hoy? 😋
Etiquétalo en un comentario.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https://scontent.xx.fbcdn.net/v/t15.5256-10/p180x540/58961920_1254667001348283_2836710110984667136_n.jpg?_nc_cat=108&amp;_nc_ht=scontent.xx&amp;oh=63dbbd10d7be12ade4b67741d1d1d9d7&amp;oe=5D80B255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869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F3468-9E0C-43E2-BF36-73C31A249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3158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1DC65-8F33-4DAD-8822-1B04CEB02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0DF6F-31B4-4BFA-A05F-D5A03186F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45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905473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8072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832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02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46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381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90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916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51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541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839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1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64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48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34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6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86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23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07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- 2019-05-21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peque amará la nueva colección de Mr. Potato Head!😍
Descubre los 8 juguetes diferentes dentro de La #LoncheritaCampero🙌🏻✨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https://scontent.xx.fbcdn.net/v/t15.5256-10/p180x540/59906274_466630857408841_2324749115948269568_n.jpg?_nc_cat=110&amp;_nc_ht=scontent.xx&amp;oh=06849e82d829a952427424a2d54ab7fe&amp;oe=5D8864E5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06/04/2019 02:44:55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17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740E9-FC40-49D7-9F55-BF09E8270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025195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5F95-98FE-444D-BB68-3FF0DD14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DB691-E89C-4F21-B852-216781246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062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377220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3937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72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880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90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42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97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100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18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50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21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527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64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14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45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51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823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46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4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- 2019-05-19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con amigos y el mejor Sabor esas series que te mantiene pegado al televisor. 😜🤤 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https://scontent.xx.fbcdn.net/v/t15.5256-10/p180x540/59921919_1318333755009208_3620870473790783488_n.jpg?_nc_cat=109&amp;_nc_ht=scontent.xx&amp;oh=45603a465fa20a50fd4cecba1c9c6298&amp;oe=5D7D1EA7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6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12DFE-91AD-43D3-8B9E-6751A9670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716301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7434E-F9CA-44D6-BC73-DD600576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D9EE1-865C-489A-807F-56602B020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74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32151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3405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5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66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01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660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849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05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330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112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88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331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26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281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44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88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06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9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- 2019-05-18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Esto es solo un poco de lo que te espera en el nuevo Campero C.C. Minuto Carretera a El Salvador.😱😍🍗
¡No te lo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https://scontent.xx.fbcdn.net/v/t1.0-9/p720x720/60390676_2772851592730193_5304036193946566656_o.jpg?_nc_cat=110&amp;_nc_ht=scontent.xx&amp;oh=c94d0407bdfe5c8368ffcb7885930970&amp;oe=5D8E271C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1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EF355-0810-427E-8E1B-6CA6C4AB7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188041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E6D72-8CA0-4677-89D4-8DC06E866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40AF9-BA7E-4C6E-9B30-BFBD63D3F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945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84328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666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31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20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76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64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06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37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77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23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80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103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19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07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94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03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37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58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- 2019-05-18 14:31:43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rico es compartir 😋🍗 y ahora en #PolloCampero Pradera Express Villa Nueva! 🤩 Con una nueva remodelación ✨ en nuestras instalaciones 🙌🏼 
¡Ven a Vivir una nueva experiencia de servicio y calidad de producto 😁 ¡Te esperamos! 😉👉  http://bit.ly/PolloCamperoPraderaExpress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7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81D13-B3B6-4F60-9B3D-20F73E9A7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824551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8F09-C5E2-4EDC-B9E1-92C34B80E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51CF3-58E5-421F-9DBB-68F619665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15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73046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842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155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233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006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07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78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689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57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456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11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524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06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89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9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1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72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71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- 2019-05-17 18:30:00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¿Quién será el que se quede con el TENEDOR DE HIERRO? 😱 🍗
Pide tu Combo, llama a tus amigos y disfruta de este capítulo con el mejor sabor 🐉. Whatsapeanos 📲 al http://bit.ly/WhatsappCampero
*Aplica a domicilio, para llevar y autoservicio.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https://scontent.xx.fbcdn.net/v/t1.0-9/p720x720/60458083_2775179599164059_4358134363569782784_o.jpg?_nc_cat=105&amp;_nc_ht=scontent.xx&amp;oh=5f40a3c5d1b4648a56ef5dce87cf34fc&amp;oe=5D52D205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199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BCE5B-4190-496A-AD6E-B072300DD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226643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4317F-5B0E-48F8-8ACC-C4A144B3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97A20-3AE2-4F9E-AD59-21854D95CA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73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94594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186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260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93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37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557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065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19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693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832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95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064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09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42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960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56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10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51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- 2019-05-16 17:01:11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 clases sorprende a tu peque con su Loncherita favorita, solo en Campero.🙊😜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https://scontent.xx.fbcdn.net/v/t1.0-9/s720x720/60358398_2767791439902875_6427675444752941056_o.jpg?_nc_cat=107&amp;_nc_ht=scontent.xx&amp;oh=b941fe88824d33220d8bf6b8e66505c7&amp;oe=5D5604A2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096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FC681-39AC-48CA-BBF4-247E8D8BD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63880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5EF75-911D-4815-9D10-FCA2458B1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820AF-BD89-4C73-A4BB-DDAE763B3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470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473810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835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4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52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20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283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394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17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68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44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64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30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12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98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96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62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589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357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6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- 2019-05-14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Combinaciones deliciosas que vale la pena probar. Comenta ❤ si lo has probado.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https://scontent.xx.fbcdn.net/v/t15.13418-10/p180x540/59287458_460599678010596_7369769133786791936_n.jpg?_nc_cat=109&amp;_nc_ht=scontent.xx&amp;oh=c7c1918d3673d5264f1962bd5d285587&amp;oe=5D53EFCF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06/09/2019 02:48:11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96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93C1F-81A8-4494-82D8-306CDAB7C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77693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CC9D-ABBB-4A86-9B40-D96BD92ED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4507B-5627-4CDB-A22E-38E86CE3B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154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864571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8735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073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62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11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30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499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43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4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832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363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044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53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80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171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85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74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15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9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- 2019-05-12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abrimos en Plaza Minuto! 😱 Trae a tus peques para que disfruten de un área donde podrán divertirse y pasarla muy bien.😌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https://scontent.xx.fbcdn.net/v/t1.0-9/q92/s720x720/59694417_2755186567830029_8417067522750152704_o.jpg?_nc_cat=105&amp;_nc_ht=scontent.xx&amp;oh=00272a43b10cbd383e65df7aa8e1170a&amp;oe=5D686DB5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05/14/2019 02:46:15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8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FB39C-750D-498F-923F-8465D7DA2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66590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3A08A-5A31-4327-B60A-DEA1FAF1A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FA1F5-F0E4-4BD8-BBFD-252FE8549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006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922434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360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69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473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314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309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94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023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43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90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685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94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41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498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721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092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55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695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75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- 2019-05-11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portarse bien 😛 y disfrutar con los más peques.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https://scontent.xx.fbcdn.net/v/t15.13418-10/p180x540/59287619_290159351859836_4695551671562928128_n.jpg?_nc_cat=104&amp;_nc_ht=scontent.xx&amp;oh=b7fc7724a3547f45c6ee2a04dc8d35e1&amp;oe=5D511267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96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6A6B5-E251-40BD-B85F-30058BD1E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64788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E2961-3D2D-4A04-ACAF-4FB1BCBD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64826-01DD-4C56-84B1-6809138D0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720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806604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5475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124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13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665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40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7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43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93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60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04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21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439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680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06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97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00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918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- 2019-05-10 16:31:55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artistas 👩🏻‍🎨 han recibido muchas frases de amor para Mamá 💐 estamos tan conmovidos por tanto amor que se vive en nuestros restaurantes, 🥰 ¡Recuerda que seguimos con esta actividad! Puedes conocer donde estarán nuestros artistas aquí: http://bit.ly/QueRicoEsCompartirConMamá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19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2816F-C6A5-40AE-A53A-1FA8C7702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066636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1D19-A8B7-4FDB-8BA8-870C9AEE3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89189-4010-497E-8014-EAB6A868B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07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87238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9938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350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007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400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69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297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68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15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66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561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50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828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580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591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24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10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566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02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- 2019-05-10 07:00:01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#QuéRicoEsCompartirConMamá🎉 , cada logro, cada abrazo y cada sonrisa😍. Gracias mamá porque con tu amor lo puedo todo y con tus besos me llenas la vida de color 😊. #FelizDíaMamá 
Visítanos y dedícale tú también una frase a mamá, entra aquí para saber en qué restaurantes estarán los artistas ✍🏻: http://bit.ly/2GWeOLH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https://scontent.xx.fbcdn.net/v/t15.5256-10/s720x720/58660000_2139358339434831_6542577313253425152_n.jpg?_nc_cat=102&amp;_nc_ht=scontent.xx&amp;oh=214f3b8f102ddc643ae39b048838f941&amp;oe=5D9941A5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09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19200-AF5D-41E0-B880-D25273CB2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241732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B781-75C1-4253-88F8-4029B69D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F6313-FEA5-47E4-A503-535C1DA8B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999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33998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3891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323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424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76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77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327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19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86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24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92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831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67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901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14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67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41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679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6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- 2019-05-09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Mamá siempre sabe cuáles son tus piezas favoritas y las aparta para que tu puedas comer 😍
#QuéRicoEsCompartirConMamá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https://scontent.xx.fbcdn.net/v/t15.13418-10/p180x540/57615052_2147753468671955_702586680313380864_n.jpg?_nc_cat=101&amp;_nc_ht=scontent.xx&amp;oh=715b8fd6d20cf7b564a9eea574329a0b&amp;oe=5D8B2350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66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F7C9D-9D3C-4631-955B-C3690655C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24654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F9525-0B9A-42E5-804D-77FCE4AB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30890-B566-4534-BDD4-3D648F5B4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148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7569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3889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336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57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40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08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615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90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61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37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383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565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68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49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43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114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316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540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0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- 2019-05-09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un Combo 6 con mamá en su día🤩
combínalo como quieras 😛 y disfruta tu sabor favorito con tu persona favorita👨‍👩‍👧‍👦
Pide el tuyo al 1777📞 o por Whatsapp aquí 👇🏻:
http://bit.ly/WhatsappCampero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https://scontent.xx.fbcdn.net/v/t1.0-0/p180x540/59543205_2746755572006462_3354343495098695680_o.jpg?_nc_cat=101&amp;_nc_ht=scontent.xx&amp;oh=3701b7e9c180fda1bdae4da0f35401d8&amp;oe=5D95AD87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06/10/2019 02:50:38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09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DC597-940A-4D09-890E-0257A8DAB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130958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256C7-B354-45A2-9E0C-5BFBE1A5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19848-6B13-4BCA-8069-D70B74CD6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763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572965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612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79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57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876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7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64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696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794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20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05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254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1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3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921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47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68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14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1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- 2019-05-08 18:00:00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Mamá siempre consiente nuestros gustos y nos conoce mejor  que a nadie 😍. ¡Etiquétala para que sepa todo el cariño que le tienes!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https://scontent.xx.fbcdn.net/v/t15.5256-10/s720x720/59985974_655069651572584_5256148446762500096_n.jpg?_nc_cat=108&amp;_nc_ht=scontent.xx&amp;oh=160dbf5acf4f76d0b5ed5086a9763ce6&amp;oe=5D50E2E9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02:46:01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24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D2E78-DF48-429C-9D89-7940E11AD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529475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4D155-1FA6-40D4-8E6B-E3BB0B544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01E610-C855-4E8D-B2AF-284FCF507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297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75863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9003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58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30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17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80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72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64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62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939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91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94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443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858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86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473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16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75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2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- 2019-05-08 10:00:01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viernes 10 de Mayo 🌸 al invitar a tu mamá a un Combo 12, llévate 2 piezas gratis😱 de 10:00am a 11:30am y de 3:00pm a 5:00pm.
Puedes pedirla al 1777, o WhatsApp aquí: http://bit.ly/WhatsappCampero #QuéRicoEsCompartirConMamá
*Aplica en servicio a domicilio.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https://scontent.xx.fbcdn.net/v/t15.13418-10/p180x540/59392682_2275277146079247_6576880027340636160_n.jpg?_nc_cat=109&amp;_nc_ht=scontent.xx&amp;oh=7cf04a887d06c049b36419beba171abf&amp;oe=5D537C70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05/31/2019 02:45:28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87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5E980-A3FD-4719-9859-A1D92362E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096749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ADED-3541-48E0-9EAC-5A1AED890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750ED8-FA6F-46EA-ACD4-35DA5D6C7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38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53440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3414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506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771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014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082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81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18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658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567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186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89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943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80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08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33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959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9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- 2019-05-07 18:30:00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viernes 10 de Mayo 🌸 al invitar a tu mamá a un Combo 12, llévate 2 piezas gratis😱 de 10:00am a 11:30am y de 3:00pm a 5:00pm. 
Puedes pedirla al 1777, o WhatsApp aquí: http://bit.ly/WhatsappCampero #QuéRicoEsCompartirConMamá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https://scontent.xx.fbcdn.net/v/t15.13418-10/s720x720/59138427_2413193072033157_816037640141799424_n.jpg?_nc_cat=108&amp;_nc_ht=scontent.xx&amp;oh=60fda87f5b6347bc17069a848a78e13e&amp;oe=5D76CCEC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02:47:25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83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6E02F-C42A-4D9E-A0C2-94056BAB2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816555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D0997-B95D-4E5F-9176-0DA95151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E3250-4240-4426-A433-E002E65F5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990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36758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401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17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62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243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0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438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8089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0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28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36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28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67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070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341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532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6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065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5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- 2019-05-07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#QuéRicoEsCompartir un Menú Campero😛 y ahora a solo Q31 los martes y jueves🤩
Pide el tuyo al 1777📲  o por WhatsApp aquí: https://goo.gl/5Wj9ZS.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https://scontent.xx.fbcdn.net/v/t1.0-0/p180x540/59330245_2746750128673673_3816500088025382912_o.png?_nc_cat=107&amp;_nc_ht=scontent.xx&amp;oh=e0c9b712e48517b79ce91a9b87879b43&amp;oe=5D7E9C5D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1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EBCF3-411D-4048-9AC1-24BDECF51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361705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9AD32-66BA-4693-AFD0-7E19EE2E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BF197-8C8F-49FB-BE36-8F369DF21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349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940541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775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839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03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5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163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543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028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64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76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218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46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96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008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583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986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0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059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9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- 2019-05-06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que le des, ella lo valorará por el resto de su vida. ¡Gracias mamá por compartir conmigo! 🤩
#QuéRicoEsCompartirConMamá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https://scontent.xx.fbcdn.net/v/t15.13418-10/s720x720/57505055_394143574507289_4783131191509254144_n.jpg?_nc_cat=107&amp;_nc_ht=scontent.xx&amp;oh=2d36fa344170ab5612c3cf80f554aa05&amp;oe=5D59350B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06/01/2019 02:44:08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92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BBFA2-3329-46BF-BA9B-84F042040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82953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C1659-84E5-448D-972F-33C10AC15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45BE5-C3B6-45A2-987C-024F648E7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012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660836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329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183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254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485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91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823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007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54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825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34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521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1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275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3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77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80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182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7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- 2019-05-05 10:00:01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Mamá es la que te conoce de verdad y sabe que comes mucho 🙈, siempre te invita a tu Súper Menú Campero 😍
#QuéRicoEsCompartirConMamá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https://scontent.xx.fbcdn.net/v/t15.13418-10/p180x540/59296507_391256001715777_5541833767028523008_n.jpg?_nc_cat=103&amp;_nc_ht=scontent.xx&amp;oh=8e5978c3001d537d15a566f333b08e83&amp;oe=5D7FEEFF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06/08/2019 02:49:45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2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02F8D-F34B-4AA1-9E5D-AF545C5DA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591666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B09A-C84A-40CB-8ADA-31033F2D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Pollo Campero Guatemala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E1044-A654-4104-8AAC-EE78D7276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034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76867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334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65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52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023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873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62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269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33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723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44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09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262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40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003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53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978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986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07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Pollo Campero Guatemala - 2019-05-04 15:45:00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domingo 5 de Mayo tus peques podrán aprender a sembrar paso a paso. Acompáñanos y juntos aprendamos de una manera divertida la importancia de la siembra. Te esperamos en Pollo Campero de Avenida Las Américas de 10am a 12pm. ¡No faltes!🌎🍃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https://scontent.xx.fbcdn.net/v/t15.13418-10/p180x540/59453203_400085717502597_5138610718177755136_n.jpg?_nc_cat=109&amp;_nc_ht=scontent.xx&amp;oh=3b0439d3552e62f3eec2a7aa4a76e637&amp;oe=5D5F087B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05/21/2019 02:48:25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83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B54AF-9DD3-445F-8367-82482A275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898164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2576</Words>
  <Application>Microsoft Office PowerPoint</Application>
  <PresentationFormat>On-screen Show (4:3)</PresentationFormat>
  <Paragraphs>950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Pollo Campero Guatemala - 1 of 25</vt:lpstr>
      <vt:lpstr>Facebook Own Posts Table | Pollo Campero Guatemala - 2 of 25</vt:lpstr>
      <vt:lpstr>Facebook Own Posts Table | Pollo Campero Guatemala - 3 of 25</vt:lpstr>
      <vt:lpstr>Facebook Own Posts Table | Pollo Campero Guatemala - 4 of 25</vt:lpstr>
      <vt:lpstr>Facebook Own Posts Table | Pollo Campero Guatemala - 5 of 25</vt:lpstr>
      <vt:lpstr>Facebook Own Posts Table | Pollo Campero Guatemala - 6 of 25</vt:lpstr>
      <vt:lpstr>Facebook Own Posts Table | Pollo Campero Guatemala - 7 of 25</vt:lpstr>
      <vt:lpstr>Facebook Own Posts Table | Pollo Campero Guatemala - 8 of 25</vt:lpstr>
      <vt:lpstr>Facebook Own Posts Table | Pollo Campero Guatemala - 9 of 25</vt:lpstr>
      <vt:lpstr>Facebook Own Posts Table | Pollo Campero Guatemala - 10 of 25</vt:lpstr>
      <vt:lpstr>Facebook Own Posts Table | Pollo Campero Guatemala - 11 of 25</vt:lpstr>
      <vt:lpstr>Facebook Own Posts Table | Pollo Campero Guatemala - 12 of 25</vt:lpstr>
      <vt:lpstr>Facebook Own Posts Table | Pollo Campero Guatemala - 13 of 25</vt:lpstr>
      <vt:lpstr>Facebook Own Posts Table | Pollo Campero Guatemala - 14 of 25</vt:lpstr>
      <vt:lpstr>Facebook Own Posts Table | Pollo Campero Guatemala - 15 of 25</vt:lpstr>
      <vt:lpstr>Facebook Own Posts Table | Pollo Campero Guatemala - 16 of 25</vt:lpstr>
      <vt:lpstr>Facebook Own Posts Table | Pollo Campero Guatemala - 17 of 25</vt:lpstr>
      <vt:lpstr>Facebook Own Posts Table | Pollo Campero Guatemala - 18 of 25</vt:lpstr>
      <vt:lpstr>Facebook Own Posts Table | Pollo Campero Guatemala - 19 of 25</vt:lpstr>
      <vt:lpstr>Facebook Own Posts Table | Pollo Campero Guatemala - 20 of 25</vt:lpstr>
      <vt:lpstr>Facebook Own Posts Table | Pollo Campero Guatemala - 21 of 25</vt:lpstr>
      <vt:lpstr>Facebook Own Posts Table | Pollo Campero Guatemala - 22 of 25</vt:lpstr>
      <vt:lpstr>Facebook Own Posts Table | Pollo Campero Guatemala - 23 of 25</vt:lpstr>
      <vt:lpstr>Facebook Own Posts Table | Pollo Campero Guatemala - 24 of 25</vt:lpstr>
      <vt:lpstr>Facebook Own Posts Table | Pollo Campero Guatemala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2019-06-11T02:59:16Z</dcterms:created>
  <dcterms:modified xsi:type="dcterms:W3CDTF">2019-06-11T03:08:47Z</dcterms:modified>
</cp:coreProperties>
</file>