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 de chapines</c:v>
                </c:pt>
              </c:strCache>
            </c:strRef>
          </c:tx>
          <c:spPr>
            <a:ln w="28575" cap="rnd">
              <a:solidFill>
                <a:schemeClr val="accent1"/>
              </a:solidFill>
              <a:round/>
            </a:ln>
            <a:effectLst/>
          </c:spPr>
          <c:marker>
            <c:symbol val="none"/>
          </c:marker>
          <c:cat>
            <c:numRef>
              <c:f>Sheet1!$A$2:$A$127</c:f>
              <c:numCache>
                <c:formatCode>m/d/yyyy</c:formatCode>
                <c:ptCount val="126"/>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numCache>
            </c:numRef>
          </c:cat>
          <c:val>
            <c:numRef>
              <c:f>Sheet1!$B$2:$B$127</c:f>
              <c:numCache>
                <c:formatCode>General</c:formatCode>
                <c:ptCount val="12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1</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1</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1</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1</c:v>
                </c:pt>
                <c:pt idx="122">
                  <c:v>0</c:v>
                </c:pt>
                <c:pt idx="123">
                  <c:v>0</c:v>
                </c:pt>
                <c:pt idx="124">
                  <c:v>0</c:v>
                </c:pt>
                <c:pt idx="125">
                  <c:v>0</c:v>
                </c:pt>
              </c:numCache>
            </c:numRef>
          </c:val>
          <c:smooth val="0"/>
          <c:extLst>
            <c:ext xmlns:c16="http://schemas.microsoft.com/office/drawing/2014/chart" uri="{C3380CC4-5D6E-409C-BE32-E72D297353CC}">
              <c16:uniqueId val="{00000000-E79F-4166-AA58-9B6D40B0144E}"/>
            </c:ext>
          </c:extLst>
        </c:ser>
        <c:dLbls>
          <c:showLegendKey val="0"/>
          <c:showVal val="0"/>
          <c:showCatName val="0"/>
          <c:showSerName val="0"/>
          <c:showPercent val="0"/>
          <c:showBubbleSize val="0"/>
        </c:dLbls>
        <c:smooth val="0"/>
        <c:axId val="264435392"/>
        <c:axId val="264435720"/>
      </c:lineChart>
      <c:dateAx>
        <c:axId val="264435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435720"/>
        <c:crosses val="autoZero"/>
        <c:auto val="1"/>
        <c:lblOffset val="100"/>
        <c:baseTimeUnit val="days"/>
      </c:dateAx>
      <c:valAx>
        <c:axId val="264435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43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Video</c:v>
                </c:pt>
              </c:strCache>
            </c:strRef>
          </c:tx>
          <c:spPr>
            <a:solidFill>
              <a:schemeClr val="accent1"/>
            </a:solidFill>
            <a:ln>
              <a:noFill/>
            </a:ln>
            <a:effectLst/>
          </c:spPr>
          <c:invertIfNegative val="0"/>
          <c:cat>
            <c:strRef>
              <c:f>Sheet1!$A$2</c:f>
              <c:strCache>
                <c:ptCount val="1"/>
                <c:pt idx="0">
                  <c:v>Es de chapines</c:v>
                </c:pt>
              </c:strCache>
            </c:strRef>
          </c:cat>
          <c:val>
            <c:numRef>
              <c:f>Sheet1!$B$2</c:f>
              <c:numCache>
                <c:formatCode>General</c:formatCode>
                <c:ptCount val="1"/>
                <c:pt idx="0">
                  <c:v>4</c:v>
                </c:pt>
              </c:numCache>
            </c:numRef>
          </c:val>
          <c:extLst>
            <c:ext xmlns:c16="http://schemas.microsoft.com/office/drawing/2014/chart" uri="{C3380CC4-5D6E-409C-BE32-E72D297353CC}">
              <c16:uniqueId val="{00000000-F0CE-4245-96BD-3CB64226A83B}"/>
            </c:ext>
          </c:extLst>
        </c:ser>
        <c:dLbls>
          <c:showLegendKey val="0"/>
          <c:showVal val="0"/>
          <c:showCatName val="0"/>
          <c:showSerName val="0"/>
          <c:showPercent val="0"/>
          <c:showBubbleSize val="0"/>
        </c:dLbls>
        <c:gapWidth val="219"/>
        <c:overlap val="-27"/>
        <c:axId val="308193472"/>
        <c:axId val="308196424"/>
      </c:barChart>
      <c:catAx>
        <c:axId val="308193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196424"/>
        <c:crosses val="autoZero"/>
        <c:auto val="1"/>
        <c:lblAlgn val="ctr"/>
        <c:lblOffset val="100"/>
        <c:noMultiLvlLbl val="0"/>
      </c:catAx>
      <c:valAx>
        <c:axId val="308196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19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 de chapines</c:v>
                </c:pt>
              </c:strCache>
            </c:strRef>
          </c:tx>
          <c:spPr>
            <a:ln w="28575" cap="rnd">
              <a:solidFill>
                <a:schemeClr val="accent1"/>
              </a:solidFill>
              <a:round/>
            </a:ln>
            <a:effectLst/>
          </c:spPr>
          <c:marker>
            <c:symbol val="none"/>
          </c:marker>
          <c:cat>
            <c:numRef>
              <c:f>Sheet1!$A$2:$A$127</c:f>
              <c:numCache>
                <c:formatCode>m/d/yyyy</c:formatCode>
                <c:ptCount val="126"/>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numCache>
            </c:numRef>
          </c:cat>
          <c:val>
            <c:numRef>
              <c:f>Sheet1!$B$2:$B$127</c:f>
              <c:numCache>
                <c:formatCode>General</c:formatCode>
                <c:ptCount val="126"/>
                <c:pt idx="0">
                  <c:v>88</c:v>
                </c:pt>
                <c:pt idx="1">
                  <c:v>24</c:v>
                </c:pt>
                <c:pt idx="2">
                  <c:v>8</c:v>
                </c:pt>
                <c:pt idx="3">
                  <c:v>34</c:v>
                </c:pt>
                <c:pt idx="4">
                  <c:v>14</c:v>
                </c:pt>
                <c:pt idx="5">
                  <c:v>8</c:v>
                </c:pt>
                <c:pt idx="6">
                  <c:v>3</c:v>
                </c:pt>
                <c:pt idx="7">
                  <c:v>7</c:v>
                </c:pt>
                <c:pt idx="8">
                  <c:v>2</c:v>
                </c:pt>
                <c:pt idx="9">
                  <c:v>14</c:v>
                </c:pt>
                <c:pt idx="10">
                  <c:v>5</c:v>
                </c:pt>
                <c:pt idx="11">
                  <c:v>11</c:v>
                </c:pt>
                <c:pt idx="12">
                  <c:v>6</c:v>
                </c:pt>
                <c:pt idx="13">
                  <c:v>20</c:v>
                </c:pt>
                <c:pt idx="14">
                  <c:v>11</c:v>
                </c:pt>
                <c:pt idx="15">
                  <c:v>14</c:v>
                </c:pt>
                <c:pt idx="16">
                  <c:v>20</c:v>
                </c:pt>
                <c:pt idx="17">
                  <c:v>7</c:v>
                </c:pt>
                <c:pt idx="18">
                  <c:v>9</c:v>
                </c:pt>
                <c:pt idx="19">
                  <c:v>16</c:v>
                </c:pt>
                <c:pt idx="20">
                  <c:v>11</c:v>
                </c:pt>
                <c:pt idx="21">
                  <c:v>4</c:v>
                </c:pt>
                <c:pt idx="22">
                  <c:v>7</c:v>
                </c:pt>
                <c:pt idx="23">
                  <c:v>8</c:v>
                </c:pt>
                <c:pt idx="24">
                  <c:v>5</c:v>
                </c:pt>
                <c:pt idx="25">
                  <c:v>10</c:v>
                </c:pt>
                <c:pt idx="26">
                  <c:v>11</c:v>
                </c:pt>
                <c:pt idx="27">
                  <c:v>2</c:v>
                </c:pt>
                <c:pt idx="28">
                  <c:v>6</c:v>
                </c:pt>
                <c:pt idx="29">
                  <c:v>9</c:v>
                </c:pt>
                <c:pt idx="30">
                  <c:v>18</c:v>
                </c:pt>
                <c:pt idx="31">
                  <c:v>5</c:v>
                </c:pt>
                <c:pt idx="32">
                  <c:v>9</c:v>
                </c:pt>
                <c:pt idx="33">
                  <c:v>4</c:v>
                </c:pt>
                <c:pt idx="34">
                  <c:v>4</c:v>
                </c:pt>
                <c:pt idx="35">
                  <c:v>1</c:v>
                </c:pt>
                <c:pt idx="36">
                  <c:v>5</c:v>
                </c:pt>
                <c:pt idx="37">
                  <c:v>7</c:v>
                </c:pt>
                <c:pt idx="38">
                  <c:v>7</c:v>
                </c:pt>
                <c:pt idx="39">
                  <c:v>6</c:v>
                </c:pt>
                <c:pt idx="40">
                  <c:v>3</c:v>
                </c:pt>
                <c:pt idx="41">
                  <c:v>5</c:v>
                </c:pt>
                <c:pt idx="42">
                  <c:v>5</c:v>
                </c:pt>
                <c:pt idx="43">
                  <c:v>13</c:v>
                </c:pt>
                <c:pt idx="44">
                  <c:v>9</c:v>
                </c:pt>
                <c:pt idx="45">
                  <c:v>8</c:v>
                </c:pt>
                <c:pt idx="46">
                  <c:v>4</c:v>
                </c:pt>
                <c:pt idx="47">
                  <c:v>5</c:v>
                </c:pt>
                <c:pt idx="48">
                  <c:v>8</c:v>
                </c:pt>
                <c:pt idx="49">
                  <c:v>12</c:v>
                </c:pt>
                <c:pt idx="50">
                  <c:v>20</c:v>
                </c:pt>
                <c:pt idx="51">
                  <c:v>4</c:v>
                </c:pt>
                <c:pt idx="52">
                  <c:v>14</c:v>
                </c:pt>
                <c:pt idx="53">
                  <c:v>7</c:v>
                </c:pt>
                <c:pt idx="54">
                  <c:v>9</c:v>
                </c:pt>
                <c:pt idx="55">
                  <c:v>13</c:v>
                </c:pt>
                <c:pt idx="56">
                  <c:v>4</c:v>
                </c:pt>
                <c:pt idx="57">
                  <c:v>2</c:v>
                </c:pt>
                <c:pt idx="58">
                  <c:v>3</c:v>
                </c:pt>
                <c:pt idx="59">
                  <c:v>3</c:v>
                </c:pt>
                <c:pt idx="60">
                  <c:v>6</c:v>
                </c:pt>
                <c:pt idx="61">
                  <c:v>27</c:v>
                </c:pt>
                <c:pt idx="62">
                  <c:v>4761</c:v>
                </c:pt>
                <c:pt idx="63">
                  <c:v>7128</c:v>
                </c:pt>
                <c:pt idx="64">
                  <c:v>5126</c:v>
                </c:pt>
                <c:pt idx="65">
                  <c:v>5168</c:v>
                </c:pt>
                <c:pt idx="66">
                  <c:v>1421</c:v>
                </c:pt>
                <c:pt idx="67">
                  <c:v>84</c:v>
                </c:pt>
                <c:pt idx="68">
                  <c:v>40</c:v>
                </c:pt>
                <c:pt idx="69">
                  <c:v>65</c:v>
                </c:pt>
                <c:pt idx="70">
                  <c:v>39</c:v>
                </c:pt>
                <c:pt idx="71">
                  <c:v>31</c:v>
                </c:pt>
                <c:pt idx="72">
                  <c:v>13</c:v>
                </c:pt>
                <c:pt idx="73">
                  <c:v>99</c:v>
                </c:pt>
                <c:pt idx="74">
                  <c:v>2722</c:v>
                </c:pt>
                <c:pt idx="75">
                  <c:v>8219</c:v>
                </c:pt>
                <c:pt idx="76">
                  <c:v>10390</c:v>
                </c:pt>
                <c:pt idx="77">
                  <c:v>10272</c:v>
                </c:pt>
                <c:pt idx="78">
                  <c:v>9202</c:v>
                </c:pt>
                <c:pt idx="79">
                  <c:v>7534</c:v>
                </c:pt>
                <c:pt idx="80">
                  <c:v>7131</c:v>
                </c:pt>
                <c:pt idx="81">
                  <c:v>6619</c:v>
                </c:pt>
                <c:pt idx="82">
                  <c:v>7122</c:v>
                </c:pt>
                <c:pt idx="83">
                  <c:v>8050</c:v>
                </c:pt>
                <c:pt idx="84">
                  <c:v>8189</c:v>
                </c:pt>
                <c:pt idx="85">
                  <c:v>7330</c:v>
                </c:pt>
                <c:pt idx="86">
                  <c:v>7578</c:v>
                </c:pt>
                <c:pt idx="87">
                  <c:v>7432</c:v>
                </c:pt>
                <c:pt idx="88">
                  <c:v>7272</c:v>
                </c:pt>
                <c:pt idx="89">
                  <c:v>7389</c:v>
                </c:pt>
                <c:pt idx="90">
                  <c:v>197</c:v>
                </c:pt>
                <c:pt idx="91">
                  <c:v>143</c:v>
                </c:pt>
                <c:pt idx="92">
                  <c:v>90</c:v>
                </c:pt>
                <c:pt idx="93">
                  <c:v>36</c:v>
                </c:pt>
                <c:pt idx="94">
                  <c:v>37</c:v>
                </c:pt>
                <c:pt idx="95">
                  <c:v>13</c:v>
                </c:pt>
                <c:pt idx="96">
                  <c:v>23</c:v>
                </c:pt>
                <c:pt idx="97">
                  <c:v>2859</c:v>
                </c:pt>
                <c:pt idx="98">
                  <c:v>5023</c:v>
                </c:pt>
                <c:pt idx="99">
                  <c:v>4483</c:v>
                </c:pt>
                <c:pt idx="100">
                  <c:v>4058</c:v>
                </c:pt>
                <c:pt idx="101">
                  <c:v>3817</c:v>
                </c:pt>
                <c:pt idx="102">
                  <c:v>4161</c:v>
                </c:pt>
                <c:pt idx="103">
                  <c:v>4860</c:v>
                </c:pt>
                <c:pt idx="104">
                  <c:v>4725</c:v>
                </c:pt>
                <c:pt idx="105">
                  <c:v>5176</c:v>
                </c:pt>
                <c:pt idx="106">
                  <c:v>4710</c:v>
                </c:pt>
                <c:pt idx="107">
                  <c:v>5132</c:v>
                </c:pt>
                <c:pt idx="108">
                  <c:v>5095</c:v>
                </c:pt>
                <c:pt idx="109">
                  <c:v>5383</c:v>
                </c:pt>
                <c:pt idx="110">
                  <c:v>5587</c:v>
                </c:pt>
                <c:pt idx="111">
                  <c:v>5800</c:v>
                </c:pt>
                <c:pt idx="112">
                  <c:v>4382</c:v>
                </c:pt>
                <c:pt idx="113">
                  <c:v>229</c:v>
                </c:pt>
                <c:pt idx="114">
                  <c:v>191</c:v>
                </c:pt>
                <c:pt idx="115">
                  <c:v>3141</c:v>
                </c:pt>
                <c:pt idx="116">
                  <c:v>4992</c:v>
                </c:pt>
                <c:pt idx="117">
                  <c:v>4817</c:v>
                </c:pt>
                <c:pt idx="118">
                  <c:v>5030</c:v>
                </c:pt>
                <c:pt idx="119">
                  <c:v>4881</c:v>
                </c:pt>
                <c:pt idx="120">
                  <c:v>5625</c:v>
                </c:pt>
                <c:pt idx="121">
                  <c:v>7118</c:v>
                </c:pt>
                <c:pt idx="122">
                  <c:v>8524</c:v>
                </c:pt>
                <c:pt idx="123">
                  <c:v>4960</c:v>
                </c:pt>
                <c:pt idx="124">
                  <c:v>4737</c:v>
                </c:pt>
                <c:pt idx="125">
                  <c:v>4936</c:v>
                </c:pt>
              </c:numCache>
            </c:numRef>
          </c:val>
          <c:smooth val="0"/>
          <c:extLst>
            <c:ext xmlns:c16="http://schemas.microsoft.com/office/drawing/2014/chart" uri="{C3380CC4-5D6E-409C-BE32-E72D297353CC}">
              <c16:uniqueId val="{00000000-F0D9-485E-9CD3-73BFCA125122}"/>
            </c:ext>
          </c:extLst>
        </c:ser>
        <c:dLbls>
          <c:showLegendKey val="0"/>
          <c:showVal val="0"/>
          <c:showCatName val="0"/>
          <c:showSerName val="0"/>
          <c:showPercent val="0"/>
          <c:showBubbleSize val="0"/>
        </c:dLbls>
        <c:smooth val="0"/>
        <c:axId val="397172048"/>
        <c:axId val="397172376"/>
      </c:lineChart>
      <c:dateAx>
        <c:axId val="397172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72376"/>
        <c:crosses val="autoZero"/>
        <c:auto val="1"/>
        <c:lblOffset val="100"/>
        <c:baseTimeUnit val="days"/>
      </c:dateAx>
      <c:valAx>
        <c:axId val="397172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7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445DA-7C35-41BC-8076-EF5653F16FB5}"/>
              </a:ext>
            </a:extLst>
          </p:cNvPr>
          <p:cNvSpPr>
            <a:spLocks noGrp="1"/>
          </p:cNvSpPr>
          <p:nvPr>
            <p:ph type="ctrTitle"/>
          </p:nvPr>
        </p:nvSpPr>
        <p:spPr/>
        <p:txBody>
          <a:bodyPr/>
          <a:lstStyle/>
          <a:p>
            <a:r>
              <a:rPr lang="en-US"/>
              <a:t>Vídeos FB</a:t>
            </a:r>
          </a:p>
        </p:txBody>
      </p:sp>
      <p:sp>
        <p:nvSpPr>
          <p:cNvPr id="3" name="Subtitle 2">
            <a:extLst>
              <a:ext uri="{FF2B5EF4-FFF2-40B4-BE49-F238E27FC236}">
                <a16:creationId xmlns:a16="http://schemas.microsoft.com/office/drawing/2014/main" id="{413F7644-FF46-41F4-8658-F8AC08D55DC0}"/>
              </a:ext>
            </a:extLst>
          </p:cNvPr>
          <p:cNvSpPr>
            <a:spLocks noGrp="1"/>
          </p:cNvSpPr>
          <p:nvPr>
            <p:ph type="subTitle" idx="1"/>
          </p:nvPr>
        </p:nvSpPr>
        <p:spPr/>
        <p:txBody>
          <a:bodyPr/>
          <a:lstStyle/>
          <a:p>
            <a:r>
              <a:rPr lang="en-US"/>
              <a:t>DDI LATAM</a:t>
            </a:r>
          </a:p>
        </p:txBody>
      </p:sp>
    </p:spTree>
    <p:extLst>
      <p:ext uri="{BB962C8B-B14F-4D97-AF65-F5344CB8AC3E}">
        <p14:creationId xmlns:p14="http://schemas.microsoft.com/office/powerpoint/2010/main" val="438565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24FD9-03A6-4BCF-A69E-C0D8EB68D729}"/>
              </a:ext>
            </a:extLst>
          </p:cNvPr>
          <p:cNvSpPr>
            <a:spLocks noGrp="1"/>
          </p:cNvSpPr>
          <p:nvPr>
            <p:ph type="title"/>
          </p:nvPr>
        </p:nvSpPr>
        <p:spPr/>
        <p:txBody>
          <a:bodyPr/>
          <a:lstStyle/>
          <a:p>
            <a:r>
              <a:rPr lang="en-US"/>
              <a:t>Facebook Own Video Posts | Es de chapines</a:t>
            </a:r>
          </a:p>
        </p:txBody>
      </p:sp>
      <p:graphicFrame>
        <p:nvGraphicFramePr>
          <p:cNvPr id="6" name="Chart Placeholder 5">
            <a:extLst>
              <a:ext uri="{FF2B5EF4-FFF2-40B4-BE49-F238E27FC236}">
                <a16:creationId xmlns:a16="http://schemas.microsoft.com/office/drawing/2014/main" id="{0B1C938C-DF8A-46E4-AE06-D11C23CF1578}"/>
              </a:ext>
            </a:extLst>
          </p:cNvPr>
          <p:cNvGraphicFramePr>
            <a:graphicFrameLocks noGrp="1"/>
          </p:cNvGraphicFramePr>
          <p:nvPr>
            <p:ph type="chart" sz="quarter" idx="13"/>
            <p:extLst>
              <p:ext uri="{D42A27DB-BD31-4B8C-83A1-F6EECF244321}">
                <p14:modId xmlns:p14="http://schemas.microsoft.com/office/powerpoint/2010/main" val="106857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51CC45-6619-44C5-A9AE-457E87DEBC12}"/>
              </a:ext>
            </a:extLst>
          </p:cNvPr>
          <p:cNvSpPr>
            <a:spLocks noGrp="1"/>
          </p:cNvSpPr>
          <p:nvPr>
            <p:ph type="body" sz="quarter" idx="14"/>
          </p:nvPr>
        </p:nvSpPr>
        <p:spPr/>
        <p:txBody>
          <a:bodyPr/>
          <a:lstStyle/>
          <a:p>
            <a:r>
              <a:rPr lang="en-US"/>
              <a:t>01/01/2019 - 05/06/2019</a:t>
            </a:r>
          </a:p>
        </p:txBody>
      </p:sp>
      <p:sp>
        <p:nvSpPr>
          <p:cNvPr id="5" name="Footer Placeholder 4">
            <a:extLst>
              <a:ext uri="{FF2B5EF4-FFF2-40B4-BE49-F238E27FC236}">
                <a16:creationId xmlns:a16="http://schemas.microsoft.com/office/drawing/2014/main" id="{10F03DEC-4ED9-4529-AB53-C95025CAA7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4222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6D957-0080-4707-8AA1-99F40F63B4EB}"/>
              </a:ext>
            </a:extLst>
          </p:cNvPr>
          <p:cNvSpPr>
            <a:spLocks noGrp="1"/>
          </p:cNvSpPr>
          <p:nvPr>
            <p:ph type="title"/>
          </p:nvPr>
        </p:nvSpPr>
        <p:spPr/>
        <p:txBody>
          <a:bodyPr/>
          <a:lstStyle/>
          <a:p>
            <a:r>
              <a:rPr lang="fr-FR"/>
              <a:t>Facebook Video Type Distribution | Es de chapines</a:t>
            </a:r>
            <a:endParaRPr lang="en-US"/>
          </a:p>
        </p:txBody>
      </p:sp>
      <p:graphicFrame>
        <p:nvGraphicFramePr>
          <p:cNvPr id="6" name="Chart Placeholder 5">
            <a:extLst>
              <a:ext uri="{FF2B5EF4-FFF2-40B4-BE49-F238E27FC236}">
                <a16:creationId xmlns:a16="http://schemas.microsoft.com/office/drawing/2014/main" id="{2742F01F-B943-472B-B51E-54AF334D81B2}"/>
              </a:ext>
            </a:extLst>
          </p:cNvPr>
          <p:cNvGraphicFramePr>
            <a:graphicFrameLocks noGrp="1"/>
          </p:cNvGraphicFramePr>
          <p:nvPr>
            <p:ph type="chart" sz="quarter" idx="13"/>
            <p:extLst>
              <p:ext uri="{D42A27DB-BD31-4B8C-83A1-F6EECF244321}">
                <p14:modId xmlns:p14="http://schemas.microsoft.com/office/powerpoint/2010/main" val="1321885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663484-B43E-42EE-81ED-DB38229DD342}"/>
              </a:ext>
            </a:extLst>
          </p:cNvPr>
          <p:cNvSpPr>
            <a:spLocks noGrp="1"/>
          </p:cNvSpPr>
          <p:nvPr>
            <p:ph type="body" sz="quarter" idx="14"/>
          </p:nvPr>
        </p:nvSpPr>
        <p:spPr/>
        <p:txBody>
          <a:bodyPr/>
          <a:lstStyle/>
          <a:p>
            <a:r>
              <a:rPr lang="en-US"/>
              <a:t>01/01/2019 - 05/06/2019</a:t>
            </a:r>
          </a:p>
        </p:txBody>
      </p:sp>
      <p:sp>
        <p:nvSpPr>
          <p:cNvPr id="5" name="Footer Placeholder 4">
            <a:extLst>
              <a:ext uri="{FF2B5EF4-FFF2-40B4-BE49-F238E27FC236}">
                <a16:creationId xmlns:a16="http://schemas.microsoft.com/office/drawing/2014/main" id="{4CEB2FF1-8F23-447F-9AFA-A6800631AD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5069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128B3-5A73-403A-A037-99C3E912F3BA}"/>
              </a:ext>
            </a:extLst>
          </p:cNvPr>
          <p:cNvSpPr>
            <a:spLocks noGrp="1"/>
          </p:cNvSpPr>
          <p:nvPr>
            <p:ph type="title"/>
          </p:nvPr>
        </p:nvSpPr>
        <p:spPr/>
        <p:txBody>
          <a:bodyPr/>
          <a:lstStyle/>
          <a:p>
            <a:r>
              <a:rPr lang="en-US"/>
              <a:t>Facebook Key Metrics Table | Es de chapines</a:t>
            </a:r>
          </a:p>
        </p:txBody>
      </p:sp>
      <p:graphicFrame>
        <p:nvGraphicFramePr>
          <p:cNvPr id="5" name="Table Placeholder 4">
            <a:extLst>
              <a:ext uri="{FF2B5EF4-FFF2-40B4-BE49-F238E27FC236}">
                <a16:creationId xmlns:a16="http://schemas.microsoft.com/office/drawing/2014/main" id="{3350877F-4D0D-49D1-B28B-D7260058780A}"/>
              </a:ext>
            </a:extLst>
          </p:cNvPr>
          <p:cNvGraphicFramePr>
            <a:graphicFrameLocks noGrp="1"/>
          </p:cNvGraphicFramePr>
          <p:nvPr>
            <p:ph type="tbl" sz="quarter" idx="13"/>
            <p:extLst>
              <p:ext uri="{D42A27DB-BD31-4B8C-83A1-F6EECF244321}">
                <p14:modId xmlns:p14="http://schemas.microsoft.com/office/powerpoint/2010/main" val="2179155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
                  <a:extLst>
                    <a:ext uri="{9D8B030D-6E8A-4147-A177-3AD203B41FA5}">
                      <a16:colId xmlns:a16="http://schemas.microsoft.com/office/drawing/2014/main" val="1838257114"/>
                    </a:ext>
                  </a:extLst>
                </a:gridCol>
                <a:gridCol w="238658">
                  <a:extLst>
                    <a:ext uri="{9D8B030D-6E8A-4147-A177-3AD203B41FA5}">
                      <a16:colId xmlns:a16="http://schemas.microsoft.com/office/drawing/2014/main" val="1709714279"/>
                    </a:ext>
                  </a:extLst>
                </a:gridCol>
                <a:gridCol w="238658">
                  <a:extLst>
                    <a:ext uri="{9D8B030D-6E8A-4147-A177-3AD203B41FA5}">
                      <a16:colId xmlns:a16="http://schemas.microsoft.com/office/drawing/2014/main" val="2001277295"/>
                    </a:ext>
                  </a:extLst>
                </a:gridCol>
                <a:gridCol w="238658">
                  <a:extLst>
                    <a:ext uri="{9D8B030D-6E8A-4147-A177-3AD203B41FA5}">
                      <a16:colId xmlns:a16="http://schemas.microsoft.com/office/drawing/2014/main" val="2560742373"/>
                    </a:ext>
                  </a:extLst>
                </a:gridCol>
                <a:gridCol w="238658">
                  <a:extLst>
                    <a:ext uri="{9D8B030D-6E8A-4147-A177-3AD203B41FA5}">
                      <a16:colId xmlns:a16="http://schemas.microsoft.com/office/drawing/2014/main" val="3414932929"/>
                    </a:ext>
                  </a:extLst>
                </a:gridCol>
                <a:gridCol w="238658">
                  <a:extLst>
                    <a:ext uri="{9D8B030D-6E8A-4147-A177-3AD203B41FA5}">
                      <a16:colId xmlns:a16="http://schemas.microsoft.com/office/drawing/2014/main" val="2947062453"/>
                    </a:ext>
                  </a:extLst>
                </a:gridCol>
                <a:gridCol w="238658">
                  <a:extLst>
                    <a:ext uri="{9D8B030D-6E8A-4147-A177-3AD203B41FA5}">
                      <a16:colId xmlns:a16="http://schemas.microsoft.com/office/drawing/2014/main" val="110934488"/>
                    </a:ext>
                  </a:extLst>
                </a:gridCol>
                <a:gridCol w="238658">
                  <a:extLst>
                    <a:ext uri="{9D8B030D-6E8A-4147-A177-3AD203B41FA5}">
                      <a16:colId xmlns:a16="http://schemas.microsoft.com/office/drawing/2014/main" val="4251578103"/>
                    </a:ext>
                  </a:extLst>
                </a:gridCol>
                <a:gridCol w="238658">
                  <a:extLst>
                    <a:ext uri="{9D8B030D-6E8A-4147-A177-3AD203B41FA5}">
                      <a16:colId xmlns:a16="http://schemas.microsoft.com/office/drawing/2014/main" val="36541586"/>
                    </a:ext>
                  </a:extLst>
                </a:gridCol>
                <a:gridCol w="238658">
                  <a:extLst>
                    <a:ext uri="{9D8B030D-6E8A-4147-A177-3AD203B41FA5}">
                      <a16:colId xmlns:a16="http://schemas.microsoft.com/office/drawing/2014/main" val="834123708"/>
                    </a:ext>
                  </a:extLst>
                </a:gridCol>
                <a:gridCol w="238658">
                  <a:extLst>
                    <a:ext uri="{9D8B030D-6E8A-4147-A177-3AD203B41FA5}">
                      <a16:colId xmlns:a16="http://schemas.microsoft.com/office/drawing/2014/main" val="3823896543"/>
                    </a:ext>
                  </a:extLst>
                </a:gridCol>
                <a:gridCol w="238658">
                  <a:extLst>
                    <a:ext uri="{9D8B030D-6E8A-4147-A177-3AD203B41FA5}">
                      <a16:colId xmlns:a16="http://schemas.microsoft.com/office/drawing/2014/main" val="2872131023"/>
                    </a:ext>
                  </a:extLst>
                </a:gridCol>
                <a:gridCol w="238658">
                  <a:extLst>
                    <a:ext uri="{9D8B030D-6E8A-4147-A177-3AD203B41FA5}">
                      <a16:colId xmlns:a16="http://schemas.microsoft.com/office/drawing/2014/main" val="2572457928"/>
                    </a:ext>
                  </a:extLst>
                </a:gridCol>
                <a:gridCol w="238658">
                  <a:extLst>
                    <a:ext uri="{9D8B030D-6E8A-4147-A177-3AD203B41FA5}">
                      <a16:colId xmlns:a16="http://schemas.microsoft.com/office/drawing/2014/main" val="1450895594"/>
                    </a:ext>
                  </a:extLst>
                </a:gridCol>
                <a:gridCol w="238658">
                  <a:extLst>
                    <a:ext uri="{9D8B030D-6E8A-4147-A177-3AD203B41FA5}">
                      <a16:colId xmlns:a16="http://schemas.microsoft.com/office/drawing/2014/main" val="2047552221"/>
                    </a:ext>
                  </a:extLst>
                </a:gridCol>
                <a:gridCol w="238658">
                  <a:extLst>
                    <a:ext uri="{9D8B030D-6E8A-4147-A177-3AD203B41FA5}">
                      <a16:colId xmlns:a16="http://schemas.microsoft.com/office/drawing/2014/main" val="1758846414"/>
                    </a:ext>
                  </a:extLst>
                </a:gridCol>
                <a:gridCol w="238658">
                  <a:extLst>
                    <a:ext uri="{9D8B030D-6E8A-4147-A177-3AD203B41FA5}">
                      <a16:colId xmlns:a16="http://schemas.microsoft.com/office/drawing/2014/main" val="177762974"/>
                    </a:ext>
                  </a:extLst>
                </a:gridCol>
                <a:gridCol w="238658">
                  <a:extLst>
                    <a:ext uri="{9D8B030D-6E8A-4147-A177-3AD203B41FA5}">
                      <a16:colId xmlns:a16="http://schemas.microsoft.com/office/drawing/2014/main" val="1516088226"/>
                    </a:ext>
                  </a:extLst>
                </a:gridCol>
                <a:gridCol w="246888">
                  <a:extLst>
                    <a:ext uri="{9D8B030D-6E8A-4147-A177-3AD203B41FA5}">
                      <a16:colId xmlns:a16="http://schemas.microsoft.com/office/drawing/2014/main" val="4014750451"/>
                    </a:ext>
                  </a:extLst>
                </a:gridCol>
                <a:gridCol w="238658">
                  <a:extLst>
                    <a:ext uri="{9D8B030D-6E8A-4147-A177-3AD203B41FA5}">
                      <a16:colId xmlns:a16="http://schemas.microsoft.com/office/drawing/2014/main" val="2098091466"/>
                    </a:ext>
                  </a:extLst>
                </a:gridCol>
                <a:gridCol w="238658">
                  <a:extLst>
                    <a:ext uri="{9D8B030D-6E8A-4147-A177-3AD203B41FA5}">
                      <a16:colId xmlns:a16="http://schemas.microsoft.com/office/drawing/2014/main" val="868799969"/>
                    </a:ext>
                  </a:extLst>
                </a:gridCol>
                <a:gridCol w="238658">
                  <a:extLst>
                    <a:ext uri="{9D8B030D-6E8A-4147-A177-3AD203B41FA5}">
                      <a16:colId xmlns:a16="http://schemas.microsoft.com/office/drawing/2014/main" val="828347167"/>
                    </a:ext>
                  </a:extLst>
                </a:gridCol>
                <a:gridCol w="238658">
                  <a:extLst>
                    <a:ext uri="{9D8B030D-6E8A-4147-A177-3AD203B41FA5}">
                      <a16:colId xmlns:a16="http://schemas.microsoft.com/office/drawing/2014/main" val="759272020"/>
                    </a:ext>
                  </a:extLst>
                </a:gridCol>
                <a:gridCol w="238658">
                  <a:extLst>
                    <a:ext uri="{9D8B030D-6E8A-4147-A177-3AD203B41FA5}">
                      <a16:colId xmlns:a16="http://schemas.microsoft.com/office/drawing/2014/main" val="330892873"/>
                    </a:ext>
                  </a:extLst>
                </a:gridCol>
                <a:gridCol w="238658">
                  <a:extLst>
                    <a:ext uri="{9D8B030D-6E8A-4147-A177-3AD203B41FA5}">
                      <a16:colId xmlns:a16="http://schemas.microsoft.com/office/drawing/2014/main" val="4278064062"/>
                    </a:ext>
                  </a:extLst>
                </a:gridCol>
                <a:gridCol w="238658">
                  <a:extLst>
                    <a:ext uri="{9D8B030D-6E8A-4147-A177-3AD203B41FA5}">
                      <a16:colId xmlns:a16="http://schemas.microsoft.com/office/drawing/2014/main" val="1250969794"/>
                    </a:ext>
                  </a:extLst>
                </a:gridCol>
                <a:gridCol w="238658">
                  <a:extLst>
                    <a:ext uri="{9D8B030D-6E8A-4147-A177-3AD203B41FA5}">
                      <a16:colId xmlns:a16="http://schemas.microsoft.com/office/drawing/2014/main" val="2200376544"/>
                    </a:ext>
                  </a:extLst>
                </a:gridCol>
                <a:gridCol w="238658">
                  <a:extLst>
                    <a:ext uri="{9D8B030D-6E8A-4147-A177-3AD203B41FA5}">
                      <a16:colId xmlns:a16="http://schemas.microsoft.com/office/drawing/2014/main" val="3260535255"/>
                    </a:ext>
                  </a:extLst>
                </a:gridCol>
                <a:gridCol w="238658">
                  <a:extLst>
                    <a:ext uri="{9D8B030D-6E8A-4147-A177-3AD203B41FA5}">
                      <a16:colId xmlns:a16="http://schemas.microsoft.com/office/drawing/2014/main" val="360442380"/>
                    </a:ext>
                  </a:extLst>
                </a:gridCol>
                <a:gridCol w="238658">
                  <a:extLst>
                    <a:ext uri="{9D8B030D-6E8A-4147-A177-3AD203B41FA5}">
                      <a16:colId xmlns:a16="http://schemas.microsoft.com/office/drawing/2014/main" val="139889714"/>
                    </a:ext>
                  </a:extLst>
                </a:gridCol>
                <a:gridCol w="238658">
                  <a:extLst>
                    <a:ext uri="{9D8B030D-6E8A-4147-A177-3AD203B41FA5}">
                      <a16:colId xmlns:a16="http://schemas.microsoft.com/office/drawing/2014/main" val="2234948167"/>
                    </a:ext>
                  </a:extLst>
                </a:gridCol>
                <a:gridCol w="238658">
                  <a:extLst>
                    <a:ext uri="{9D8B030D-6E8A-4147-A177-3AD203B41FA5}">
                      <a16:colId xmlns:a16="http://schemas.microsoft.com/office/drawing/2014/main" val="3933422062"/>
                    </a:ext>
                  </a:extLst>
                </a:gridCol>
                <a:gridCol w="238658">
                  <a:extLst>
                    <a:ext uri="{9D8B030D-6E8A-4147-A177-3AD203B41FA5}">
                      <a16:colId xmlns:a16="http://schemas.microsoft.com/office/drawing/2014/main" val="2131401589"/>
                    </a:ext>
                  </a:extLst>
                </a:gridCol>
                <a:gridCol w="238658">
                  <a:extLst>
                    <a:ext uri="{9D8B030D-6E8A-4147-A177-3AD203B41FA5}">
                      <a16:colId xmlns:a16="http://schemas.microsoft.com/office/drawing/2014/main" val="22825318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198945572"/>
                  </a:ext>
                </a:extLst>
              </a:tr>
              <a:tr h="370840">
                <a:tc>
                  <a:txBody>
                    <a:bodyPr/>
                    <a:lstStyle/>
                    <a:p>
                      <a:r>
                        <a:rPr lang="en-US" sz="1000"/>
                        <a:t>Es de chapines</a:t>
                      </a:r>
                    </a:p>
                  </a:txBody>
                  <a:tcPr/>
                </a:tc>
                <a:tc>
                  <a:txBody>
                    <a:bodyPr/>
                    <a:lstStyle/>
                    <a:p>
                      <a:r>
                        <a:rPr lang="en-US" sz="1000"/>
                        <a:t>211406</a:t>
                      </a:r>
                    </a:p>
                  </a:txBody>
                  <a:tcPr/>
                </a:tc>
                <a:tc>
                  <a:txBody>
                    <a:bodyPr/>
                    <a:lstStyle/>
                    <a:p>
                      <a:r>
                        <a:rPr lang="en-US" sz="1000"/>
                        <a:t>-236</a:t>
                      </a:r>
                    </a:p>
                  </a:txBody>
                  <a:tcPr/>
                </a:tc>
                <a:tc>
                  <a:txBody>
                    <a:bodyPr/>
                    <a:lstStyle/>
                    <a:p>
                      <a:r>
                        <a:rPr lang="en-US" sz="1000"/>
                        <a:t>2646</a:t>
                      </a:r>
                    </a:p>
                  </a:txBody>
                  <a:tcPr/>
                </a:tc>
                <a:tc>
                  <a:txBody>
                    <a:bodyPr/>
                    <a:lstStyle/>
                    <a:p>
                      <a:r>
                        <a:rPr lang="en-US" sz="1000"/>
                        <a:t>1699</a:t>
                      </a:r>
                    </a:p>
                  </a:txBody>
                  <a:tcPr/>
                </a:tc>
                <a:tc>
                  <a:txBody>
                    <a:bodyPr/>
                    <a:lstStyle/>
                    <a:p>
                      <a:r>
                        <a:rPr lang="en-US" sz="1000"/>
                        <a:t>166187.48</a:t>
                      </a:r>
                    </a:p>
                  </a:txBody>
                  <a:tcPr/>
                </a:tc>
                <a:tc>
                  <a:txBody>
                    <a:bodyPr/>
                    <a:lstStyle/>
                    <a:p>
                      <a:r>
                        <a:rPr lang="en-US" sz="1000"/>
                        <a:t>29</a:t>
                      </a:r>
                    </a:p>
                  </a:txBody>
                  <a:tcPr/>
                </a:tc>
                <a:tc>
                  <a:txBody>
                    <a:bodyPr/>
                    <a:lstStyle/>
                    <a:p>
                      <a:r>
                        <a:rPr lang="en-US" sz="1000"/>
                        <a:t>3545549</a:t>
                      </a:r>
                    </a:p>
                  </a:txBody>
                  <a:tcPr/>
                </a:tc>
                <a:tc>
                  <a:txBody>
                    <a:bodyPr/>
                    <a:lstStyle/>
                    <a:p>
                      <a:r>
                        <a:rPr lang="en-US" sz="1000"/>
                        <a:t>24938.30952381</a:t>
                      </a:r>
                    </a:p>
                  </a:txBody>
                  <a:tcPr/>
                </a:tc>
                <a:tc>
                  <a:txBody>
                    <a:bodyPr/>
                    <a:lstStyle/>
                    <a:p>
                      <a:r>
                        <a:rPr lang="en-US" sz="1000"/>
                        <a:t>2846987</a:t>
                      </a:r>
                    </a:p>
                  </a:txBody>
                  <a:tcPr/>
                </a:tc>
                <a:tc>
                  <a:txBody>
                    <a:bodyPr/>
                    <a:lstStyle/>
                    <a:p>
                      <a:r>
                        <a:rPr lang="en-US" sz="1000"/>
                        <a:t>139322</a:t>
                      </a:r>
                    </a:p>
                  </a:txBody>
                  <a:tcPr/>
                </a:tc>
                <a:tc>
                  <a:txBody>
                    <a:bodyPr/>
                    <a:lstStyle/>
                    <a:p>
                      <a:r>
                        <a:rPr lang="en-US" sz="1000"/>
                        <a:t>698562</a:t>
                      </a:r>
                    </a:p>
                  </a:txBody>
                  <a:tcPr/>
                </a:tc>
                <a:tc>
                  <a:txBody>
                    <a:bodyPr/>
                    <a:lstStyle/>
                    <a:p>
                      <a:r>
                        <a:rPr lang="en-US" sz="1000"/>
                        <a:t>15.83 %</a:t>
                      </a:r>
                    </a:p>
                  </a:txBody>
                  <a:tcPr/>
                </a:tc>
                <a:tc>
                  <a:txBody>
                    <a:bodyPr/>
                    <a:lstStyle/>
                    <a:p>
                      <a:r>
                        <a:rPr lang="en-US" sz="1000"/>
                        <a:t>282041</a:t>
                      </a:r>
                    </a:p>
                  </a:txBody>
                  <a:tcPr/>
                </a:tc>
                <a:tc>
                  <a:txBody>
                    <a:bodyPr/>
                    <a:lstStyle/>
                    <a:p>
                      <a:r>
                        <a:rPr lang="en-US" sz="1000"/>
                        <a:t>152761</a:t>
                      </a:r>
                    </a:p>
                  </a:txBody>
                  <a:tcPr/>
                </a:tc>
                <a:tc>
                  <a:txBody>
                    <a:bodyPr/>
                    <a:lstStyle/>
                    <a:p>
                      <a:r>
                        <a:rPr lang="en-US" sz="1000"/>
                        <a:t>0</a:t>
                      </a:r>
                    </a:p>
                  </a:txBody>
                  <a:tcPr/>
                </a:tc>
                <a:tc>
                  <a:txBody>
                    <a:bodyPr/>
                    <a:lstStyle/>
                    <a:p>
                      <a:r>
                        <a:rPr lang="en-US" sz="1000"/>
                        <a:t>0</a:t>
                      </a:r>
                    </a:p>
                  </a:txBody>
                  <a:tcPr/>
                </a:tc>
                <a:tc>
                  <a:txBody>
                    <a:bodyPr/>
                    <a:lstStyle/>
                    <a:p>
                      <a:r>
                        <a:rPr lang="en-US" sz="1000"/>
                        <a:t>100334</a:t>
                      </a:r>
                    </a:p>
                  </a:txBody>
                  <a:tcPr/>
                </a:tc>
                <a:tc>
                  <a:txBody>
                    <a:bodyPr/>
                    <a:lstStyle/>
                    <a:p>
                      <a:r>
                        <a:rPr lang="en-US" sz="1000"/>
                        <a:t>2194</a:t>
                      </a:r>
                    </a:p>
                  </a:txBody>
                  <a:tcPr/>
                </a:tc>
                <a:tc>
                  <a:txBody>
                    <a:bodyPr/>
                    <a:lstStyle/>
                    <a:p>
                      <a:r>
                        <a:rPr lang="en-US" sz="1000"/>
                        <a:t>33556</a:t>
                      </a:r>
                    </a:p>
                  </a:txBody>
                  <a:tcPr/>
                </a:tc>
                <a:tc>
                  <a:txBody>
                    <a:bodyPr/>
                    <a:lstStyle/>
                    <a:p>
                      <a:r>
                        <a:rPr lang="en-US" sz="1000"/>
                        <a:t>53636</a:t>
                      </a:r>
                    </a:p>
                  </a:txBody>
                  <a:tcPr/>
                </a:tc>
                <a:tc>
                  <a:txBody>
                    <a:bodyPr/>
                    <a:lstStyle/>
                    <a:p>
                      <a:r>
                        <a:rPr lang="en-US" sz="1000"/>
                        <a:t>10948</a:t>
                      </a:r>
                    </a:p>
                  </a:txBody>
                  <a:tcPr/>
                </a:tc>
                <a:tc>
                  <a:txBody>
                    <a:bodyPr/>
                    <a:lstStyle/>
                    <a:p>
                      <a:r>
                        <a:rPr lang="en-US" sz="1000"/>
                        <a:t>0</a:t>
                      </a:r>
                    </a:p>
                  </a:txBody>
                  <a:tcPr/>
                </a:tc>
                <a:tc>
                  <a:txBody>
                    <a:bodyPr/>
                    <a:lstStyle/>
                    <a:p>
                      <a:r>
                        <a:rPr lang="en-US" sz="1000"/>
                        <a:t>38988</a:t>
                      </a:r>
                    </a:p>
                  </a:txBody>
                  <a:tcPr/>
                </a:tc>
                <a:tc>
                  <a:txBody>
                    <a:bodyPr/>
                    <a:lstStyle/>
                    <a:p>
                      <a:r>
                        <a:rPr lang="en-US" sz="1000"/>
                        <a:t>26908</a:t>
                      </a:r>
                    </a:p>
                  </a:txBody>
                  <a:tcPr/>
                </a:tc>
                <a:tc>
                  <a:txBody>
                    <a:bodyPr/>
                    <a:lstStyle/>
                    <a:p>
                      <a:r>
                        <a:rPr lang="en-US" sz="1000"/>
                        <a:t>2502</a:t>
                      </a:r>
                    </a:p>
                  </a:txBody>
                  <a:tcPr/>
                </a:tc>
                <a:tc>
                  <a:txBody>
                    <a:bodyPr/>
                    <a:lstStyle/>
                    <a:p>
                      <a:r>
                        <a:rPr lang="en-US" sz="1000"/>
                        <a:t>9578</a:t>
                      </a:r>
                    </a:p>
                  </a:txBody>
                  <a:tcPr/>
                </a:tc>
                <a:tc>
                  <a:txBody>
                    <a:bodyPr/>
                    <a:lstStyle/>
                    <a:p>
                      <a:r>
                        <a:rPr lang="en-US" sz="1000"/>
                        <a:t>0</a:t>
                      </a:r>
                    </a:p>
                  </a:txBody>
                  <a:tcPr/>
                </a:tc>
                <a:tc>
                  <a:txBody>
                    <a:bodyPr/>
                    <a:lstStyle/>
                    <a:p>
                      <a:r>
                        <a:rPr lang="en-US" sz="1000"/>
                        <a:t>0</a:t>
                      </a:r>
                    </a:p>
                  </a:txBody>
                  <a:tcPr/>
                </a:tc>
                <a:tc>
                  <a:txBody>
                    <a:bodyPr/>
                    <a:lstStyle/>
                    <a:p>
                      <a:r>
                        <a:rPr lang="en-US" sz="1000"/>
                        <a:t>86</a:t>
                      </a:r>
                    </a:p>
                  </a:txBody>
                  <a:tcPr/>
                </a:tc>
                <a:tc>
                  <a:txBody>
                    <a:bodyPr/>
                    <a:lstStyle/>
                    <a:p>
                      <a:r>
                        <a:rPr lang="en-US" sz="1000"/>
                        <a:t>53</a:t>
                      </a:r>
                    </a:p>
                  </a:txBody>
                  <a:tcPr/>
                </a:tc>
                <a:tc>
                  <a:txBody>
                    <a:bodyPr/>
                    <a:lstStyle/>
                    <a:p>
                      <a:r>
                        <a:rPr lang="en-US" sz="1000"/>
                        <a:t>30</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2353421848"/>
                  </a:ext>
                </a:extLst>
              </a:tr>
            </a:tbl>
          </a:graphicData>
        </a:graphic>
      </p:graphicFrame>
      <p:sp>
        <p:nvSpPr>
          <p:cNvPr id="4" name="Text Placeholder 3">
            <a:extLst>
              <a:ext uri="{FF2B5EF4-FFF2-40B4-BE49-F238E27FC236}">
                <a16:creationId xmlns:a16="http://schemas.microsoft.com/office/drawing/2014/main" id="{E7C7FEA2-9EB6-4B0C-8EEC-33FE1F2D03CF}"/>
              </a:ext>
            </a:extLst>
          </p:cNvPr>
          <p:cNvSpPr>
            <a:spLocks noGrp="1"/>
          </p:cNvSpPr>
          <p:nvPr>
            <p:ph type="body" sz="quarter" idx="14"/>
          </p:nvPr>
        </p:nvSpPr>
        <p:spPr/>
        <p:txBody>
          <a:bodyPr/>
          <a:lstStyle/>
          <a:p>
            <a:r>
              <a:rPr lang="en-US"/>
              <a:t>01/01/2019 - 05/06/2019</a:t>
            </a:r>
          </a:p>
        </p:txBody>
      </p:sp>
    </p:spTree>
    <p:extLst>
      <p:ext uri="{BB962C8B-B14F-4D97-AF65-F5344CB8AC3E}">
        <p14:creationId xmlns:p14="http://schemas.microsoft.com/office/powerpoint/2010/main" val="2959894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0505F-2B3E-40D9-BCE9-DB9C9CB3EBC5}"/>
              </a:ext>
            </a:extLst>
          </p:cNvPr>
          <p:cNvSpPr>
            <a:spLocks noGrp="1"/>
          </p:cNvSpPr>
          <p:nvPr>
            <p:ph type="title"/>
          </p:nvPr>
        </p:nvSpPr>
        <p:spPr/>
        <p:txBody>
          <a:bodyPr/>
          <a:lstStyle/>
          <a:p>
            <a:r>
              <a:rPr lang="en-US"/>
              <a:t>Facebook Own Videos Table | Es de chapines - 1 of 10</a:t>
            </a:r>
          </a:p>
        </p:txBody>
      </p:sp>
      <p:graphicFrame>
        <p:nvGraphicFramePr>
          <p:cNvPr id="5" name="Table Placeholder 4">
            <a:extLst>
              <a:ext uri="{FF2B5EF4-FFF2-40B4-BE49-F238E27FC236}">
                <a16:creationId xmlns:a16="http://schemas.microsoft.com/office/drawing/2014/main" id="{A8BB94FE-1FAD-4B66-8995-C50D37EC5DD3}"/>
              </a:ext>
            </a:extLst>
          </p:cNvPr>
          <p:cNvGraphicFramePr>
            <a:graphicFrameLocks noGrp="1"/>
          </p:cNvGraphicFramePr>
          <p:nvPr>
            <p:ph type="tbl" sz="quarter" idx="13"/>
            <p:extLst>
              <p:ext uri="{D42A27DB-BD31-4B8C-83A1-F6EECF244321}">
                <p14:modId xmlns:p14="http://schemas.microsoft.com/office/powerpoint/2010/main" val="1667067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15817171"/>
                    </a:ext>
                  </a:extLst>
                </a:gridCol>
                <a:gridCol w="987552">
                  <a:extLst>
                    <a:ext uri="{9D8B030D-6E8A-4147-A177-3AD203B41FA5}">
                      <a16:colId xmlns:a16="http://schemas.microsoft.com/office/drawing/2014/main" val="3562063040"/>
                    </a:ext>
                  </a:extLst>
                </a:gridCol>
                <a:gridCol w="208280">
                  <a:extLst>
                    <a:ext uri="{9D8B030D-6E8A-4147-A177-3AD203B41FA5}">
                      <a16:colId xmlns:a16="http://schemas.microsoft.com/office/drawing/2014/main" val="1857958463"/>
                    </a:ext>
                  </a:extLst>
                </a:gridCol>
                <a:gridCol w="246888">
                  <a:extLst>
                    <a:ext uri="{9D8B030D-6E8A-4147-A177-3AD203B41FA5}">
                      <a16:colId xmlns:a16="http://schemas.microsoft.com/office/drawing/2014/main" val="3073196203"/>
                    </a:ext>
                  </a:extLst>
                </a:gridCol>
                <a:gridCol w="246888">
                  <a:extLst>
                    <a:ext uri="{9D8B030D-6E8A-4147-A177-3AD203B41FA5}">
                      <a16:colId xmlns:a16="http://schemas.microsoft.com/office/drawing/2014/main" val="1955479560"/>
                    </a:ext>
                  </a:extLst>
                </a:gridCol>
                <a:gridCol w="246888">
                  <a:extLst>
                    <a:ext uri="{9D8B030D-6E8A-4147-A177-3AD203B41FA5}">
                      <a16:colId xmlns:a16="http://schemas.microsoft.com/office/drawing/2014/main" val="1818096125"/>
                    </a:ext>
                  </a:extLst>
                </a:gridCol>
                <a:gridCol w="246888">
                  <a:extLst>
                    <a:ext uri="{9D8B030D-6E8A-4147-A177-3AD203B41FA5}">
                      <a16:colId xmlns:a16="http://schemas.microsoft.com/office/drawing/2014/main" val="1406329847"/>
                    </a:ext>
                  </a:extLst>
                </a:gridCol>
                <a:gridCol w="246888">
                  <a:extLst>
                    <a:ext uri="{9D8B030D-6E8A-4147-A177-3AD203B41FA5}">
                      <a16:colId xmlns:a16="http://schemas.microsoft.com/office/drawing/2014/main" val="2618750239"/>
                    </a:ext>
                  </a:extLst>
                </a:gridCol>
                <a:gridCol w="246888">
                  <a:extLst>
                    <a:ext uri="{9D8B030D-6E8A-4147-A177-3AD203B41FA5}">
                      <a16:colId xmlns:a16="http://schemas.microsoft.com/office/drawing/2014/main" val="2549616973"/>
                    </a:ext>
                  </a:extLst>
                </a:gridCol>
                <a:gridCol w="246888">
                  <a:extLst>
                    <a:ext uri="{9D8B030D-6E8A-4147-A177-3AD203B41FA5}">
                      <a16:colId xmlns:a16="http://schemas.microsoft.com/office/drawing/2014/main" val="3010316824"/>
                    </a:ext>
                  </a:extLst>
                </a:gridCol>
                <a:gridCol w="246888">
                  <a:extLst>
                    <a:ext uri="{9D8B030D-6E8A-4147-A177-3AD203B41FA5}">
                      <a16:colId xmlns:a16="http://schemas.microsoft.com/office/drawing/2014/main" val="238884776"/>
                    </a:ext>
                  </a:extLst>
                </a:gridCol>
                <a:gridCol w="246888">
                  <a:extLst>
                    <a:ext uri="{9D8B030D-6E8A-4147-A177-3AD203B41FA5}">
                      <a16:colId xmlns:a16="http://schemas.microsoft.com/office/drawing/2014/main" val="2981389920"/>
                    </a:ext>
                  </a:extLst>
                </a:gridCol>
                <a:gridCol w="246888">
                  <a:extLst>
                    <a:ext uri="{9D8B030D-6E8A-4147-A177-3AD203B41FA5}">
                      <a16:colId xmlns:a16="http://schemas.microsoft.com/office/drawing/2014/main" val="663765347"/>
                    </a:ext>
                  </a:extLst>
                </a:gridCol>
                <a:gridCol w="246888">
                  <a:extLst>
                    <a:ext uri="{9D8B030D-6E8A-4147-A177-3AD203B41FA5}">
                      <a16:colId xmlns:a16="http://schemas.microsoft.com/office/drawing/2014/main" val="3912759813"/>
                    </a:ext>
                  </a:extLst>
                </a:gridCol>
                <a:gridCol w="246888">
                  <a:extLst>
                    <a:ext uri="{9D8B030D-6E8A-4147-A177-3AD203B41FA5}">
                      <a16:colId xmlns:a16="http://schemas.microsoft.com/office/drawing/2014/main" val="1067712735"/>
                    </a:ext>
                  </a:extLst>
                </a:gridCol>
                <a:gridCol w="246888">
                  <a:extLst>
                    <a:ext uri="{9D8B030D-6E8A-4147-A177-3AD203B41FA5}">
                      <a16:colId xmlns:a16="http://schemas.microsoft.com/office/drawing/2014/main" val="3900170245"/>
                    </a:ext>
                  </a:extLst>
                </a:gridCol>
                <a:gridCol w="246888">
                  <a:extLst>
                    <a:ext uri="{9D8B030D-6E8A-4147-A177-3AD203B41FA5}">
                      <a16:colId xmlns:a16="http://schemas.microsoft.com/office/drawing/2014/main" val="2340866933"/>
                    </a:ext>
                  </a:extLst>
                </a:gridCol>
                <a:gridCol w="246888">
                  <a:extLst>
                    <a:ext uri="{9D8B030D-6E8A-4147-A177-3AD203B41FA5}">
                      <a16:colId xmlns:a16="http://schemas.microsoft.com/office/drawing/2014/main" val="3318160201"/>
                    </a:ext>
                  </a:extLst>
                </a:gridCol>
                <a:gridCol w="246888">
                  <a:extLst>
                    <a:ext uri="{9D8B030D-6E8A-4147-A177-3AD203B41FA5}">
                      <a16:colId xmlns:a16="http://schemas.microsoft.com/office/drawing/2014/main" val="2920327973"/>
                    </a:ext>
                  </a:extLst>
                </a:gridCol>
                <a:gridCol w="246888">
                  <a:extLst>
                    <a:ext uri="{9D8B030D-6E8A-4147-A177-3AD203B41FA5}">
                      <a16:colId xmlns:a16="http://schemas.microsoft.com/office/drawing/2014/main" val="3740527866"/>
                    </a:ext>
                  </a:extLst>
                </a:gridCol>
                <a:gridCol w="246888">
                  <a:extLst>
                    <a:ext uri="{9D8B030D-6E8A-4147-A177-3AD203B41FA5}">
                      <a16:colId xmlns:a16="http://schemas.microsoft.com/office/drawing/2014/main" val="3143245111"/>
                    </a:ext>
                  </a:extLst>
                </a:gridCol>
                <a:gridCol w="246888">
                  <a:extLst>
                    <a:ext uri="{9D8B030D-6E8A-4147-A177-3AD203B41FA5}">
                      <a16:colId xmlns:a16="http://schemas.microsoft.com/office/drawing/2014/main" val="1781579567"/>
                    </a:ext>
                  </a:extLst>
                </a:gridCol>
                <a:gridCol w="208280">
                  <a:extLst>
                    <a:ext uri="{9D8B030D-6E8A-4147-A177-3AD203B41FA5}">
                      <a16:colId xmlns:a16="http://schemas.microsoft.com/office/drawing/2014/main" val="731865154"/>
                    </a:ext>
                  </a:extLst>
                </a:gridCol>
                <a:gridCol w="208280">
                  <a:extLst>
                    <a:ext uri="{9D8B030D-6E8A-4147-A177-3AD203B41FA5}">
                      <a16:colId xmlns:a16="http://schemas.microsoft.com/office/drawing/2014/main" val="1856398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391711224"/>
                  </a:ext>
                </a:extLst>
              </a:tr>
            </a:tbl>
          </a:graphicData>
        </a:graphic>
      </p:graphicFrame>
      <p:sp>
        <p:nvSpPr>
          <p:cNvPr id="4" name="Text Placeholder 3">
            <a:extLst>
              <a:ext uri="{FF2B5EF4-FFF2-40B4-BE49-F238E27FC236}">
                <a16:creationId xmlns:a16="http://schemas.microsoft.com/office/drawing/2014/main" id="{776F53B0-7B27-40B3-AA18-3692D604F27E}"/>
              </a:ext>
            </a:extLst>
          </p:cNvPr>
          <p:cNvSpPr>
            <a:spLocks noGrp="1"/>
          </p:cNvSpPr>
          <p:nvPr>
            <p:ph type="body" sz="quarter" idx="14"/>
          </p:nvPr>
        </p:nvSpPr>
        <p:spPr/>
        <p:txBody>
          <a:bodyPr/>
          <a:lstStyle/>
          <a:p>
            <a:r>
              <a:rPr lang="en-US"/>
              <a:t>01/01/2019 - 05/06/2019</a:t>
            </a:r>
          </a:p>
        </p:txBody>
      </p:sp>
    </p:spTree>
    <p:extLst>
      <p:ext uri="{BB962C8B-B14F-4D97-AF65-F5344CB8AC3E}">
        <p14:creationId xmlns:p14="http://schemas.microsoft.com/office/powerpoint/2010/main" val="300453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ADF26-1D60-495B-8820-85F5C7DC8397}"/>
              </a:ext>
            </a:extLst>
          </p:cNvPr>
          <p:cNvSpPr>
            <a:spLocks noGrp="1"/>
          </p:cNvSpPr>
          <p:nvPr>
            <p:ph type="title"/>
          </p:nvPr>
        </p:nvSpPr>
        <p:spPr/>
        <p:txBody>
          <a:bodyPr/>
          <a:lstStyle/>
          <a:p>
            <a:r>
              <a:rPr lang="en-US"/>
              <a:t>Facebook Own Videos Table | Es de chapines - 2 of 10</a:t>
            </a:r>
          </a:p>
        </p:txBody>
      </p:sp>
      <p:graphicFrame>
        <p:nvGraphicFramePr>
          <p:cNvPr id="5" name="Table Placeholder 4">
            <a:extLst>
              <a:ext uri="{FF2B5EF4-FFF2-40B4-BE49-F238E27FC236}">
                <a16:creationId xmlns:a16="http://schemas.microsoft.com/office/drawing/2014/main" id="{5E27160E-A5C5-4FA0-933E-FE9259D4CC5E}"/>
              </a:ext>
            </a:extLst>
          </p:cNvPr>
          <p:cNvGraphicFramePr>
            <a:graphicFrameLocks noGrp="1"/>
          </p:cNvGraphicFramePr>
          <p:nvPr>
            <p:ph type="tbl" sz="quarter" idx="13"/>
            <p:extLst>
              <p:ext uri="{D42A27DB-BD31-4B8C-83A1-F6EECF244321}">
                <p14:modId xmlns:p14="http://schemas.microsoft.com/office/powerpoint/2010/main" val="1092097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90539905"/>
                    </a:ext>
                  </a:extLst>
                </a:gridCol>
                <a:gridCol w="987552">
                  <a:extLst>
                    <a:ext uri="{9D8B030D-6E8A-4147-A177-3AD203B41FA5}">
                      <a16:colId xmlns:a16="http://schemas.microsoft.com/office/drawing/2014/main" val="2649135889"/>
                    </a:ext>
                  </a:extLst>
                </a:gridCol>
                <a:gridCol w="208280">
                  <a:extLst>
                    <a:ext uri="{9D8B030D-6E8A-4147-A177-3AD203B41FA5}">
                      <a16:colId xmlns:a16="http://schemas.microsoft.com/office/drawing/2014/main" val="2552934373"/>
                    </a:ext>
                  </a:extLst>
                </a:gridCol>
                <a:gridCol w="246888">
                  <a:extLst>
                    <a:ext uri="{9D8B030D-6E8A-4147-A177-3AD203B41FA5}">
                      <a16:colId xmlns:a16="http://schemas.microsoft.com/office/drawing/2014/main" val="3732544863"/>
                    </a:ext>
                  </a:extLst>
                </a:gridCol>
                <a:gridCol w="246888">
                  <a:extLst>
                    <a:ext uri="{9D8B030D-6E8A-4147-A177-3AD203B41FA5}">
                      <a16:colId xmlns:a16="http://schemas.microsoft.com/office/drawing/2014/main" val="1229808595"/>
                    </a:ext>
                  </a:extLst>
                </a:gridCol>
                <a:gridCol w="246888">
                  <a:extLst>
                    <a:ext uri="{9D8B030D-6E8A-4147-A177-3AD203B41FA5}">
                      <a16:colId xmlns:a16="http://schemas.microsoft.com/office/drawing/2014/main" val="1316161225"/>
                    </a:ext>
                  </a:extLst>
                </a:gridCol>
                <a:gridCol w="246888">
                  <a:extLst>
                    <a:ext uri="{9D8B030D-6E8A-4147-A177-3AD203B41FA5}">
                      <a16:colId xmlns:a16="http://schemas.microsoft.com/office/drawing/2014/main" val="443905"/>
                    </a:ext>
                  </a:extLst>
                </a:gridCol>
                <a:gridCol w="246888">
                  <a:extLst>
                    <a:ext uri="{9D8B030D-6E8A-4147-A177-3AD203B41FA5}">
                      <a16:colId xmlns:a16="http://schemas.microsoft.com/office/drawing/2014/main" val="909830539"/>
                    </a:ext>
                  </a:extLst>
                </a:gridCol>
                <a:gridCol w="246888">
                  <a:extLst>
                    <a:ext uri="{9D8B030D-6E8A-4147-A177-3AD203B41FA5}">
                      <a16:colId xmlns:a16="http://schemas.microsoft.com/office/drawing/2014/main" val="1189772356"/>
                    </a:ext>
                  </a:extLst>
                </a:gridCol>
                <a:gridCol w="246888">
                  <a:extLst>
                    <a:ext uri="{9D8B030D-6E8A-4147-A177-3AD203B41FA5}">
                      <a16:colId xmlns:a16="http://schemas.microsoft.com/office/drawing/2014/main" val="3141438351"/>
                    </a:ext>
                  </a:extLst>
                </a:gridCol>
                <a:gridCol w="246888">
                  <a:extLst>
                    <a:ext uri="{9D8B030D-6E8A-4147-A177-3AD203B41FA5}">
                      <a16:colId xmlns:a16="http://schemas.microsoft.com/office/drawing/2014/main" val="2258162135"/>
                    </a:ext>
                  </a:extLst>
                </a:gridCol>
                <a:gridCol w="246888">
                  <a:extLst>
                    <a:ext uri="{9D8B030D-6E8A-4147-A177-3AD203B41FA5}">
                      <a16:colId xmlns:a16="http://schemas.microsoft.com/office/drawing/2014/main" val="2332077849"/>
                    </a:ext>
                  </a:extLst>
                </a:gridCol>
                <a:gridCol w="246888">
                  <a:extLst>
                    <a:ext uri="{9D8B030D-6E8A-4147-A177-3AD203B41FA5}">
                      <a16:colId xmlns:a16="http://schemas.microsoft.com/office/drawing/2014/main" val="467225788"/>
                    </a:ext>
                  </a:extLst>
                </a:gridCol>
                <a:gridCol w="246888">
                  <a:extLst>
                    <a:ext uri="{9D8B030D-6E8A-4147-A177-3AD203B41FA5}">
                      <a16:colId xmlns:a16="http://schemas.microsoft.com/office/drawing/2014/main" val="3803909180"/>
                    </a:ext>
                  </a:extLst>
                </a:gridCol>
                <a:gridCol w="246888">
                  <a:extLst>
                    <a:ext uri="{9D8B030D-6E8A-4147-A177-3AD203B41FA5}">
                      <a16:colId xmlns:a16="http://schemas.microsoft.com/office/drawing/2014/main" val="3043279039"/>
                    </a:ext>
                  </a:extLst>
                </a:gridCol>
                <a:gridCol w="246888">
                  <a:extLst>
                    <a:ext uri="{9D8B030D-6E8A-4147-A177-3AD203B41FA5}">
                      <a16:colId xmlns:a16="http://schemas.microsoft.com/office/drawing/2014/main" val="75115346"/>
                    </a:ext>
                  </a:extLst>
                </a:gridCol>
                <a:gridCol w="246888">
                  <a:extLst>
                    <a:ext uri="{9D8B030D-6E8A-4147-A177-3AD203B41FA5}">
                      <a16:colId xmlns:a16="http://schemas.microsoft.com/office/drawing/2014/main" val="1958490080"/>
                    </a:ext>
                  </a:extLst>
                </a:gridCol>
                <a:gridCol w="246888">
                  <a:extLst>
                    <a:ext uri="{9D8B030D-6E8A-4147-A177-3AD203B41FA5}">
                      <a16:colId xmlns:a16="http://schemas.microsoft.com/office/drawing/2014/main" val="3071636873"/>
                    </a:ext>
                  </a:extLst>
                </a:gridCol>
                <a:gridCol w="246888">
                  <a:extLst>
                    <a:ext uri="{9D8B030D-6E8A-4147-A177-3AD203B41FA5}">
                      <a16:colId xmlns:a16="http://schemas.microsoft.com/office/drawing/2014/main" val="342847255"/>
                    </a:ext>
                  </a:extLst>
                </a:gridCol>
                <a:gridCol w="246888">
                  <a:extLst>
                    <a:ext uri="{9D8B030D-6E8A-4147-A177-3AD203B41FA5}">
                      <a16:colId xmlns:a16="http://schemas.microsoft.com/office/drawing/2014/main" val="4017425402"/>
                    </a:ext>
                  </a:extLst>
                </a:gridCol>
                <a:gridCol w="246888">
                  <a:extLst>
                    <a:ext uri="{9D8B030D-6E8A-4147-A177-3AD203B41FA5}">
                      <a16:colId xmlns:a16="http://schemas.microsoft.com/office/drawing/2014/main" val="534095829"/>
                    </a:ext>
                  </a:extLst>
                </a:gridCol>
                <a:gridCol w="246888">
                  <a:extLst>
                    <a:ext uri="{9D8B030D-6E8A-4147-A177-3AD203B41FA5}">
                      <a16:colId xmlns:a16="http://schemas.microsoft.com/office/drawing/2014/main" val="1761226984"/>
                    </a:ext>
                  </a:extLst>
                </a:gridCol>
                <a:gridCol w="208280">
                  <a:extLst>
                    <a:ext uri="{9D8B030D-6E8A-4147-A177-3AD203B41FA5}">
                      <a16:colId xmlns:a16="http://schemas.microsoft.com/office/drawing/2014/main" val="3616480984"/>
                    </a:ext>
                  </a:extLst>
                </a:gridCol>
                <a:gridCol w="208280">
                  <a:extLst>
                    <a:ext uri="{9D8B030D-6E8A-4147-A177-3AD203B41FA5}">
                      <a16:colId xmlns:a16="http://schemas.microsoft.com/office/drawing/2014/main" val="1750282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129452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Es de chapines - 2019-05-03 01:04:39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EL ARTE DE TOMAR BUENAS DECISIONES</a:t>
                      </a:r>
                      <a:r>
                        <a:rPr kumimoji="0" lang="es-ES"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https://scontent.xx.fbcdn.net/v/t15.13418-10/p168x128/57883061_297291517862278_2292188376171806720_n.jpg?_nc_cat=106&amp;_nc_ht=scontent.xx&amp;oh=9f8243feeb40fa81ba0b8cd229029709&amp;oe=5D6E50CA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21:49:32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97.55 %</a:t>
                      </a:r>
                    </a:p>
                  </a:txBody>
                  <a:tcPr/>
                </a:tc>
                <a:extLst>
                  <a:ext uri="{0D108BD9-81ED-4DB2-BD59-A6C34878D82A}">
                    <a16:rowId xmlns:a16="http://schemas.microsoft.com/office/drawing/2014/main" val="3783548380"/>
                  </a:ext>
                </a:extLst>
              </a:tr>
            </a:tbl>
          </a:graphicData>
        </a:graphic>
      </p:graphicFrame>
      <p:sp>
        <p:nvSpPr>
          <p:cNvPr id="4" name="Text Placeholder 3">
            <a:extLst>
              <a:ext uri="{FF2B5EF4-FFF2-40B4-BE49-F238E27FC236}">
                <a16:creationId xmlns:a16="http://schemas.microsoft.com/office/drawing/2014/main" id="{6F63F32F-E0F0-4CB1-B6F4-2F47423A4F6F}"/>
              </a:ext>
            </a:extLst>
          </p:cNvPr>
          <p:cNvSpPr>
            <a:spLocks noGrp="1"/>
          </p:cNvSpPr>
          <p:nvPr>
            <p:ph type="body" sz="quarter" idx="14"/>
          </p:nvPr>
        </p:nvSpPr>
        <p:spPr/>
        <p:txBody>
          <a:bodyPr/>
          <a:lstStyle/>
          <a:p>
            <a:r>
              <a:rPr lang="en-US"/>
              <a:t>01/01/2019 - 05/06/2019</a:t>
            </a:r>
          </a:p>
        </p:txBody>
      </p:sp>
    </p:spTree>
    <p:extLst>
      <p:ext uri="{BB962C8B-B14F-4D97-AF65-F5344CB8AC3E}">
        <p14:creationId xmlns:p14="http://schemas.microsoft.com/office/powerpoint/2010/main" val="217963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94BD4-D843-40D6-8026-360CC84F2B8A}"/>
              </a:ext>
            </a:extLst>
          </p:cNvPr>
          <p:cNvSpPr>
            <a:spLocks noGrp="1"/>
          </p:cNvSpPr>
          <p:nvPr>
            <p:ph type="title"/>
          </p:nvPr>
        </p:nvSpPr>
        <p:spPr/>
        <p:txBody>
          <a:bodyPr/>
          <a:lstStyle/>
          <a:p>
            <a:r>
              <a:rPr lang="en-US"/>
              <a:t>Facebook Own Videos Table | Es de chapines - 3 of 10</a:t>
            </a:r>
          </a:p>
        </p:txBody>
      </p:sp>
      <p:graphicFrame>
        <p:nvGraphicFramePr>
          <p:cNvPr id="5" name="Table Placeholder 4">
            <a:extLst>
              <a:ext uri="{FF2B5EF4-FFF2-40B4-BE49-F238E27FC236}">
                <a16:creationId xmlns:a16="http://schemas.microsoft.com/office/drawing/2014/main" id="{69A95FD1-A00B-41F0-A441-925A2F18A874}"/>
              </a:ext>
            </a:extLst>
          </p:cNvPr>
          <p:cNvGraphicFramePr>
            <a:graphicFrameLocks noGrp="1"/>
          </p:cNvGraphicFramePr>
          <p:nvPr>
            <p:ph type="tbl" sz="quarter" idx="13"/>
            <p:extLst>
              <p:ext uri="{D42A27DB-BD31-4B8C-83A1-F6EECF244321}">
                <p14:modId xmlns:p14="http://schemas.microsoft.com/office/powerpoint/2010/main" val="1672254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36299471"/>
                    </a:ext>
                  </a:extLst>
                </a:gridCol>
                <a:gridCol w="987552">
                  <a:extLst>
                    <a:ext uri="{9D8B030D-6E8A-4147-A177-3AD203B41FA5}">
                      <a16:colId xmlns:a16="http://schemas.microsoft.com/office/drawing/2014/main" val="4128241414"/>
                    </a:ext>
                  </a:extLst>
                </a:gridCol>
                <a:gridCol w="208280">
                  <a:extLst>
                    <a:ext uri="{9D8B030D-6E8A-4147-A177-3AD203B41FA5}">
                      <a16:colId xmlns:a16="http://schemas.microsoft.com/office/drawing/2014/main" val="2350533418"/>
                    </a:ext>
                  </a:extLst>
                </a:gridCol>
                <a:gridCol w="246888">
                  <a:extLst>
                    <a:ext uri="{9D8B030D-6E8A-4147-A177-3AD203B41FA5}">
                      <a16:colId xmlns:a16="http://schemas.microsoft.com/office/drawing/2014/main" val="1205325892"/>
                    </a:ext>
                  </a:extLst>
                </a:gridCol>
                <a:gridCol w="246888">
                  <a:extLst>
                    <a:ext uri="{9D8B030D-6E8A-4147-A177-3AD203B41FA5}">
                      <a16:colId xmlns:a16="http://schemas.microsoft.com/office/drawing/2014/main" val="215984652"/>
                    </a:ext>
                  </a:extLst>
                </a:gridCol>
                <a:gridCol w="246888">
                  <a:extLst>
                    <a:ext uri="{9D8B030D-6E8A-4147-A177-3AD203B41FA5}">
                      <a16:colId xmlns:a16="http://schemas.microsoft.com/office/drawing/2014/main" val="4131052287"/>
                    </a:ext>
                  </a:extLst>
                </a:gridCol>
                <a:gridCol w="246888">
                  <a:extLst>
                    <a:ext uri="{9D8B030D-6E8A-4147-A177-3AD203B41FA5}">
                      <a16:colId xmlns:a16="http://schemas.microsoft.com/office/drawing/2014/main" val="3857504421"/>
                    </a:ext>
                  </a:extLst>
                </a:gridCol>
                <a:gridCol w="246888">
                  <a:extLst>
                    <a:ext uri="{9D8B030D-6E8A-4147-A177-3AD203B41FA5}">
                      <a16:colId xmlns:a16="http://schemas.microsoft.com/office/drawing/2014/main" val="1625959518"/>
                    </a:ext>
                  </a:extLst>
                </a:gridCol>
                <a:gridCol w="246888">
                  <a:extLst>
                    <a:ext uri="{9D8B030D-6E8A-4147-A177-3AD203B41FA5}">
                      <a16:colId xmlns:a16="http://schemas.microsoft.com/office/drawing/2014/main" val="2764157876"/>
                    </a:ext>
                  </a:extLst>
                </a:gridCol>
                <a:gridCol w="246888">
                  <a:extLst>
                    <a:ext uri="{9D8B030D-6E8A-4147-A177-3AD203B41FA5}">
                      <a16:colId xmlns:a16="http://schemas.microsoft.com/office/drawing/2014/main" val="1966860719"/>
                    </a:ext>
                  </a:extLst>
                </a:gridCol>
                <a:gridCol w="246888">
                  <a:extLst>
                    <a:ext uri="{9D8B030D-6E8A-4147-A177-3AD203B41FA5}">
                      <a16:colId xmlns:a16="http://schemas.microsoft.com/office/drawing/2014/main" val="4176538285"/>
                    </a:ext>
                  </a:extLst>
                </a:gridCol>
                <a:gridCol w="246888">
                  <a:extLst>
                    <a:ext uri="{9D8B030D-6E8A-4147-A177-3AD203B41FA5}">
                      <a16:colId xmlns:a16="http://schemas.microsoft.com/office/drawing/2014/main" val="269507362"/>
                    </a:ext>
                  </a:extLst>
                </a:gridCol>
                <a:gridCol w="246888">
                  <a:extLst>
                    <a:ext uri="{9D8B030D-6E8A-4147-A177-3AD203B41FA5}">
                      <a16:colId xmlns:a16="http://schemas.microsoft.com/office/drawing/2014/main" val="2712804451"/>
                    </a:ext>
                  </a:extLst>
                </a:gridCol>
                <a:gridCol w="246888">
                  <a:extLst>
                    <a:ext uri="{9D8B030D-6E8A-4147-A177-3AD203B41FA5}">
                      <a16:colId xmlns:a16="http://schemas.microsoft.com/office/drawing/2014/main" val="1656176430"/>
                    </a:ext>
                  </a:extLst>
                </a:gridCol>
                <a:gridCol w="246888">
                  <a:extLst>
                    <a:ext uri="{9D8B030D-6E8A-4147-A177-3AD203B41FA5}">
                      <a16:colId xmlns:a16="http://schemas.microsoft.com/office/drawing/2014/main" val="281041021"/>
                    </a:ext>
                  </a:extLst>
                </a:gridCol>
                <a:gridCol w="246888">
                  <a:extLst>
                    <a:ext uri="{9D8B030D-6E8A-4147-A177-3AD203B41FA5}">
                      <a16:colId xmlns:a16="http://schemas.microsoft.com/office/drawing/2014/main" val="11215828"/>
                    </a:ext>
                  </a:extLst>
                </a:gridCol>
                <a:gridCol w="246888">
                  <a:extLst>
                    <a:ext uri="{9D8B030D-6E8A-4147-A177-3AD203B41FA5}">
                      <a16:colId xmlns:a16="http://schemas.microsoft.com/office/drawing/2014/main" val="3554991294"/>
                    </a:ext>
                  </a:extLst>
                </a:gridCol>
                <a:gridCol w="246888">
                  <a:extLst>
                    <a:ext uri="{9D8B030D-6E8A-4147-A177-3AD203B41FA5}">
                      <a16:colId xmlns:a16="http://schemas.microsoft.com/office/drawing/2014/main" val="57826957"/>
                    </a:ext>
                  </a:extLst>
                </a:gridCol>
                <a:gridCol w="246888">
                  <a:extLst>
                    <a:ext uri="{9D8B030D-6E8A-4147-A177-3AD203B41FA5}">
                      <a16:colId xmlns:a16="http://schemas.microsoft.com/office/drawing/2014/main" val="2094873341"/>
                    </a:ext>
                  </a:extLst>
                </a:gridCol>
                <a:gridCol w="246888">
                  <a:extLst>
                    <a:ext uri="{9D8B030D-6E8A-4147-A177-3AD203B41FA5}">
                      <a16:colId xmlns:a16="http://schemas.microsoft.com/office/drawing/2014/main" val="3383693622"/>
                    </a:ext>
                  </a:extLst>
                </a:gridCol>
                <a:gridCol w="246888">
                  <a:extLst>
                    <a:ext uri="{9D8B030D-6E8A-4147-A177-3AD203B41FA5}">
                      <a16:colId xmlns:a16="http://schemas.microsoft.com/office/drawing/2014/main" val="681349590"/>
                    </a:ext>
                  </a:extLst>
                </a:gridCol>
                <a:gridCol w="246888">
                  <a:extLst>
                    <a:ext uri="{9D8B030D-6E8A-4147-A177-3AD203B41FA5}">
                      <a16:colId xmlns:a16="http://schemas.microsoft.com/office/drawing/2014/main" val="2498070062"/>
                    </a:ext>
                  </a:extLst>
                </a:gridCol>
                <a:gridCol w="208280">
                  <a:extLst>
                    <a:ext uri="{9D8B030D-6E8A-4147-A177-3AD203B41FA5}">
                      <a16:colId xmlns:a16="http://schemas.microsoft.com/office/drawing/2014/main" val="332499324"/>
                    </a:ext>
                  </a:extLst>
                </a:gridCol>
                <a:gridCol w="208280">
                  <a:extLst>
                    <a:ext uri="{9D8B030D-6E8A-4147-A177-3AD203B41FA5}">
                      <a16:colId xmlns:a16="http://schemas.microsoft.com/office/drawing/2014/main" val="3503263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237663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Es de chapines - 2019-05-03 01:00:23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¿SABER O CREER?</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https://scontent.xx.fbcdn.net/v/t15.13418-10/p168x128/57649398_1575400079260358_4720114065542742016_n.jpg?_nc_cat=101&amp;_nc_ht=scontent.xx&amp;oh=e9d368662797adb7c992556f85adc3bc&amp;oe=5D6E606A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21:49:32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97.44 %</a:t>
                      </a:r>
                    </a:p>
                  </a:txBody>
                  <a:tcPr/>
                </a:tc>
                <a:extLst>
                  <a:ext uri="{0D108BD9-81ED-4DB2-BD59-A6C34878D82A}">
                    <a16:rowId xmlns:a16="http://schemas.microsoft.com/office/drawing/2014/main" val="2819874191"/>
                  </a:ext>
                </a:extLst>
              </a:tr>
            </a:tbl>
          </a:graphicData>
        </a:graphic>
      </p:graphicFrame>
      <p:sp>
        <p:nvSpPr>
          <p:cNvPr id="4" name="Text Placeholder 3">
            <a:extLst>
              <a:ext uri="{FF2B5EF4-FFF2-40B4-BE49-F238E27FC236}">
                <a16:creationId xmlns:a16="http://schemas.microsoft.com/office/drawing/2014/main" id="{25837081-FAB3-4FE4-BC16-E9952C1A2191}"/>
              </a:ext>
            </a:extLst>
          </p:cNvPr>
          <p:cNvSpPr>
            <a:spLocks noGrp="1"/>
          </p:cNvSpPr>
          <p:nvPr>
            <p:ph type="body" sz="quarter" idx="14"/>
          </p:nvPr>
        </p:nvSpPr>
        <p:spPr/>
        <p:txBody>
          <a:bodyPr/>
          <a:lstStyle/>
          <a:p>
            <a:r>
              <a:rPr lang="en-US"/>
              <a:t>01/01/2019 - 05/06/2019</a:t>
            </a:r>
          </a:p>
        </p:txBody>
      </p:sp>
    </p:spTree>
    <p:extLst>
      <p:ext uri="{BB962C8B-B14F-4D97-AF65-F5344CB8AC3E}">
        <p14:creationId xmlns:p14="http://schemas.microsoft.com/office/powerpoint/2010/main" val="2618394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EE46F-4528-4827-BDA6-8B672902C72A}"/>
              </a:ext>
            </a:extLst>
          </p:cNvPr>
          <p:cNvSpPr>
            <a:spLocks noGrp="1"/>
          </p:cNvSpPr>
          <p:nvPr>
            <p:ph type="title"/>
          </p:nvPr>
        </p:nvSpPr>
        <p:spPr/>
        <p:txBody>
          <a:bodyPr/>
          <a:lstStyle/>
          <a:p>
            <a:r>
              <a:rPr lang="en-US"/>
              <a:t>Facebook Own Videos Table | Es de chapines - 4 of 10</a:t>
            </a:r>
          </a:p>
        </p:txBody>
      </p:sp>
      <p:graphicFrame>
        <p:nvGraphicFramePr>
          <p:cNvPr id="5" name="Table Placeholder 4">
            <a:extLst>
              <a:ext uri="{FF2B5EF4-FFF2-40B4-BE49-F238E27FC236}">
                <a16:creationId xmlns:a16="http://schemas.microsoft.com/office/drawing/2014/main" id="{F26C8B37-D967-4F03-9D39-135E6E60C2E6}"/>
              </a:ext>
            </a:extLst>
          </p:cNvPr>
          <p:cNvGraphicFramePr>
            <a:graphicFrameLocks noGrp="1"/>
          </p:cNvGraphicFramePr>
          <p:nvPr>
            <p:ph type="tbl" sz="quarter" idx="13"/>
            <p:extLst>
              <p:ext uri="{D42A27DB-BD31-4B8C-83A1-F6EECF244321}">
                <p14:modId xmlns:p14="http://schemas.microsoft.com/office/powerpoint/2010/main" val="455764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01329740"/>
                    </a:ext>
                  </a:extLst>
                </a:gridCol>
                <a:gridCol w="987552">
                  <a:extLst>
                    <a:ext uri="{9D8B030D-6E8A-4147-A177-3AD203B41FA5}">
                      <a16:colId xmlns:a16="http://schemas.microsoft.com/office/drawing/2014/main" val="2340443255"/>
                    </a:ext>
                  </a:extLst>
                </a:gridCol>
                <a:gridCol w="208280">
                  <a:extLst>
                    <a:ext uri="{9D8B030D-6E8A-4147-A177-3AD203B41FA5}">
                      <a16:colId xmlns:a16="http://schemas.microsoft.com/office/drawing/2014/main" val="1445049107"/>
                    </a:ext>
                  </a:extLst>
                </a:gridCol>
                <a:gridCol w="246888">
                  <a:extLst>
                    <a:ext uri="{9D8B030D-6E8A-4147-A177-3AD203B41FA5}">
                      <a16:colId xmlns:a16="http://schemas.microsoft.com/office/drawing/2014/main" val="3368220084"/>
                    </a:ext>
                  </a:extLst>
                </a:gridCol>
                <a:gridCol w="246888">
                  <a:extLst>
                    <a:ext uri="{9D8B030D-6E8A-4147-A177-3AD203B41FA5}">
                      <a16:colId xmlns:a16="http://schemas.microsoft.com/office/drawing/2014/main" val="281520235"/>
                    </a:ext>
                  </a:extLst>
                </a:gridCol>
                <a:gridCol w="246888">
                  <a:extLst>
                    <a:ext uri="{9D8B030D-6E8A-4147-A177-3AD203B41FA5}">
                      <a16:colId xmlns:a16="http://schemas.microsoft.com/office/drawing/2014/main" val="1228683424"/>
                    </a:ext>
                  </a:extLst>
                </a:gridCol>
                <a:gridCol w="246888">
                  <a:extLst>
                    <a:ext uri="{9D8B030D-6E8A-4147-A177-3AD203B41FA5}">
                      <a16:colId xmlns:a16="http://schemas.microsoft.com/office/drawing/2014/main" val="2013353958"/>
                    </a:ext>
                  </a:extLst>
                </a:gridCol>
                <a:gridCol w="246888">
                  <a:extLst>
                    <a:ext uri="{9D8B030D-6E8A-4147-A177-3AD203B41FA5}">
                      <a16:colId xmlns:a16="http://schemas.microsoft.com/office/drawing/2014/main" val="38515950"/>
                    </a:ext>
                  </a:extLst>
                </a:gridCol>
                <a:gridCol w="246888">
                  <a:extLst>
                    <a:ext uri="{9D8B030D-6E8A-4147-A177-3AD203B41FA5}">
                      <a16:colId xmlns:a16="http://schemas.microsoft.com/office/drawing/2014/main" val="2315419720"/>
                    </a:ext>
                  </a:extLst>
                </a:gridCol>
                <a:gridCol w="246888">
                  <a:extLst>
                    <a:ext uri="{9D8B030D-6E8A-4147-A177-3AD203B41FA5}">
                      <a16:colId xmlns:a16="http://schemas.microsoft.com/office/drawing/2014/main" val="3742917818"/>
                    </a:ext>
                  </a:extLst>
                </a:gridCol>
                <a:gridCol w="246888">
                  <a:extLst>
                    <a:ext uri="{9D8B030D-6E8A-4147-A177-3AD203B41FA5}">
                      <a16:colId xmlns:a16="http://schemas.microsoft.com/office/drawing/2014/main" val="4067630395"/>
                    </a:ext>
                  </a:extLst>
                </a:gridCol>
                <a:gridCol w="246888">
                  <a:extLst>
                    <a:ext uri="{9D8B030D-6E8A-4147-A177-3AD203B41FA5}">
                      <a16:colId xmlns:a16="http://schemas.microsoft.com/office/drawing/2014/main" val="2003985585"/>
                    </a:ext>
                  </a:extLst>
                </a:gridCol>
                <a:gridCol w="246888">
                  <a:extLst>
                    <a:ext uri="{9D8B030D-6E8A-4147-A177-3AD203B41FA5}">
                      <a16:colId xmlns:a16="http://schemas.microsoft.com/office/drawing/2014/main" val="208694370"/>
                    </a:ext>
                  </a:extLst>
                </a:gridCol>
                <a:gridCol w="246888">
                  <a:extLst>
                    <a:ext uri="{9D8B030D-6E8A-4147-A177-3AD203B41FA5}">
                      <a16:colId xmlns:a16="http://schemas.microsoft.com/office/drawing/2014/main" val="1164854841"/>
                    </a:ext>
                  </a:extLst>
                </a:gridCol>
                <a:gridCol w="246888">
                  <a:extLst>
                    <a:ext uri="{9D8B030D-6E8A-4147-A177-3AD203B41FA5}">
                      <a16:colId xmlns:a16="http://schemas.microsoft.com/office/drawing/2014/main" val="2364739974"/>
                    </a:ext>
                  </a:extLst>
                </a:gridCol>
                <a:gridCol w="246888">
                  <a:extLst>
                    <a:ext uri="{9D8B030D-6E8A-4147-A177-3AD203B41FA5}">
                      <a16:colId xmlns:a16="http://schemas.microsoft.com/office/drawing/2014/main" val="3377887352"/>
                    </a:ext>
                  </a:extLst>
                </a:gridCol>
                <a:gridCol w="246888">
                  <a:extLst>
                    <a:ext uri="{9D8B030D-6E8A-4147-A177-3AD203B41FA5}">
                      <a16:colId xmlns:a16="http://schemas.microsoft.com/office/drawing/2014/main" val="2846238853"/>
                    </a:ext>
                  </a:extLst>
                </a:gridCol>
                <a:gridCol w="246888">
                  <a:extLst>
                    <a:ext uri="{9D8B030D-6E8A-4147-A177-3AD203B41FA5}">
                      <a16:colId xmlns:a16="http://schemas.microsoft.com/office/drawing/2014/main" val="2892106185"/>
                    </a:ext>
                  </a:extLst>
                </a:gridCol>
                <a:gridCol w="246888">
                  <a:extLst>
                    <a:ext uri="{9D8B030D-6E8A-4147-A177-3AD203B41FA5}">
                      <a16:colId xmlns:a16="http://schemas.microsoft.com/office/drawing/2014/main" val="2336643579"/>
                    </a:ext>
                  </a:extLst>
                </a:gridCol>
                <a:gridCol w="246888">
                  <a:extLst>
                    <a:ext uri="{9D8B030D-6E8A-4147-A177-3AD203B41FA5}">
                      <a16:colId xmlns:a16="http://schemas.microsoft.com/office/drawing/2014/main" val="1195865210"/>
                    </a:ext>
                  </a:extLst>
                </a:gridCol>
                <a:gridCol w="246888">
                  <a:extLst>
                    <a:ext uri="{9D8B030D-6E8A-4147-A177-3AD203B41FA5}">
                      <a16:colId xmlns:a16="http://schemas.microsoft.com/office/drawing/2014/main" val="548400484"/>
                    </a:ext>
                  </a:extLst>
                </a:gridCol>
                <a:gridCol w="246888">
                  <a:extLst>
                    <a:ext uri="{9D8B030D-6E8A-4147-A177-3AD203B41FA5}">
                      <a16:colId xmlns:a16="http://schemas.microsoft.com/office/drawing/2014/main" val="654765799"/>
                    </a:ext>
                  </a:extLst>
                </a:gridCol>
                <a:gridCol w="208280">
                  <a:extLst>
                    <a:ext uri="{9D8B030D-6E8A-4147-A177-3AD203B41FA5}">
                      <a16:colId xmlns:a16="http://schemas.microsoft.com/office/drawing/2014/main" val="2378419387"/>
                    </a:ext>
                  </a:extLst>
                </a:gridCol>
                <a:gridCol w="208280">
                  <a:extLst>
                    <a:ext uri="{9D8B030D-6E8A-4147-A177-3AD203B41FA5}">
                      <a16:colId xmlns:a16="http://schemas.microsoft.com/office/drawing/2014/main" val="3743102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936039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Es de chapines - 2019-05-03 00:58:32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LA SELFIE DE TU PENSAMIENTO</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https://scontent.xx.fbcdn.net/v/t15.13418-10/p168x128/58405577_672104823219182_3614583771245838336_n.jpg?_nc_cat=110&amp;_nc_ht=scontent.xx&amp;oh=2d94f2c291b317be25952c32a7a27e98&amp;oe=5D74822C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21:49:32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98.00 %</a:t>
                      </a:r>
                    </a:p>
                  </a:txBody>
                  <a:tcPr/>
                </a:tc>
                <a:extLst>
                  <a:ext uri="{0D108BD9-81ED-4DB2-BD59-A6C34878D82A}">
                    <a16:rowId xmlns:a16="http://schemas.microsoft.com/office/drawing/2014/main" val="1030105907"/>
                  </a:ext>
                </a:extLst>
              </a:tr>
            </a:tbl>
          </a:graphicData>
        </a:graphic>
      </p:graphicFrame>
      <p:sp>
        <p:nvSpPr>
          <p:cNvPr id="4" name="Text Placeholder 3">
            <a:extLst>
              <a:ext uri="{FF2B5EF4-FFF2-40B4-BE49-F238E27FC236}">
                <a16:creationId xmlns:a16="http://schemas.microsoft.com/office/drawing/2014/main" id="{31DE3C11-0550-40AD-91C5-96A9489D4F20}"/>
              </a:ext>
            </a:extLst>
          </p:cNvPr>
          <p:cNvSpPr>
            <a:spLocks noGrp="1"/>
          </p:cNvSpPr>
          <p:nvPr>
            <p:ph type="body" sz="quarter" idx="14"/>
          </p:nvPr>
        </p:nvSpPr>
        <p:spPr/>
        <p:txBody>
          <a:bodyPr/>
          <a:lstStyle/>
          <a:p>
            <a:r>
              <a:rPr lang="en-US"/>
              <a:t>01/01/2019 - 05/06/2019</a:t>
            </a:r>
          </a:p>
        </p:txBody>
      </p:sp>
    </p:spTree>
    <p:extLst>
      <p:ext uri="{BB962C8B-B14F-4D97-AF65-F5344CB8AC3E}">
        <p14:creationId xmlns:p14="http://schemas.microsoft.com/office/powerpoint/2010/main" val="1316061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FF884-8615-4730-9EAE-DBC799594BA5}"/>
              </a:ext>
            </a:extLst>
          </p:cNvPr>
          <p:cNvSpPr>
            <a:spLocks noGrp="1"/>
          </p:cNvSpPr>
          <p:nvPr>
            <p:ph type="title"/>
          </p:nvPr>
        </p:nvSpPr>
        <p:spPr/>
        <p:txBody>
          <a:bodyPr/>
          <a:lstStyle/>
          <a:p>
            <a:r>
              <a:rPr lang="en-US"/>
              <a:t>Facebook Own Videos Table | Es de chapines - 5 of 10</a:t>
            </a:r>
          </a:p>
        </p:txBody>
      </p:sp>
      <p:graphicFrame>
        <p:nvGraphicFramePr>
          <p:cNvPr id="5" name="Table Placeholder 4">
            <a:extLst>
              <a:ext uri="{FF2B5EF4-FFF2-40B4-BE49-F238E27FC236}">
                <a16:creationId xmlns:a16="http://schemas.microsoft.com/office/drawing/2014/main" id="{80E02287-FB33-4EFF-AD20-890BDEE389F7}"/>
              </a:ext>
            </a:extLst>
          </p:cNvPr>
          <p:cNvGraphicFramePr>
            <a:graphicFrameLocks noGrp="1"/>
          </p:cNvGraphicFramePr>
          <p:nvPr>
            <p:ph type="tbl" sz="quarter" idx="13"/>
            <p:extLst>
              <p:ext uri="{D42A27DB-BD31-4B8C-83A1-F6EECF244321}">
                <p14:modId xmlns:p14="http://schemas.microsoft.com/office/powerpoint/2010/main" val="2262927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19697724"/>
                    </a:ext>
                  </a:extLst>
                </a:gridCol>
                <a:gridCol w="987552">
                  <a:extLst>
                    <a:ext uri="{9D8B030D-6E8A-4147-A177-3AD203B41FA5}">
                      <a16:colId xmlns:a16="http://schemas.microsoft.com/office/drawing/2014/main" val="2304175053"/>
                    </a:ext>
                  </a:extLst>
                </a:gridCol>
                <a:gridCol w="208280">
                  <a:extLst>
                    <a:ext uri="{9D8B030D-6E8A-4147-A177-3AD203B41FA5}">
                      <a16:colId xmlns:a16="http://schemas.microsoft.com/office/drawing/2014/main" val="690798723"/>
                    </a:ext>
                  </a:extLst>
                </a:gridCol>
                <a:gridCol w="246888">
                  <a:extLst>
                    <a:ext uri="{9D8B030D-6E8A-4147-A177-3AD203B41FA5}">
                      <a16:colId xmlns:a16="http://schemas.microsoft.com/office/drawing/2014/main" val="3143933437"/>
                    </a:ext>
                  </a:extLst>
                </a:gridCol>
                <a:gridCol w="246888">
                  <a:extLst>
                    <a:ext uri="{9D8B030D-6E8A-4147-A177-3AD203B41FA5}">
                      <a16:colId xmlns:a16="http://schemas.microsoft.com/office/drawing/2014/main" val="1606215243"/>
                    </a:ext>
                  </a:extLst>
                </a:gridCol>
                <a:gridCol w="246888">
                  <a:extLst>
                    <a:ext uri="{9D8B030D-6E8A-4147-A177-3AD203B41FA5}">
                      <a16:colId xmlns:a16="http://schemas.microsoft.com/office/drawing/2014/main" val="4133365024"/>
                    </a:ext>
                  </a:extLst>
                </a:gridCol>
                <a:gridCol w="246888">
                  <a:extLst>
                    <a:ext uri="{9D8B030D-6E8A-4147-A177-3AD203B41FA5}">
                      <a16:colId xmlns:a16="http://schemas.microsoft.com/office/drawing/2014/main" val="3979415003"/>
                    </a:ext>
                  </a:extLst>
                </a:gridCol>
                <a:gridCol w="246888">
                  <a:extLst>
                    <a:ext uri="{9D8B030D-6E8A-4147-A177-3AD203B41FA5}">
                      <a16:colId xmlns:a16="http://schemas.microsoft.com/office/drawing/2014/main" val="1589782225"/>
                    </a:ext>
                  </a:extLst>
                </a:gridCol>
                <a:gridCol w="246888">
                  <a:extLst>
                    <a:ext uri="{9D8B030D-6E8A-4147-A177-3AD203B41FA5}">
                      <a16:colId xmlns:a16="http://schemas.microsoft.com/office/drawing/2014/main" val="46838496"/>
                    </a:ext>
                  </a:extLst>
                </a:gridCol>
                <a:gridCol w="246888">
                  <a:extLst>
                    <a:ext uri="{9D8B030D-6E8A-4147-A177-3AD203B41FA5}">
                      <a16:colId xmlns:a16="http://schemas.microsoft.com/office/drawing/2014/main" val="2237719167"/>
                    </a:ext>
                  </a:extLst>
                </a:gridCol>
                <a:gridCol w="246888">
                  <a:extLst>
                    <a:ext uri="{9D8B030D-6E8A-4147-A177-3AD203B41FA5}">
                      <a16:colId xmlns:a16="http://schemas.microsoft.com/office/drawing/2014/main" val="784154341"/>
                    </a:ext>
                  </a:extLst>
                </a:gridCol>
                <a:gridCol w="246888">
                  <a:extLst>
                    <a:ext uri="{9D8B030D-6E8A-4147-A177-3AD203B41FA5}">
                      <a16:colId xmlns:a16="http://schemas.microsoft.com/office/drawing/2014/main" val="3128214354"/>
                    </a:ext>
                  </a:extLst>
                </a:gridCol>
                <a:gridCol w="246888">
                  <a:extLst>
                    <a:ext uri="{9D8B030D-6E8A-4147-A177-3AD203B41FA5}">
                      <a16:colId xmlns:a16="http://schemas.microsoft.com/office/drawing/2014/main" val="2210937464"/>
                    </a:ext>
                  </a:extLst>
                </a:gridCol>
                <a:gridCol w="246888">
                  <a:extLst>
                    <a:ext uri="{9D8B030D-6E8A-4147-A177-3AD203B41FA5}">
                      <a16:colId xmlns:a16="http://schemas.microsoft.com/office/drawing/2014/main" val="2023371533"/>
                    </a:ext>
                  </a:extLst>
                </a:gridCol>
                <a:gridCol w="246888">
                  <a:extLst>
                    <a:ext uri="{9D8B030D-6E8A-4147-A177-3AD203B41FA5}">
                      <a16:colId xmlns:a16="http://schemas.microsoft.com/office/drawing/2014/main" val="1148038681"/>
                    </a:ext>
                  </a:extLst>
                </a:gridCol>
                <a:gridCol w="246888">
                  <a:extLst>
                    <a:ext uri="{9D8B030D-6E8A-4147-A177-3AD203B41FA5}">
                      <a16:colId xmlns:a16="http://schemas.microsoft.com/office/drawing/2014/main" val="140507588"/>
                    </a:ext>
                  </a:extLst>
                </a:gridCol>
                <a:gridCol w="246888">
                  <a:extLst>
                    <a:ext uri="{9D8B030D-6E8A-4147-A177-3AD203B41FA5}">
                      <a16:colId xmlns:a16="http://schemas.microsoft.com/office/drawing/2014/main" val="2820172091"/>
                    </a:ext>
                  </a:extLst>
                </a:gridCol>
                <a:gridCol w="246888">
                  <a:extLst>
                    <a:ext uri="{9D8B030D-6E8A-4147-A177-3AD203B41FA5}">
                      <a16:colId xmlns:a16="http://schemas.microsoft.com/office/drawing/2014/main" val="602009106"/>
                    </a:ext>
                  </a:extLst>
                </a:gridCol>
                <a:gridCol w="246888">
                  <a:extLst>
                    <a:ext uri="{9D8B030D-6E8A-4147-A177-3AD203B41FA5}">
                      <a16:colId xmlns:a16="http://schemas.microsoft.com/office/drawing/2014/main" val="1894246901"/>
                    </a:ext>
                  </a:extLst>
                </a:gridCol>
                <a:gridCol w="246888">
                  <a:extLst>
                    <a:ext uri="{9D8B030D-6E8A-4147-A177-3AD203B41FA5}">
                      <a16:colId xmlns:a16="http://schemas.microsoft.com/office/drawing/2014/main" val="2003547533"/>
                    </a:ext>
                  </a:extLst>
                </a:gridCol>
                <a:gridCol w="246888">
                  <a:extLst>
                    <a:ext uri="{9D8B030D-6E8A-4147-A177-3AD203B41FA5}">
                      <a16:colId xmlns:a16="http://schemas.microsoft.com/office/drawing/2014/main" val="2729810680"/>
                    </a:ext>
                  </a:extLst>
                </a:gridCol>
                <a:gridCol w="246888">
                  <a:extLst>
                    <a:ext uri="{9D8B030D-6E8A-4147-A177-3AD203B41FA5}">
                      <a16:colId xmlns:a16="http://schemas.microsoft.com/office/drawing/2014/main" val="3520485223"/>
                    </a:ext>
                  </a:extLst>
                </a:gridCol>
                <a:gridCol w="208280">
                  <a:extLst>
                    <a:ext uri="{9D8B030D-6E8A-4147-A177-3AD203B41FA5}">
                      <a16:colId xmlns:a16="http://schemas.microsoft.com/office/drawing/2014/main" val="3388390297"/>
                    </a:ext>
                  </a:extLst>
                </a:gridCol>
                <a:gridCol w="208280">
                  <a:extLst>
                    <a:ext uri="{9D8B030D-6E8A-4147-A177-3AD203B41FA5}">
                      <a16:colId xmlns:a16="http://schemas.microsoft.com/office/drawing/2014/main" val="3552867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895854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Es de chapines - 2019-05-03 00:56:36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INTRODUCCIÓN AL PENSAMIENTO CRÍTICO</a:t>
                      </a:r>
                      <a:r>
                        <a:rPr kumimoji="0" lang="es-ES"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https://scontent.xx.fbcdn.net/v/t15.13418-10/p168x128/58404988_1115497438634148_7567141710174617600_n.jpg?_nc_cat=104&amp;_nc_ht=scontent.xx&amp;oh=cd620fd151fe6e9cd6e9241da09a8f74&amp;oe=5D769820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21:49:32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97.99 %</a:t>
                      </a:r>
                    </a:p>
                  </a:txBody>
                  <a:tcPr/>
                </a:tc>
                <a:extLst>
                  <a:ext uri="{0D108BD9-81ED-4DB2-BD59-A6C34878D82A}">
                    <a16:rowId xmlns:a16="http://schemas.microsoft.com/office/drawing/2014/main" val="2901074692"/>
                  </a:ext>
                </a:extLst>
              </a:tr>
            </a:tbl>
          </a:graphicData>
        </a:graphic>
      </p:graphicFrame>
      <p:sp>
        <p:nvSpPr>
          <p:cNvPr id="4" name="Text Placeholder 3">
            <a:extLst>
              <a:ext uri="{FF2B5EF4-FFF2-40B4-BE49-F238E27FC236}">
                <a16:creationId xmlns:a16="http://schemas.microsoft.com/office/drawing/2014/main" id="{DAFDC041-D519-41C4-BE6D-E7655F27E7B5}"/>
              </a:ext>
            </a:extLst>
          </p:cNvPr>
          <p:cNvSpPr>
            <a:spLocks noGrp="1"/>
          </p:cNvSpPr>
          <p:nvPr>
            <p:ph type="body" sz="quarter" idx="14"/>
          </p:nvPr>
        </p:nvSpPr>
        <p:spPr/>
        <p:txBody>
          <a:bodyPr/>
          <a:lstStyle/>
          <a:p>
            <a:r>
              <a:rPr lang="en-US"/>
              <a:t>01/01/2019 - 05/06/2019</a:t>
            </a:r>
          </a:p>
        </p:txBody>
      </p:sp>
    </p:spTree>
    <p:extLst>
      <p:ext uri="{BB962C8B-B14F-4D97-AF65-F5344CB8AC3E}">
        <p14:creationId xmlns:p14="http://schemas.microsoft.com/office/powerpoint/2010/main" val="2278072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8AF72-A7AE-4E1E-92A7-FFB5DD9917D5}"/>
              </a:ext>
            </a:extLst>
          </p:cNvPr>
          <p:cNvSpPr>
            <a:spLocks noGrp="1"/>
          </p:cNvSpPr>
          <p:nvPr>
            <p:ph type="title"/>
          </p:nvPr>
        </p:nvSpPr>
        <p:spPr/>
        <p:txBody>
          <a:bodyPr/>
          <a:lstStyle/>
          <a:p>
            <a:r>
              <a:rPr lang="en-US"/>
              <a:t>Facebook Own Videos Table | Es de chapines - 6 of 10</a:t>
            </a:r>
          </a:p>
        </p:txBody>
      </p:sp>
      <p:graphicFrame>
        <p:nvGraphicFramePr>
          <p:cNvPr id="5" name="Table Placeholder 4">
            <a:extLst>
              <a:ext uri="{FF2B5EF4-FFF2-40B4-BE49-F238E27FC236}">
                <a16:creationId xmlns:a16="http://schemas.microsoft.com/office/drawing/2014/main" id="{F2BAB87F-DB80-49AF-B35A-DF4FF9B6FAD2}"/>
              </a:ext>
            </a:extLst>
          </p:cNvPr>
          <p:cNvGraphicFramePr>
            <a:graphicFrameLocks noGrp="1"/>
          </p:cNvGraphicFramePr>
          <p:nvPr>
            <p:ph type="tbl" sz="quarter" idx="13"/>
            <p:extLst>
              <p:ext uri="{D42A27DB-BD31-4B8C-83A1-F6EECF244321}">
                <p14:modId xmlns:p14="http://schemas.microsoft.com/office/powerpoint/2010/main" val="2613025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41318704"/>
                    </a:ext>
                  </a:extLst>
                </a:gridCol>
                <a:gridCol w="987552">
                  <a:extLst>
                    <a:ext uri="{9D8B030D-6E8A-4147-A177-3AD203B41FA5}">
                      <a16:colId xmlns:a16="http://schemas.microsoft.com/office/drawing/2014/main" val="1027771014"/>
                    </a:ext>
                  </a:extLst>
                </a:gridCol>
                <a:gridCol w="208280">
                  <a:extLst>
                    <a:ext uri="{9D8B030D-6E8A-4147-A177-3AD203B41FA5}">
                      <a16:colId xmlns:a16="http://schemas.microsoft.com/office/drawing/2014/main" val="3373451995"/>
                    </a:ext>
                  </a:extLst>
                </a:gridCol>
                <a:gridCol w="246888">
                  <a:extLst>
                    <a:ext uri="{9D8B030D-6E8A-4147-A177-3AD203B41FA5}">
                      <a16:colId xmlns:a16="http://schemas.microsoft.com/office/drawing/2014/main" val="2068996590"/>
                    </a:ext>
                  </a:extLst>
                </a:gridCol>
                <a:gridCol w="246888">
                  <a:extLst>
                    <a:ext uri="{9D8B030D-6E8A-4147-A177-3AD203B41FA5}">
                      <a16:colId xmlns:a16="http://schemas.microsoft.com/office/drawing/2014/main" val="3996276164"/>
                    </a:ext>
                  </a:extLst>
                </a:gridCol>
                <a:gridCol w="246888">
                  <a:extLst>
                    <a:ext uri="{9D8B030D-6E8A-4147-A177-3AD203B41FA5}">
                      <a16:colId xmlns:a16="http://schemas.microsoft.com/office/drawing/2014/main" val="2456185685"/>
                    </a:ext>
                  </a:extLst>
                </a:gridCol>
                <a:gridCol w="246888">
                  <a:extLst>
                    <a:ext uri="{9D8B030D-6E8A-4147-A177-3AD203B41FA5}">
                      <a16:colId xmlns:a16="http://schemas.microsoft.com/office/drawing/2014/main" val="3619688489"/>
                    </a:ext>
                  </a:extLst>
                </a:gridCol>
                <a:gridCol w="246888">
                  <a:extLst>
                    <a:ext uri="{9D8B030D-6E8A-4147-A177-3AD203B41FA5}">
                      <a16:colId xmlns:a16="http://schemas.microsoft.com/office/drawing/2014/main" val="3336505371"/>
                    </a:ext>
                  </a:extLst>
                </a:gridCol>
                <a:gridCol w="246888">
                  <a:extLst>
                    <a:ext uri="{9D8B030D-6E8A-4147-A177-3AD203B41FA5}">
                      <a16:colId xmlns:a16="http://schemas.microsoft.com/office/drawing/2014/main" val="1318884413"/>
                    </a:ext>
                  </a:extLst>
                </a:gridCol>
                <a:gridCol w="246888">
                  <a:extLst>
                    <a:ext uri="{9D8B030D-6E8A-4147-A177-3AD203B41FA5}">
                      <a16:colId xmlns:a16="http://schemas.microsoft.com/office/drawing/2014/main" val="766436869"/>
                    </a:ext>
                  </a:extLst>
                </a:gridCol>
                <a:gridCol w="246888">
                  <a:extLst>
                    <a:ext uri="{9D8B030D-6E8A-4147-A177-3AD203B41FA5}">
                      <a16:colId xmlns:a16="http://schemas.microsoft.com/office/drawing/2014/main" val="2195673544"/>
                    </a:ext>
                  </a:extLst>
                </a:gridCol>
                <a:gridCol w="246888">
                  <a:extLst>
                    <a:ext uri="{9D8B030D-6E8A-4147-A177-3AD203B41FA5}">
                      <a16:colId xmlns:a16="http://schemas.microsoft.com/office/drawing/2014/main" val="831331815"/>
                    </a:ext>
                  </a:extLst>
                </a:gridCol>
                <a:gridCol w="246888">
                  <a:extLst>
                    <a:ext uri="{9D8B030D-6E8A-4147-A177-3AD203B41FA5}">
                      <a16:colId xmlns:a16="http://schemas.microsoft.com/office/drawing/2014/main" val="4292631966"/>
                    </a:ext>
                  </a:extLst>
                </a:gridCol>
                <a:gridCol w="246888">
                  <a:extLst>
                    <a:ext uri="{9D8B030D-6E8A-4147-A177-3AD203B41FA5}">
                      <a16:colId xmlns:a16="http://schemas.microsoft.com/office/drawing/2014/main" val="738188511"/>
                    </a:ext>
                  </a:extLst>
                </a:gridCol>
                <a:gridCol w="246888">
                  <a:extLst>
                    <a:ext uri="{9D8B030D-6E8A-4147-A177-3AD203B41FA5}">
                      <a16:colId xmlns:a16="http://schemas.microsoft.com/office/drawing/2014/main" val="1816592371"/>
                    </a:ext>
                  </a:extLst>
                </a:gridCol>
                <a:gridCol w="246888">
                  <a:extLst>
                    <a:ext uri="{9D8B030D-6E8A-4147-A177-3AD203B41FA5}">
                      <a16:colId xmlns:a16="http://schemas.microsoft.com/office/drawing/2014/main" val="1144596700"/>
                    </a:ext>
                  </a:extLst>
                </a:gridCol>
                <a:gridCol w="246888">
                  <a:extLst>
                    <a:ext uri="{9D8B030D-6E8A-4147-A177-3AD203B41FA5}">
                      <a16:colId xmlns:a16="http://schemas.microsoft.com/office/drawing/2014/main" val="3580769805"/>
                    </a:ext>
                  </a:extLst>
                </a:gridCol>
                <a:gridCol w="246888">
                  <a:extLst>
                    <a:ext uri="{9D8B030D-6E8A-4147-A177-3AD203B41FA5}">
                      <a16:colId xmlns:a16="http://schemas.microsoft.com/office/drawing/2014/main" val="910431607"/>
                    </a:ext>
                  </a:extLst>
                </a:gridCol>
                <a:gridCol w="246888">
                  <a:extLst>
                    <a:ext uri="{9D8B030D-6E8A-4147-A177-3AD203B41FA5}">
                      <a16:colId xmlns:a16="http://schemas.microsoft.com/office/drawing/2014/main" val="930095759"/>
                    </a:ext>
                  </a:extLst>
                </a:gridCol>
                <a:gridCol w="246888">
                  <a:extLst>
                    <a:ext uri="{9D8B030D-6E8A-4147-A177-3AD203B41FA5}">
                      <a16:colId xmlns:a16="http://schemas.microsoft.com/office/drawing/2014/main" val="731049223"/>
                    </a:ext>
                  </a:extLst>
                </a:gridCol>
                <a:gridCol w="246888">
                  <a:extLst>
                    <a:ext uri="{9D8B030D-6E8A-4147-A177-3AD203B41FA5}">
                      <a16:colId xmlns:a16="http://schemas.microsoft.com/office/drawing/2014/main" val="3304657607"/>
                    </a:ext>
                  </a:extLst>
                </a:gridCol>
                <a:gridCol w="246888">
                  <a:extLst>
                    <a:ext uri="{9D8B030D-6E8A-4147-A177-3AD203B41FA5}">
                      <a16:colId xmlns:a16="http://schemas.microsoft.com/office/drawing/2014/main" val="664328172"/>
                    </a:ext>
                  </a:extLst>
                </a:gridCol>
                <a:gridCol w="208280">
                  <a:extLst>
                    <a:ext uri="{9D8B030D-6E8A-4147-A177-3AD203B41FA5}">
                      <a16:colId xmlns:a16="http://schemas.microsoft.com/office/drawing/2014/main" val="2023143930"/>
                    </a:ext>
                  </a:extLst>
                </a:gridCol>
                <a:gridCol w="208280">
                  <a:extLst>
                    <a:ext uri="{9D8B030D-6E8A-4147-A177-3AD203B41FA5}">
                      <a16:colId xmlns:a16="http://schemas.microsoft.com/office/drawing/2014/main" val="1865155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703039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Es de chapines - 2019-05-02 03:34:15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n/a</a:t>
                      </a:r>
                      <a:r>
                        <a:rPr kumimoji="0" lang="es-ES" sz="1000" b="0" i="0" u="none" strike="noStrike" kern="1200" cap="none" spc="0" normalizeH="0" baseline="0" noProof="0">
                          <a:ln>
                            <a:noFill/>
                          </a:ln>
                          <a:solidFill>
                            <a:prstClr val="black"/>
                          </a:solidFill>
                          <a:effectLst/>
                          <a:uLnTx/>
                          <a:uFillTx/>
                          <a:latin typeface="+mn-lt"/>
                          <a:ea typeface="+mn-ea"/>
                          <a:cs typeface="+mn-cs"/>
                        </a:rPr>
                        <a:t>
 EL ARTE DE TOMAR BUENAS DECISIONES 
¿Alguna vez has tomado una decisión que luego has lamentado? ¿Te has preguntado qué podrías haber hecho mejor o qué podrías hacer la próxima vez para evitar el error? Tomar buenas decisiones requiere de una buena forma de pensar. Cuando tomás buenas decisiones tenés menos que lamentar, sufrís menos y sos más feliz. #PensamientoCrítico #EsDeChapines #Elecciones2019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https://scontent.xx.fbcdn.net/v/t15.5256-10/p168x128/57581596_674807762939619_4381226487164960768_n.jpg?_nc_cat=107&amp;_nc_ht=scontent.xx&amp;oh=1f27f8f25cf31741c84b029c66ef4d17&amp;oe=5D6A32DE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21:49:32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1.21 %</a:t>
                      </a:r>
                    </a:p>
                  </a:txBody>
                  <a:tcPr/>
                </a:tc>
                <a:extLst>
                  <a:ext uri="{0D108BD9-81ED-4DB2-BD59-A6C34878D82A}">
                    <a16:rowId xmlns:a16="http://schemas.microsoft.com/office/drawing/2014/main" val="2111687684"/>
                  </a:ext>
                </a:extLst>
              </a:tr>
            </a:tbl>
          </a:graphicData>
        </a:graphic>
      </p:graphicFrame>
      <p:sp>
        <p:nvSpPr>
          <p:cNvPr id="4" name="Text Placeholder 3">
            <a:extLst>
              <a:ext uri="{FF2B5EF4-FFF2-40B4-BE49-F238E27FC236}">
                <a16:creationId xmlns:a16="http://schemas.microsoft.com/office/drawing/2014/main" id="{2EBFDF13-C540-4AB3-AC51-781B3038C1DE}"/>
              </a:ext>
            </a:extLst>
          </p:cNvPr>
          <p:cNvSpPr>
            <a:spLocks noGrp="1"/>
          </p:cNvSpPr>
          <p:nvPr>
            <p:ph type="body" sz="quarter" idx="14"/>
          </p:nvPr>
        </p:nvSpPr>
        <p:spPr/>
        <p:txBody>
          <a:bodyPr/>
          <a:lstStyle/>
          <a:p>
            <a:r>
              <a:rPr lang="en-US"/>
              <a:t>01/01/2019 - 05/06/2019</a:t>
            </a:r>
          </a:p>
        </p:txBody>
      </p:sp>
    </p:spTree>
    <p:extLst>
      <p:ext uri="{BB962C8B-B14F-4D97-AF65-F5344CB8AC3E}">
        <p14:creationId xmlns:p14="http://schemas.microsoft.com/office/powerpoint/2010/main" val="1159983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076B1-7B39-4C14-8DDC-E24767C2F9C4}"/>
              </a:ext>
            </a:extLst>
          </p:cNvPr>
          <p:cNvSpPr>
            <a:spLocks noGrp="1"/>
          </p:cNvSpPr>
          <p:nvPr>
            <p:ph type="title"/>
          </p:nvPr>
        </p:nvSpPr>
        <p:spPr/>
        <p:txBody>
          <a:bodyPr/>
          <a:lstStyle/>
          <a:p>
            <a:r>
              <a:rPr lang="en-US"/>
              <a:t>Facebook Own Videos Table | Es de chapines - 7 of 10</a:t>
            </a:r>
          </a:p>
        </p:txBody>
      </p:sp>
      <p:graphicFrame>
        <p:nvGraphicFramePr>
          <p:cNvPr id="5" name="Table Placeholder 4">
            <a:extLst>
              <a:ext uri="{FF2B5EF4-FFF2-40B4-BE49-F238E27FC236}">
                <a16:creationId xmlns:a16="http://schemas.microsoft.com/office/drawing/2014/main" id="{A421C76B-A229-45F0-BB20-B0C83067604C}"/>
              </a:ext>
            </a:extLst>
          </p:cNvPr>
          <p:cNvGraphicFramePr>
            <a:graphicFrameLocks noGrp="1"/>
          </p:cNvGraphicFramePr>
          <p:nvPr>
            <p:ph type="tbl" sz="quarter" idx="13"/>
            <p:extLst>
              <p:ext uri="{D42A27DB-BD31-4B8C-83A1-F6EECF244321}">
                <p14:modId xmlns:p14="http://schemas.microsoft.com/office/powerpoint/2010/main" val="3466200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13338071"/>
                    </a:ext>
                  </a:extLst>
                </a:gridCol>
                <a:gridCol w="987552">
                  <a:extLst>
                    <a:ext uri="{9D8B030D-6E8A-4147-A177-3AD203B41FA5}">
                      <a16:colId xmlns:a16="http://schemas.microsoft.com/office/drawing/2014/main" val="3493135767"/>
                    </a:ext>
                  </a:extLst>
                </a:gridCol>
                <a:gridCol w="208280">
                  <a:extLst>
                    <a:ext uri="{9D8B030D-6E8A-4147-A177-3AD203B41FA5}">
                      <a16:colId xmlns:a16="http://schemas.microsoft.com/office/drawing/2014/main" val="508637271"/>
                    </a:ext>
                  </a:extLst>
                </a:gridCol>
                <a:gridCol w="246888">
                  <a:extLst>
                    <a:ext uri="{9D8B030D-6E8A-4147-A177-3AD203B41FA5}">
                      <a16:colId xmlns:a16="http://schemas.microsoft.com/office/drawing/2014/main" val="388867275"/>
                    </a:ext>
                  </a:extLst>
                </a:gridCol>
                <a:gridCol w="246888">
                  <a:extLst>
                    <a:ext uri="{9D8B030D-6E8A-4147-A177-3AD203B41FA5}">
                      <a16:colId xmlns:a16="http://schemas.microsoft.com/office/drawing/2014/main" val="1157053598"/>
                    </a:ext>
                  </a:extLst>
                </a:gridCol>
                <a:gridCol w="246888">
                  <a:extLst>
                    <a:ext uri="{9D8B030D-6E8A-4147-A177-3AD203B41FA5}">
                      <a16:colId xmlns:a16="http://schemas.microsoft.com/office/drawing/2014/main" val="766455522"/>
                    </a:ext>
                  </a:extLst>
                </a:gridCol>
                <a:gridCol w="246888">
                  <a:extLst>
                    <a:ext uri="{9D8B030D-6E8A-4147-A177-3AD203B41FA5}">
                      <a16:colId xmlns:a16="http://schemas.microsoft.com/office/drawing/2014/main" val="3555992816"/>
                    </a:ext>
                  </a:extLst>
                </a:gridCol>
                <a:gridCol w="246888">
                  <a:extLst>
                    <a:ext uri="{9D8B030D-6E8A-4147-A177-3AD203B41FA5}">
                      <a16:colId xmlns:a16="http://schemas.microsoft.com/office/drawing/2014/main" val="4128935993"/>
                    </a:ext>
                  </a:extLst>
                </a:gridCol>
                <a:gridCol w="246888">
                  <a:extLst>
                    <a:ext uri="{9D8B030D-6E8A-4147-A177-3AD203B41FA5}">
                      <a16:colId xmlns:a16="http://schemas.microsoft.com/office/drawing/2014/main" val="1352719743"/>
                    </a:ext>
                  </a:extLst>
                </a:gridCol>
                <a:gridCol w="246888">
                  <a:extLst>
                    <a:ext uri="{9D8B030D-6E8A-4147-A177-3AD203B41FA5}">
                      <a16:colId xmlns:a16="http://schemas.microsoft.com/office/drawing/2014/main" val="4087440729"/>
                    </a:ext>
                  </a:extLst>
                </a:gridCol>
                <a:gridCol w="246888">
                  <a:extLst>
                    <a:ext uri="{9D8B030D-6E8A-4147-A177-3AD203B41FA5}">
                      <a16:colId xmlns:a16="http://schemas.microsoft.com/office/drawing/2014/main" val="3343395185"/>
                    </a:ext>
                  </a:extLst>
                </a:gridCol>
                <a:gridCol w="246888">
                  <a:extLst>
                    <a:ext uri="{9D8B030D-6E8A-4147-A177-3AD203B41FA5}">
                      <a16:colId xmlns:a16="http://schemas.microsoft.com/office/drawing/2014/main" val="217309404"/>
                    </a:ext>
                  </a:extLst>
                </a:gridCol>
                <a:gridCol w="246888">
                  <a:extLst>
                    <a:ext uri="{9D8B030D-6E8A-4147-A177-3AD203B41FA5}">
                      <a16:colId xmlns:a16="http://schemas.microsoft.com/office/drawing/2014/main" val="4085375381"/>
                    </a:ext>
                  </a:extLst>
                </a:gridCol>
                <a:gridCol w="246888">
                  <a:extLst>
                    <a:ext uri="{9D8B030D-6E8A-4147-A177-3AD203B41FA5}">
                      <a16:colId xmlns:a16="http://schemas.microsoft.com/office/drawing/2014/main" val="1211231692"/>
                    </a:ext>
                  </a:extLst>
                </a:gridCol>
                <a:gridCol w="246888">
                  <a:extLst>
                    <a:ext uri="{9D8B030D-6E8A-4147-A177-3AD203B41FA5}">
                      <a16:colId xmlns:a16="http://schemas.microsoft.com/office/drawing/2014/main" val="4208125217"/>
                    </a:ext>
                  </a:extLst>
                </a:gridCol>
                <a:gridCol w="246888">
                  <a:extLst>
                    <a:ext uri="{9D8B030D-6E8A-4147-A177-3AD203B41FA5}">
                      <a16:colId xmlns:a16="http://schemas.microsoft.com/office/drawing/2014/main" val="1972390442"/>
                    </a:ext>
                  </a:extLst>
                </a:gridCol>
                <a:gridCol w="246888">
                  <a:extLst>
                    <a:ext uri="{9D8B030D-6E8A-4147-A177-3AD203B41FA5}">
                      <a16:colId xmlns:a16="http://schemas.microsoft.com/office/drawing/2014/main" val="2389177751"/>
                    </a:ext>
                  </a:extLst>
                </a:gridCol>
                <a:gridCol w="246888">
                  <a:extLst>
                    <a:ext uri="{9D8B030D-6E8A-4147-A177-3AD203B41FA5}">
                      <a16:colId xmlns:a16="http://schemas.microsoft.com/office/drawing/2014/main" val="2921824722"/>
                    </a:ext>
                  </a:extLst>
                </a:gridCol>
                <a:gridCol w="246888">
                  <a:extLst>
                    <a:ext uri="{9D8B030D-6E8A-4147-A177-3AD203B41FA5}">
                      <a16:colId xmlns:a16="http://schemas.microsoft.com/office/drawing/2014/main" val="2081535472"/>
                    </a:ext>
                  </a:extLst>
                </a:gridCol>
                <a:gridCol w="246888">
                  <a:extLst>
                    <a:ext uri="{9D8B030D-6E8A-4147-A177-3AD203B41FA5}">
                      <a16:colId xmlns:a16="http://schemas.microsoft.com/office/drawing/2014/main" val="3898145449"/>
                    </a:ext>
                  </a:extLst>
                </a:gridCol>
                <a:gridCol w="246888">
                  <a:extLst>
                    <a:ext uri="{9D8B030D-6E8A-4147-A177-3AD203B41FA5}">
                      <a16:colId xmlns:a16="http://schemas.microsoft.com/office/drawing/2014/main" val="2428156695"/>
                    </a:ext>
                  </a:extLst>
                </a:gridCol>
                <a:gridCol w="246888">
                  <a:extLst>
                    <a:ext uri="{9D8B030D-6E8A-4147-A177-3AD203B41FA5}">
                      <a16:colId xmlns:a16="http://schemas.microsoft.com/office/drawing/2014/main" val="4215047464"/>
                    </a:ext>
                  </a:extLst>
                </a:gridCol>
                <a:gridCol w="208280">
                  <a:extLst>
                    <a:ext uri="{9D8B030D-6E8A-4147-A177-3AD203B41FA5}">
                      <a16:colId xmlns:a16="http://schemas.microsoft.com/office/drawing/2014/main" val="1525182956"/>
                    </a:ext>
                  </a:extLst>
                </a:gridCol>
                <a:gridCol w="208280">
                  <a:extLst>
                    <a:ext uri="{9D8B030D-6E8A-4147-A177-3AD203B41FA5}">
                      <a16:colId xmlns:a16="http://schemas.microsoft.com/office/drawing/2014/main" val="2345177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744681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Es de chapines - 2019-04-08 03:04:11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n/a</a:t>
                      </a:r>
                      <a:r>
                        <a:rPr kumimoji="0" lang="es-ES" sz="1000" b="0" i="0" u="none" strike="noStrike" kern="1200" cap="none" spc="0" normalizeH="0" baseline="0" noProof="0">
                          <a:ln>
                            <a:noFill/>
                          </a:ln>
                          <a:solidFill>
                            <a:prstClr val="black"/>
                          </a:solidFill>
                          <a:effectLst/>
                          <a:uLnTx/>
                          <a:uFillTx/>
                          <a:latin typeface="+mn-lt"/>
                          <a:ea typeface="+mn-ea"/>
                          <a:cs typeface="+mn-cs"/>
                        </a:rPr>
                        <a:t>
 ¿SABER O CREER? 
Decir “yo creo” es diferente a decir “yo sé”. Lo que uno sabe es información verificable y respaldada. Lo que uno cree se puede respaldar con razones que son válidas solo para uno mismo (por eso no podés esperar que todos crean en lo mismo que tú).
Después de ver este video reconoceremos la importancia de tener un mejor criterio y usarlo, por ejemplo, cuando compartís publicaciones en redes sociales.
Te invitamos a ver, comentar y compartir nuestro tercer video de la serie sobre #PensamientoCrítico. 
#EsDeChapines #Guatemala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https://scontent.xx.fbcdn.net/v/t15.5256-10/p168x128/56398559_566238720451753_4748712410225836032_n.jpg?_nc_cat=100&amp;_nc_ht=scontent.xx&amp;oh=a70ecf9f0942154a4d11a0b2f2dae75a&amp;oe=5D2E50BC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21:49:32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0.64 %</a:t>
                      </a:r>
                    </a:p>
                  </a:txBody>
                  <a:tcPr/>
                </a:tc>
                <a:extLst>
                  <a:ext uri="{0D108BD9-81ED-4DB2-BD59-A6C34878D82A}">
                    <a16:rowId xmlns:a16="http://schemas.microsoft.com/office/drawing/2014/main" val="3349948957"/>
                  </a:ext>
                </a:extLst>
              </a:tr>
            </a:tbl>
          </a:graphicData>
        </a:graphic>
      </p:graphicFrame>
      <p:sp>
        <p:nvSpPr>
          <p:cNvPr id="4" name="Text Placeholder 3">
            <a:extLst>
              <a:ext uri="{FF2B5EF4-FFF2-40B4-BE49-F238E27FC236}">
                <a16:creationId xmlns:a16="http://schemas.microsoft.com/office/drawing/2014/main" id="{703A80C1-2B3C-4A73-8BD6-CADF5E412CC3}"/>
              </a:ext>
            </a:extLst>
          </p:cNvPr>
          <p:cNvSpPr>
            <a:spLocks noGrp="1"/>
          </p:cNvSpPr>
          <p:nvPr>
            <p:ph type="body" sz="quarter" idx="14"/>
          </p:nvPr>
        </p:nvSpPr>
        <p:spPr/>
        <p:txBody>
          <a:bodyPr/>
          <a:lstStyle/>
          <a:p>
            <a:r>
              <a:rPr lang="en-US"/>
              <a:t>01/01/2019 - 05/06/2019</a:t>
            </a:r>
          </a:p>
        </p:txBody>
      </p:sp>
    </p:spTree>
    <p:extLst>
      <p:ext uri="{BB962C8B-B14F-4D97-AF65-F5344CB8AC3E}">
        <p14:creationId xmlns:p14="http://schemas.microsoft.com/office/powerpoint/2010/main" val="1007630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C6AC6-D4A2-4056-BDAB-4EC0EC06F70B}"/>
              </a:ext>
            </a:extLst>
          </p:cNvPr>
          <p:cNvSpPr>
            <a:spLocks noGrp="1"/>
          </p:cNvSpPr>
          <p:nvPr>
            <p:ph type="title"/>
          </p:nvPr>
        </p:nvSpPr>
        <p:spPr/>
        <p:txBody>
          <a:bodyPr/>
          <a:lstStyle/>
          <a:p>
            <a:r>
              <a:rPr lang="en-US"/>
              <a:t>Facebook Own Videos Table | Es de chapines - 8 of 10</a:t>
            </a:r>
          </a:p>
        </p:txBody>
      </p:sp>
      <p:graphicFrame>
        <p:nvGraphicFramePr>
          <p:cNvPr id="5" name="Table Placeholder 4">
            <a:extLst>
              <a:ext uri="{FF2B5EF4-FFF2-40B4-BE49-F238E27FC236}">
                <a16:creationId xmlns:a16="http://schemas.microsoft.com/office/drawing/2014/main" id="{B990228F-5A0D-4F04-B531-CEB26B0D42A7}"/>
              </a:ext>
            </a:extLst>
          </p:cNvPr>
          <p:cNvGraphicFramePr>
            <a:graphicFrameLocks noGrp="1"/>
          </p:cNvGraphicFramePr>
          <p:nvPr>
            <p:ph type="tbl" sz="quarter" idx="13"/>
            <p:extLst>
              <p:ext uri="{D42A27DB-BD31-4B8C-83A1-F6EECF244321}">
                <p14:modId xmlns:p14="http://schemas.microsoft.com/office/powerpoint/2010/main" val="997210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52951238"/>
                    </a:ext>
                  </a:extLst>
                </a:gridCol>
                <a:gridCol w="987552">
                  <a:extLst>
                    <a:ext uri="{9D8B030D-6E8A-4147-A177-3AD203B41FA5}">
                      <a16:colId xmlns:a16="http://schemas.microsoft.com/office/drawing/2014/main" val="2015018341"/>
                    </a:ext>
                  </a:extLst>
                </a:gridCol>
                <a:gridCol w="208280">
                  <a:extLst>
                    <a:ext uri="{9D8B030D-6E8A-4147-A177-3AD203B41FA5}">
                      <a16:colId xmlns:a16="http://schemas.microsoft.com/office/drawing/2014/main" val="3612356135"/>
                    </a:ext>
                  </a:extLst>
                </a:gridCol>
                <a:gridCol w="246888">
                  <a:extLst>
                    <a:ext uri="{9D8B030D-6E8A-4147-A177-3AD203B41FA5}">
                      <a16:colId xmlns:a16="http://schemas.microsoft.com/office/drawing/2014/main" val="1183511750"/>
                    </a:ext>
                  </a:extLst>
                </a:gridCol>
                <a:gridCol w="246888">
                  <a:extLst>
                    <a:ext uri="{9D8B030D-6E8A-4147-A177-3AD203B41FA5}">
                      <a16:colId xmlns:a16="http://schemas.microsoft.com/office/drawing/2014/main" val="47451626"/>
                    </a:ext>
                  </a:extLst>
                </a:gridCol>
                <a:gridCol w="246888">
                  <a:extLst>
                    <a:ext uri="{9D8B030D-6E8A-4147-A177-3AD203B41FA5}">
                      <a16:colId xmlns:a16="http://schemas.microsoft.com/office/drawing/2014/main" val="440274623"/>
                    </a:ext>
                  </a:extLst>
                </a:gridCol>
                <a:gridCol w="246888">
                  <a:extLst>
                    <a:ext uri="{9D8B030D-6E8A-4147-A177-3AD203B41FA5}">
                      <a16:colId xmlns:a16="http://schemas.microsoft.com/office/drawing/2014/main" val="1119990986"/>
                    </a:ext>
                  </a:extLst>
                </a:gridCol>
                <a:gridCol w="246888">
                  <a:extLst>
                    <a:ext uri="{9D8B030D-6E8A-4147-A177-3AD203B41FA5}">
                      <a16:colId xmlns:a16="http://schemas.microsoft.com/office/drawing/2014/main" val="1675757943"/>
                    </a:ext>
                  </a:extLst>
                </a:gridCol>
                <a:gridCol w="246888">
                  <a:extLst>
                    <a:ext uri="{9D8B030D-6E8A-4147-A177-3AD203B41FA5}">
                      <a16:colId xmlns:a16="http://schemas.microsoft.com/office/drawing/2014/main" val="1514975000"/>
                    </a:ext>
                  </a:extLst>
                </a:gridCol>
                <a:gridCol w="246888">
                  <a:extLst>
                    <a:ext uri="{9D8B030D-6E8A-4147-A177-3AD203B41FA5}">
                      <a16:colId xmlns:a16="http://schemas.microsoft.com/office/drawing/2014/main" val="2102423870"/>
                    </a:ext>
                  </a:extLst>
                </a:gridCol>
                <a:gridCol w="246888">
                  <a:extLst>
                    <a:ext uri="{9D8B030D-6E8A-4147-A177-3AD203B41FA5}">
                      <a16:colId xmlns:a16="http://schemas.microsoft.com/office/drawing/2014/main" val="3715331580"/>
                    </a:ext>
                  </a:extLst>
                </a:gridCol>
                <a:gridCol w="246888">
                  <a:extLst>
                    <a:ext uri="{9D8B030D-6E8A-4147-A177-3AD203B41FA5}">
                      <a16:colId xmlns:a16="http://schemas.microsoft.com/office/drawing/2014/main" val="1872870693"/>
                    </a:ext>
                  </a:extLst>
                </a:gridCol>
                <a:gridCol w="246888">
                  <a:extLst>
                    <a:ext uri="{9D8B030D-6E8A-4147-A177-3AD203B41FA5}">
                      <a16:colId xmlns:a16="http://schemas.microsoft.com/office/drawing/2014/main" val="1052245218"/>
                    </a:ext>
                  </a:extLst>
                </a:gridCol>
                <a:gridCol w="246888">
                  <a:extLst>
                    <a:ext uri="{9D8B030D-6E8A-4147-A177-3AD203B41FA5}">
                      <a16:colId xmlns:a16="http://schemas.microsoft.com/office/drawing/2014/main" val="2204115872"/>
                    </a:ext>
                  </a:extLst>
                </a:gridCol>
                <a:gridCol w="246888">
                  <a:extLst>
                    <a:ext uri="{9D8B030D-6E8A-4147-A177-3AD203B41FA5}">
                      <a16:colId xmlns:a16="http://schemas.microsoft.com/office/drawing/2014/main" val="1314751570"/>
                    </a:ext>
                  </a:extLst>
                </a:gridCol>
                <a:gridCol w="246888">
                  <a:extLst>
                    <a:ext uri="{9D8B030D-6E8A-4147-A177-3AD203B41FA5}">
                      <a16:colId xmlns:a16="http://schemas.microsoft.com/office/drawing/2014/main" val="4142860685"/>
                    </a:ext>
                  </a:extLst>
                </a:gridCol>
                <a:gridCol w="246888">
                  <a:extLst>
                    <a:ext uri="{9D8B030D-6E8A-4147-A177-3AD203B41FA5}">
                      <a16:colId xmlns:a16="http://schemas.microsoft.com/office/drawing/2014/main" val="4070096345"/>
                    </a:ext>
                  </a:extLst>
                </a:gridCol>
                <a:gridCol w="246888">
                  <a:extLst>
                    <a:ext uri="{9D8B030D-6E8A-4147-A177-3AD203B41FA5}">
                      <a16:colId xmlns:a16="http://schemas.microsoft.com/office/drawing/2014/main" val="970157514"/>
                    </a:ext>
                  </a:extLst>
                </a:gridCol>
                <a:gridCol w="246888">
                  <a:extLst>
                    <a:ext uri="{9D8B030D-6E8A-4147-A177-3AD203B41FA5}">
                      <a16:colId xmlns:a16="http://schemas.microsoft.com/office/drawing/2014/main" val="1923517308"/>
                    </a:ext>
                  </a:extLst>
                </a:gridCol>
                <a:gridCol w="246888">
                  <a:extLst>
                    <a:ext uri="{9D8B030D-6E8A-4147-A177-3AD203B41FA5}">
                      <a16:colId xmlns:a16="http://schemas.microsoft.com/office/drawing/2014/main" val="1677358770"/>
                    </a:ext>
                  </a:extLst>
                </a:gridCol>
                <a:gridCol w="246888">
                  <a:extLst>
                    <a:ext uri="{9D8B030D-6E8A-4147-A177-3AD203B41FA5}">
                      <a16:colId xmlns:a16="http://schemas.microsoft.com/office/drawing/2014/main" val="4173831446"/>
                    </a:ext>
                  </a:extLst>
                </a:gridCol>
                <a:gridCol w="246888">
                  <a:extLst>
                    <a:ext uri="{9D8B030D-6E8A-4147-A177-3AD203B41FA5}">
                      <a16:colId xmlns:a16="http://schemas.microsoft.com/office/drawing/2014/main" val="2096283297"/>
                    </a:ext>
                  </a:extLst>
                </a:gridCol>
                <a:gridCol w="208280">
                  <a:extLst>
                    <a:ext uri="{9D8B030D-6E8A-4147-A177-3AD203B41FA5}">
                      <a16:colId xmlns:a16="http://schemas.microsoft.com/office/drawing/2014/main" val="2674656941"/>
                    </a:ext>
                  </a:extLst>
                </a:gridCol>
                <a:gridCol w="208280">
                  <a:extLst>
                    <a:ext uri="{9D8B030D-6E8A-4147-A177-3AD203B41FA5}">
                      <a16:colId xmlns:a16="http://schemas.microsoft.com/office/drawing/2014/main" val="1104090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166158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Es de chapines - 2019-03-19 22:57:59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n/a</a:t>
                      </a:r>
                      <a:r>
                        <a:rPr kumimoji="0" lang="es-ES" sz="1000" b="0" i="0" u="none" strike="noStrike" kern="1200" cap="none" spc="0" normalizeH="0" baseline="0" noProof="0">
                          <a:ln>
                            <a:noFill/>
                          </a:ln>
                          <a:solidFill>
                            <a:prstClr val="black"/>
                          </a:solidFill>
                          <a:effectLst/>
                          <a:uLnTx/>
                          <a:uFillTx/>
                          <a:latin typeface="+mn-lt"/>
                          <a:ea typeface="+mn-ea"/>
                          <a:cs typeface="+mn-cs"/>
                        </a:rPr>
                        <a:t>
 Hay un antídoto para las generalizaciones, para los estereotipos, para las noticias falsas, para evitar que caigas en replicar patrones mentales que te dañan a vos y a tu entorno. Ese antídoto se llama Pensamiento Crítico y este es el segundo video de la serie. Hoy hablamos de la selfie más importante: la del cerebro. Acá te lo explicamos. #EsDeChapines #PensamientoCrítico #Elecciones2019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https://scontent.xx.fbcdn.net/v/t15.5256-10/p168x128/52171487_622567928196630_7093023641918504960_n.jpg?_nc_cat=102&amp;_nc_ht=scontent.xx&amp;oh=e6a47aa552b52bc7811fdc80e4e7016f&amp;oe=5D2AE2EF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21:49:33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8.10 %</a:t>
                      </a:r>
                    </a:p>
                  </a:txBody>
                  <a:tcPr/>
                </a:tc>
                <a:extLst>
                  <a:ext uri="{0D108BD9-81ED-4DB2-BD59-A6C34878D82A}">
                    <a16:rowId xmlns:a16="http://schemas.microsoft.com/office/drawing/2014/main" val="4123792791"/>
                  </a:ext>
                </a:extLst>
              </a:tr>
            </a:tbl>
          </a:graphicData>
        </a:graphic>
      </p:graphicFrame>
      <p:sp>
        <p:nvSpPr>
          <p:cNvPr id="4" name="Text Placeholder 3">
            <a:extLst>
              <a:ext uri="{FF2B5EF4-FFF2-40B4-BE49-F238E27FC236}">
                <a16:creationId xmlns:a16="http://schemas.microsoft.com/office/drawing/2014/main" id="{9EA77319-3217-4659-BD19-4E24D779AFD3}"/>
              </a:ext>
            </a:extLst>
          </p:cNvPr>
          <p:cNvSpPr>
            <a:spLocks noGrp="1"/>
          </p:cNvSpPr>
          <p:nvPr>
            <p:ph type="body" sz="quarter" idx="14"/>
          </p:nvPr>
        </p:nvSpPr>
        <p:spPr/>
        <p:txBody>
          <a:bodyPr/>
          <a:lstStyle/>
          <a:p>
            <a:r>
              <a:rPr lang="en-US"/>
              <a:t>01/01/2019 - 05/06/2019</a:t>
            </a:r>
          </a:p>
        </p:txBody>
      </p:sp>
    </p:spTree>
    <p:extLst>
      <p:ext uri="{BB962C8B-B14F-4D97-AF65-F5344CB8AC3E}">
        <p14:creationId xmlns:p14="http://schemas.microsoft.com/office/powerpoint/2010/main" val="1307777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4A3D1-2E2F-4AB1-8152-BD50B052EEA9}"/>
              </a:ext>
            </a:extLst>
          </p:cNvPr>
          <p:cNvSpPr>
            <a:spLocks noGrp="1"/>
          </p:cNvSpPr>
          <p:nvPr>
            <p:ph type="title"/>
          </p:nvPr>
        </p:nvSpPr>
        <p:spPr/>
        <p:txBody>
          <a:bodyPr/>
          <a:lstStyle/>
          <a:p>
            <a:r>
              <a:rPr lang="en-US"/>
              <a:t>Facebook Own Videos Table | Es de chapines - 9 of 10</a:t>
            </a:r>
          </a:p>
        </p:txBody>
      </p:sp>
      <p:graphicFrame>
        <p:nvGraphicFramePr>
          <p:cNvPr id="5" name="Table Placeholder 4">
            <a:extLst>
              <a:ext uri="{FF2B5EF4-FFF2-40B4-BE49-F238E27FC236}">
                <a16:creationId xmlns:a16="http://schemas.microsoft.com/office/drawing/2014/main" id="{1DBD92B0-7481-4E80-BBBF-F1CDF965567C}"/>
              </a:ext>
            </a:extLst>
          </p:cNvPr>
          <p:cNvGraphicFramePr>
            <a:graphicFrameLocks noGrp="1"/>
          </p:cNvGraphicFramePr>
          <p:nvPr>
            <p:ph type="tbl" sz="quarter" idx="13"/>
            <p:extLst>
              <p:ext uri="{D42A27DB-BD31-4B8C-83A1-F6EECF244321}">
                <p14:modId xmlns:p14="http://schemas.microsoft.com/office/powerpoint/2010/main" val="865520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46564501"/>
                    </a:ext>
                  </a:extLst>
                </a:gridCol>
                <a:gridCol w="987552">
                  <a:extLst>
                    <a:ext uri="{9D8B030D-6E8A-4147-A177-3AD203B41FA5}">
                      <a16:colId xmlns:a16="http://schemas.microsoft.com/office/drawing/2014/main" val="517461504"/>
                    </a:ext>
                  </a:extLst>
                </a:gridCol>
                <a:gridCol w="208280">
                  <a:extLst>
                    <a:ext uri="{9D8B030D-6E8A-4147-A177-3AD203B41FA5}">
                      <a16:colId xmlns:a16="http://schemas.microsoft.com/office/drawing/2014/main" val="3782690947"/>
                    </a:ext>
                  </a:extLst>
                </a:gridCol>
                <a:gridCol w="246888">
                  <a:extLst>
                    <a:ext uri="{9D8B030D-6E8A-4147-A177-3AD203B41FA5}">
                      <a16:colId xmlns:a16="http://schemas.microsoft.com/office/drawing/2014/main" val="1003367606"/>
                    </a:ext>
                  </a:extLst>
                </a:gridCol>
                <a:gridCol w="246888">
                  <a:extLst>
                    <a:ext uri="{9D8B030D-6E8A-4147-A177-3AD203B41FA5}">
                      <a16:colId xmlns:a16="http://schemas.microsoft.com/office/drawing/2014/main" val="3353803709"/>
                    </a:ext>
                  </a:extLst>
                </a:gridCol>
                <a:gridCol w="246888">
                  <a:extLst>
                    <a:ext uri="{9D8B030D-6E8A-4147-A177-3AD203B41FA5}">
                      <a16:colId xmlns:a16="http://schemas.microsoft.com/office/drawing/2014/main" val="1594514970"/>
                    </a:ext>
                  </a:extLst>
                </a:gridCol>
                <a:gridCol w="246888">
                  <a:extLst>
                    <a:ext uri="{9D8B030D-6E8A-4147-A177-3AD203B41FA5}">
                      <a16:colId xmlns:a16="http://schemas.microsoft.com/office/drawing/2014/main" val="2248397439"/>
                    </a:ext>
                  </a:extLst>
                </a:gridCol>
                <a:gridCol w="246888">
                  <a:extLst>
                    <a:ext uri="{9D8B030D-6E8A-4147-A177-3AD203B41FA5}">
                      <a16:colId xmlns:a16="http://schemas.microsoft.com/office/drawing/2014/main" val="1594654170"/>
                    </a:ext>
                  </a:extLst>
                </a:gridCol>
                <a:gridCol w="246888">
                  <a:extLst>
                    <a:ext uri="{9D8B030D-6E8A-4147-A177-3AD203B41FA5}">
                      <a16:colId xmlns:a16="http://schemas.microsoft.com/office/drawing/2014/main" val="3775673078"/>
                    </a:ext>
                  </a:extLst>
                </a:gridCol>
                <a:gridCol w="246888">
                  <a:extLst>
                    <a:ext uri="{9D8B030D-6E8A-4147-A177-3AD203B41FA5}">
                      <a16:colId xmlns:a16="http://schemas.microsoft.com/office/drawing/2014/main" val="1041313409"/>
                    </a:ext>
                  </a:extLst>
                </a:gridCol>
                <a:gridCol w="246888">
                  <a:extLst>
                    <a:ext uri="{9D8B030D-6E8A-4147-A177-3AD203B41FA5}">
                      <a16:colId xmlns:a16="http://schemas.microsoft.com/office/drawing/2014/main" val="1836049739"/>
                    </a:ext>
                  </a:extLst>
                </a:gridCol>
                <a:gridCol w="246888">
                  <a:extLst>
                    <a:ext uri="{9D8B030D-6E8A-4147-A177-3AD203B41FA5}">
                      <a16:colId xmlns:a16="http://schemas.microsoft.com/office/drawing/2014/main" val="233387155"/>
                    </a:ext>
                  </a:extLst>
                </a:gridCol>
                <a:gridCol w="246888">
                  <a:extLst>
                    <a:ext uri="{9D8B030D-6E8A-4147-A177-3AD203B41FA5}">
                      <a16:colId xmlns:a16="http://schemas.microsoft.com/office/drawing/2014/main" val="3122113035"/>
                    </a:ext>
                  </a:extLst>
                </a:gridCol>
                <a:gridCol w="246888">
                  <a:extLst>
                    <a:ext uri="{9D8B030D-6E8A-4147-A177-3AD203B41FA5}">
                      <a16:colId xmlns:a16="http://schemas.microsoft.com/office/drawing/2014/main" val="773684868"/>
                    </a:ext>
                  </a:extLst>
                </a:gridCol>
                <a:gridCol w="246888">
                  <a:extLst>
                    <a:ext uri="{9D8B030D-6E8A-4147-A177-3AD203B41FA5}">
                      <a16:colId xmlns:a16="http://schemas.microsoft.com/office/drawing/2014/main" val="482295740"/>
                    </a:ext>
                  </a:extLst>
                </a:gridCol>
                <a:gridCol w="246888">
                  <a:extLst>
                    <a:ext uri="{9D8B030D-6E8A-4147-A177-3AD203B41FA5}">
                      <a16:colId xmlns:a16="http://schemas.microsoft.com/office/drawing/2014/main" val="1934379524"/>
                    </a:ext>
                  </a:extLst>
                </a:gridCol>
                <a:gridCol w="246888">
                  <a:extLst>
                    <a:ext uri="{9D8B030D-6E8A-4147-A177-3AD203B41FA5}">
                      <a16:colId xmlns:a16="http://schemas.microsoft.com/office/drawing/2014/main" val="80546785"/>
                    </a:ext>
                  </a:extLst>
                </a:gridCol>
                <a:gridCol w="246888">
                  <a:extLst>
                    <a:ext uri="{9D8B030D-6E8A-4147-A177-3AD203B41FA5}">
                      <a16:colId xmlns:a16="http://schemas.microsoft.com/office/drawing/2014/main" val="1886943542"/>
                    </a:ext>
                  </a:extLst>
                </a:gridCol>
                <a:gridCol w="246888">
                  <a:extLst>
                    <a:ext uri="{9D8B030D-6E8A-4147-A177-3AD203B41FA5}">
                      <a16:colId xmlns:a16="http://schemas.microsoft.com/office/drawing/2014/main" val="649384359"/>
                    </a:ext>
                  </a:extLst>
                </a:gridCol>
                <a:gridCol w="246888">
                  <a:extLst>
                    <a:ext uri="{9D8B030D-6E8A-4147-A177-3AD203B41FA5}">
                      <a16:colId xmlns:a16="http://schemas.microsoft.com/office/drawing/2014/main" val="2912860662"/>
                    </a:ext>
                  </a:extLst>
                </a:gridCol>
                <a:gridCol w="246888">
                  <a:extLst>
                    <a:ext uri="{9D8B030D-6E8A-4147-A177-3AD203B41FA5}">
                      <a16:colId xmlns:a16="http://schemas.microsoft.com/office/drawing/2014/main" val="4195286679"/>
                    </a:ext>
                  </a:extLst>
                </a:gridCol>
                <a:gridCol w="246888">
                  <a:extLst>
                    <a:ext uri="{9D8B030D-6E8A-4147-A177-3AD203B41FA5}">
                      <a16:colId xmlns:a16="http://schemas.microsoft.com/office/drawing/2014/main" val="2607055070"/>
                    </a:ext>
                  </a:extLst>
                </a:gridCol>
                <a:gridCol w="208280">
                  <a:extLst>
                    <a:ext uri="{9D8B030D-6E8A-4147-A177-3AD203B41FA5}">
                      <a16:colId xmlns:a16="http://schemas.microsoft.com/office/drawing/2014/main" val="3273648802"/>
                    </a:ext>
                  </a:extLst>
                </a:gridCol>
                <a:gridCol w="208280">
                  <a:extLst>
                    <a:ext uri="{9D8B030D-6E8A-4147-A177-3AD203B41FA5}">
                      <a16:colId xmlns:a16="http://schemas.microsoft.com/office/drawing/2014/main" val="2489076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144530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Es de chapines - 2019-03-14 23:06:30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n/a</a:t>
                      </a:r>
                      <a:r>
                        <a:rPr kumimoji="0" lang="es-ES" sz="1000" b="0" i="0" u="none" strike="noStrike" kern="1200" cap="none" spc="0" normalizeH="0" baseline="0" noProof="0">
                          <a:ln>
                            <a:noFill/>
                          </a:ln>
                          <a:solidFill>
                            <a:prstClr val="black"/>
                          </a:solidFill>
                          <a:effectLst/>
                          <a:uLnTx/>
                          <a:uFillTx/>
                          <a:latin typeface="+mn-lt"/>
                          <a:ea typeface="+mn-ea"/>
                          <a:cs typeface="+mn-cs"/>
                        </a:rPr>
                        <a:t>
 Este domingo se cierra el período para que te podás empadronar. Es un DEBER ciudadano participar de las #Elecciones2019 para lograr una democracia participativa e incluyente. No dejes que otros decidan por vos. Fuente: https://bit.ly/2UC5X7C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https://scontent.xx.fbcdn.net/v/t15.5256-10/p168x128/52944476_2270763633161530_2494910815363137536_n.jpg?_nc_cat=100&amp;_nc_ht=scontent.xx&amp;oh=efc99f9c4228b5d6b266af50b7a90d88&amp;oe=5D6D5AAF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21:49:33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10.04 %</a:t>
                      </a:r>
                    </a:p>
                  </a:txBody>
                  <a:tcPr/>
                </a:tc>
                <a:extLst>
                  <a:ext uri="{0D108BD9-81ED-4DB2-BD59-A6C34878D82A}">
                    <a16:rowId xmlns:a16="http://schemas.microsoft.com/office/drawing/2014/main" val="3550712136"/>
                  </a:ext>
                </a:extLst>
              </a:tr>
            </a:tbl>
          </a:graphicData>
        </a:graphic>
      </p:graphicFrame>
      <p:sp>
        <p:nvSpPr>
          <p:cNvPr id="4" name="Text Placeholder 3">
            <a:extLst>
              <a:ext uri="{FF2B5EF4-FFF2-40B4-BE49-F238E27FC236}">
                <a16:creationId xmlns:a16="http://schemas.microsoft.com/office/drawing/2014/main" id="{0DAD9FD1-5095-4520-94D4-5B8B39000635}"/>
              </a:ext>
            </a:extLst>
          </p:cNvPr>
          <p:cNvSpPr>
            <a:spLocks noGrp="1"/>
          </p:cNvSpPr>
          <p:nvPr>
            <p:ph type="body" sz="quarter" idx="14"/>
          </p:nvPr>
        </p:nvSpPr>
        <p:spPr/>
        <p:txBody>
          <a:bodyPr/>
          <a:lstStyle/>
          <a:p>
            <a:r>
              <a:rPr lang="en-US"/>
              <a:t>01/01/2019 - 05/06/2019</a:t>
            </a:r>
          </a:p>
        </p:txBody>
      </p:sp>
    </p:spTree>
    <p:extLst>
      <p:ext uri="{BB962C8B-B14F-4D97-AF65-F5344CB8AC3E}">
        <p14:creationId xmlns:p14="http://schemas.microsoft.com/office/powerpoint/2010/main" val="1461821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88B6A-5D6D-4EFB-8FAD-3F2E85F15C4F}"/>
              </a:ext>
            </a:extLst>
          </p:cNvPr>
          <p:cNvSpPr>
            <a:spLocks noGrp="1"/>
          </p:cNvSpPr>
          <p:nvPr>
            <p:ph type="title"/>
          </p:nvPr>
        </p:nvSpPr>
        <p:spPr/>
        <p:txBody>
          <a:bodyPr/>
          <a:lstStyle/>
          <a:p>
            <a:r>
              <a:rPr lang="en-US"/>
              <a:t>Facebook Own Videos Table | Es de chapines - 10 of 10</a:t>
            </a:r>
          </a:p>
        </p:txBody>
      </p:sp>
      <p:graphicFrame>
        <p:nvGraphicFramePr>
          <p:cNvPr id="5" name="Table Placeholder 4">
            <a:extLst>
              <a:ext uri="{FF2B5EF4-FFF2-40B4-BE49-F238E27FC236}">
                <a16:creationId xmlns:a16="http://schemas.microsoft.com/office/drawing/2014/main" id="{F16B9FC8-58CA-46E9-95AF-B2A21144E983}"/>
              </a:ext>
            </a:extLst>
          </p:cNvPr>
          <p:cNvGraphicFramePr>
            <a:graphicFrameLocks noGrp="1"/>
          </p:cNvGraphicFramePr>
          <p:nvPr>
            <p:ph type="tbl" sz="quarter" idx="13"/>
            <p:extLst>
              <p:ext uri="{D42A27DB-BD31-4B8C-83A1-F6EECF244321}">
                <p14:modId xmlns:p14="http://schemas.microsoft.com/office/powerpoint/2010/main" val="3991794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56409965"/>
                    </a:ext>
                  </a:extLst>
                </a:gridCol>
                <a:gridCol w="987552">
                  <a:extLst>
                    <a:ext uri="{9D8B030D-6E8A-4147-A177-3AD203B41FA5}">
                      <a16:colId xmlns:a16="http://schemas.microsoft.com/office/drawing/2014/main" val="3564272749"/>
                    </a:ext>
                  </a:extLst>
                </a:gridCol>
                <a:gridCol w="208280">
                  <a:extLst>
                    <a:ext uri="{9D8B030D-6E8A-4147-A177-3AD203B41FA5}">
                      <a16:colId xmlns:a16="http://schemas.microsoft.com/office/drawing/2014/main" val="2342780362"/>
                    </a:ext>
                  </a:extLst>
                </a:gridCol>
                <a:gridCol w="246888">
                  <a:extLst>
                    <a:ext uri="{9D8B030D-6E8A-4147-A177-3AD203B41FA5}">
                      <a16:colId xmlns:a16="http://schemas.microsoft.com/office/drawing/2014/main" val="16220672"/>
                    </a:ext>
                  </a:extLst>
                </a:gridCol>
                <a:gridCol w="246888">
                  <a:extLst>
                    <a:ext uri="{9D8B030D-6E8A-4147-A177-3AD203B41FA5}">
                      <a16:colId xmlns:a16="http://schemas.microsoft.com/office/drawing/2014/main" val="247985118"/>
                    </a:ext>
                  </a:extLst>
                </a:gridCol>
                <a:gridCol w="246888">
                  <a:extLst>
                    <a:ext uri="{9D8B030D-6E8A-4147-A177-3AD203B41FA5}">
                      <a16:colId xmlns:a16="http://schemas.microsoft.com/office/drawing/2014/main" val="664349255"/>
                    </a:ext>
                  </a:extLst>
                </a:gridCol>
                <a:gridCol w="246888">
                  <a:extLst>
                    <a:ext uri="{9D8B030D-6E8A-4147-A177-3AD203B41FA5}">
                      <a16:colId xmlns:a16="http://schemas.microsoft.com/office/drawing/2014/main" val="744446119"/>
                    </a:ext>
                  </a:extLst>
                </a:gridCol>
                <a:gridCol w="246888">
                  <a:extLst>
                    <a:ext uri="{9D8B030D-6E8A-4147-A177-3AD203B41FA5}">
                      <a16:colId xmlns:a16="http://schemas.microsoft.com/office/drawing/2014/main" val="2462507496"/>
                    </a:ext>
                  </a:extLst>
                </a:gridCol>
                <a:gridCol w="246888">
                  <a:extLst>
                    <a:ext uri="{9D8B030D-6E8A-4147-A177-3AD203B41FA5}">
                      <a16:colId xmlns:a16="http://schemas.microsoft.com/office/drawing/2014/main" val="3975793621"/>
                    </a:ext>
                  </a:extLst>
                </a:gridCol>
                <a:gridCol w="246888">
                  <a:extLst>
                    <a:ext uri="{9D8B030D-6E8A-4147-A177-3AD203B41FA5}">
                      <a16:colId xmlns:a16="http://schemas.microsoft.com/office/drawing/2014/main" val="1280598598"/>
                    </a:ext>
                  </a:extLst>
                </a:gridCol>
                <a:gridCol w="246888">
                  <a:extLst>
                    <a:ext uri="{9D8B030D-6E8A-4147-A177-3AD203B41FA5}">
                      <a16:colId xmlns:a16="http://schemas.microsoft.com/office/drawing/2014/main" val="1028177973"/>
                    </a:ext>
                  </a:extLst>
                </a:gridCol>
                <a:gridCol w="246888">
                  <a:extLst>
                    <a:ext uri="{9D8B030D-6E8A-4147-A177-3AD203B41FA5}">
                      <a16:colId xmlns:a16="http://schemas.microsoft.com/office/drawing/2014/main" val="2248289813"/>
                    </a:ext>
                  </a:extLst>
                </a:gridCol>
                <a:gridCol w="246888">
                  <a:extLst>
                    <a:ext uri="{9D8B030D-6E8A-4147-A177-3AD203B41FA5}">
                      <a16:colId xmlns:a16="http://schemas.microsoft.com/office/drawing/2014/main" val="2110748206"/>
                    </a:ext>
                  </a:extLst>
                </a:gridCol>
                <a:gridCol w="246888">
                  <a:extLst>
                    <a:ext uri="{9D8B030D-6E8A-4147-A177-3AD203B41FA5}">
                      <a16:colId xmlns:a16="http://schemas.microsoft.com/office/drawing/2014/main" val="588865276"/>
                    </a:ext>
                  </a:extLst>
                </a:gridCol>
                <a:gridCol w="246888">
                  <a:extLst>
                    <a:ext uri="{9D8B030D-6E8A-4147-A177-3AD203B41FA5}">
                      <a16:colId xmlns:a16="http://schemas.microsoft.com/office/drawing/2014/main" val="1389479513"/>
                    </a:ext>
                  </a:extLst>
                </a:gridCol>
                <a:gridCol w="246888">
                  <a:extLst>
                    <a:ext uri="{9D8B030D-6E8A-4147-A177-3AD203B41FA5}">
                      <a16:colId xmlns:a16="http://schemas.microsoft.com/office/drawing/2014/main" val="528389296"/>
                    </a:ext>
                  </a:extLst>
                </a:gridCol>
                <a:gridCol w="246888">
                  <a:extLst>
                    <a:ext uri="{9D8B030D-6E8A-4147-A177-3AD203B41FA5}">
                      <a16:colId xmlns:a16="http://schemas.microsoft.com/office/drawing/2014/main" val="3569588654"/>
                    </a:ext>
                  </a:extLst>
                </a:gridCol>
                <a:gridCol w="246888">
                  <a:extLst>
                    <a:ext uri="{9D8B030D-6E8A-4147-A177-3AD203B41FA5}">
                      <a16:colId xmlns:a16="http://schemas.microsoft.com/office/drawing/2014/main" val="446326635"/>
                    </a:ext>
                  </a:extLst>
                </a:gridCol>
                <a:gridCol w="246888">
                  <a:extLst>
                    <a:ext uri="{9D8B030D-6E8A-4147-A177-3AD203B41FA5}">
                      <a16:colId xmlns:a16="http://schemas.microsoft.com/office/drawing/2014/main" val="820139451"/>
                    </a:ext>
                  </a:extLst>
                </a:gridCol>
                <a:gridCol w="246888">
                  <a:extLst>
                    <a:ext uri="{9D8B030D-6E8A-4147-A177-3AD203B41FA5}">
                      <a16:colId xmlns:a16="http://schemas.microsoft.com/office/drawing/2014/main" val="1023130750"/>
                    </a:ext>
                  </a:extLst>
                </a:gridCol>
                <a:gridCol w="246888">
                  <a:extLst>
                    <a:ext uri="{9D8B030D-6E8A-4147-A177-3AD203B41FA5}">
                      <a16:colId xmlns:a16="http://schemas.microsoft.com/office/drawing/2014/main" val="575846337"/>
                    </a:ext>
                  </a:extLst>
                </a:gridCol>
                <a:gridCol w="246888">
                  <a:extLst>
                    <a:ext uri="{9D8B030D-6E8A-4147-A177-3AD203B41FA5}">
                      <a16:colId xmlns:a16="http://schemas.microsoft.com/office/drawing/2014/main" val="3381871434"/>
                    </a:ext>
                  </a:extLst>
                </a:gridCol>
                <a:gridCol w="208280">
                  <a:extLst>
                    <a:ext uri="{9D8B030D-6E8A-4147-A177-3AD203B41FA5}">
                      <a16:colId xmlns:a16="http://schemas.microsoft.com/office/drawing/2014/main" val="2907338903"/>
                    </a:ext>
                  </a:extLst>
                </a:gridCol>
                <a:gridCol w="208280">
                  <a:extLst>
                    <a:ext uri="{9D8B030D-6E8A-4147-A177-3AD203B41FA5}">
                      <a16:colId xmlns:a16="http://schemas.microsoft.com/office/drawing/2014/main" val="2227034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573584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Es de chapines - 2019-03-03 02:08:48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n/a</a:t>
                      </a:r>
                      <a:r>
                        <a:rPr kumimoji="0" lang="es-ES" sz="1000" b="0" i="0" u="none" strike="noStrike" kern="1200" cap="none" spc="0" normalizeH="0" baseline="0" noProof="0">
                          <a:ln>
                            <a:noFill/>
                          </a:ln>
                          <a:solidFill>
                            <a:prstClr val="black"/>
                          </a:solidFill>
                          <a:effectLst/>
                          <a:uLnTx/>
                          <a:uFillTx/>
                          <a:latin typeface="+mn-lt"/>
                          <a:ea typeface="+mn-ea"/>
                          <a:cs typeface="+mn-cs"/>
                        </a:rPr>
                        <a:t>
 Hoy iniciamos una nueva etapa en Es de Chapines y con mucho orgullo les contamos: vamos a hablar de Pensamiento Crítico. Y para poder entenderlo producimos una serie de videos donde aprenderemos a cuestionar nuestro entorno y el porqué de las cosas. El que presentamos hoy trata sobre lo que aprendemos de pequeños y cómo ese conocimiento guía nuestras acciones. Esperamos les guste y esperamos sus comentarios. #EsDeChapines #PensamientoCrítico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https://scontent.xx.fbcdn.net/v/t15.5256-10/p168x128/53184668_554723875011419_7830421513202302976_n.jpg?_nc_cat=100&amp;_nc_ht=scontent.xx&amp;oh=48b899fe962e20918c793b9401557ce1&amp;oe=5D59DB1A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21:49:33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11.85 %</a:t>
                      </a:r>
                    </a:p>
                  </a:txBody>
                  <a:tcPr/>
                </a:tc>
                <a:extLst>
                  <a:ext uri="{0D108BD9-81ED-4DB2-BD59-A6C34878D82A}">
                    <a16:rowId xmlns:a16="http://schemas.microsoft.com/office/drawing/2014/main" val="227853652"/>
                  </a:ext>
                </a:extLst>
              </a:tr>
            </a:tbl>
          </a:graphicData>
        </a:graphic>
      </p:graphicFrame>
      <p:sp>
        <p:nvSpPr>
          <p:cNvPr id="4" name="Text Placeholder 3">
            <a:extLst>
              <a:ext uri="{FF2B5EF4-FFF2-40B4-BE49-F238E27FC236}">
                <a16:creationId xmlns:a16="http://schemas.microsoft.com/office/drawing/2014/main" id="{5AA4618D-F2DA-46CB-9D6B-F6CD1B05870C}"/>
              </a:ext>
            </a:extLst>
          </p:cNvPr>
          <p:cNvSpPr>
            <a:spLocks noGrp="1"/>
          </p:cNvSpPr>
          <p:nvPr>
            <p:ph type="body" sz="quarter" idx="14"/>
          </p:nvPr>
        </p:nvSpPr>
        <p:spPr/>
        <p:txBody>
          <a:bodyPr/>
          <a:lstStyle/>
          <a:p>
            <a:r>
              <a:rPr lang="en-US"/>
              <a:t>01/01/2019 - 05/06/2019</a:t>
            </a:r>
          </a:p>
        </p:txBody>
      </p:sp>
    </p:spTree>
    <p:extLst>
      <p:ext uri="{BB962C8B-B14F-4D97-AF65-F5344CB8AC3E}">
        <p14:creationId xmlns:p14="http://schemas.microsoft.com/office/powerpoint/2010/main" val="2267387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7CAB0-23AD-4364-9D00-26EC761E6CCD}"/>
              </a:ext>
            </a:extLst>
          </p:cNvPr>
          <p:cNvSpPr>
            <a:spLocks noGrp="1"/>
          </p:cNvSpPr>
          <p:nvPr>
            <p:ph type="title"/>
          </p:nvPr>
        </p:nvSpPr>
        <p:spPr/>
        <p:txBody>
          <a:bodyPr/>
          <a:lstStyle/>
          <a:p>
            <a:r>
              <a:rPr lang="en-US"/>
              <a:t>Facebook Video Views | Es de chapines</a:t>
            </a:r>
          </a:p>
        </p:txBody>
      </p:sp>
      <p:graphicFrame>
        <p:nvGraphicFramePr>
          <p:cNvPr id="6" name="Chart Placeholder 5">
            <a:extLst>
              <a:ext uri="{FF2B5EF4-FFF2-40B4-BE49-F238E27FC236}">
                <a16:creationId xmlns:a16="http://schemas.microsoft.com/office/drawing/2014/main" id="{7E761A23-FDEA-46C9-941A-1CCFAC89B34A}"/>
              </a:ext>
            </a:extLst>
          </p:cNvPr>
          <p:cNvGraphicFramePr>
            <a:graphicFrameLocks noGrp="1"/>
          </p:cNvGraphicFramePr>
          <p:nvPr>
            <p:ph type="chart" sz="quarter" idx="13"/>
            <p:extLst>
              <p:ext uri="{D42A27DB-BD31-4B8C-83A1-F6EECF244321}">
                <p14:modId xmlns:p14="http://schemas.microsoft.com/office/powerpoint/2010/main" val="967815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8BDCB3-E8FA-4EEE-8259-17D7274CC31C}"/>
              </a:ext>
            </a:extLst>
          </p:cNvPr>
          <p:cNvSpPr>
            <a:spLocks noGrp="1"/>
          </p:cNvSpPr>
          <p:nvPr>
            <p:ph type="body" sz="quarter" idx="14"/>
          </p:nvPr>
        </p:nvSpPr>
        <p:spPr/>
        <p:txBody>
          <a:bodyPr/>
          <a:lstStyle/>
          <a:p>
            <a:r>
              <a:rPr lang="en-US"/>
              <a:t>01/01/2019 - 05/06/2019</a:t>
            </a:r>
          </a:p>
        </p:txBody>
      </p:sp>
      <p:sp>
        <p:nvSpPr>
          <p:cNvPr id="5" name="Footer Placeholder 4">
            <a:extLst>
              <a:ext uri="{FF2B5EF4-FFF2-40B4-BE49-F238E27FC236}">
                <a16:creationId xmlns:a16="http://schemas.microsoft.com/office/drawing/2014/main" id="{FA430E4D-A852-4728-9988-3298FD5452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6957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6E1BC-31FC-4CA7-88BE-D27FD0B9DF24}"/>
              </a:ext>
            </a:extLst>
          </p:cNvPr>
          <p:cNvSpPr>
            <a:spLocks noGrp="1"/>
          </p:cNvSpPr>
          <p:nvPr>
            <p:ph type="title"/>
          </p:nvPr>
        </p:nvSpPr>
        <p:spPr/>
        <p:txBody>
          <a:bodyPr/>
          <a:lstStyle/>
          <a:p>
            <a:r>
              <a:rPr lang="en-US"/>
              <a:t>Facebook Video Views Table | Es de chapines</a:t>
            </a:r>
          </a:p>
        </p:txBody>
      </p:sp>
      <p:graphicFrame>
        <p:nvGraphicFramePr>
          <p:cNvPr id="5" name="Table Placeholder 4">
            <a:extLst>
              <a:ext uri="{FF2B5EF4-FFF2-40B4-BE49-F238E27FC236}">
                <a16:creationId xmlns:a16="http://schemas.microsoft.com/office/drawing/2014/main" id="{D6415EAB-6108-4255-9EE5-0FE3C7E44F0F}"/>
              </a:ext>
            </a:extLst>
          </p:cNvPr>
          <p:cNvGraphicFramePr>
            <a:graphicFrameLocks noGrp="1"/>
          </p:cNvGraphicFramePr>
          <p:nvPr>
            <p:ph type="tbl" sz="quarter" idx="13"/>
            <p:extLst>
              <p:ext uri="{D42A27DB-BD31-4B8C-83A1-F6EECF244321}">
                <p14:modId xmlns:p14="http://schemas.microsoft.com/office/powerpoint/2010/main" val="1687356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63700967"/>
                    </a:ext>
                  </a:extLst>
                </a:gridCol>
                <a:gridCol w="411480">
                  <a:extLst>
                    <a:ext uri="{9D8B030D-6E8A-4147-A177-3AD203B41FA5}">
                      <a16:colId xmlns:a16="http://schemas.microsoft.com/office/drawing/2014/main" val="1541303431"/>
                    </a:ext>
                  </a:extLst>
                </a:gridCol>
                <a:gridCol w="411480">
                  <a:extLst>
                    <a:ext uri="{9D8B030D-6E8A-4147-A177-3AD203B41FA5}">
                      <a16:colId xmlns:a16="http://schemas.microsoft.com/office/drawing/2014/main" val="1774689305"/>
                    </a:ext>
                  </a:extLst>
                </a:gridCol>
                <a:gridCol w="411480">
                  <a:extLst>
                    <a:ext uri="{9D8B030D-6E8A-4147-A177-3AD203B41FA5}">
                      <a16:colId xmlns:a16="http://schemas.microsoft.com/office/drawing/2014/main" val="2863670916"/>
                    </a:ext>
                  </a:extLst>
                </a:gridCol>
                <a:gridCol w="411480">
                  <a:extLst>
                    <a:ext uri="{9D8B030D-6E8A-4147-A177-3AD203B41FA5}">
                      <a16:colId xmlns:a16="http://schemas.microsoft.com/office/drawing/2014/main" val="4115118343"/>
                    </a:ext>
                  </a:extLst>
                </a:gridCol>
                <a:gridCol w="411480">
                  <a:extLst>
                    <a:ext uri="{9D8B030D-6E8A-4147-A177-3AD203B41FA5}">
                      <a16:colId xmlns:a16="http://schemas.microsoft.com/office/drawing/2014/main" val="197248436"/>
                    </a:ext>
                  </a:extLst>
                </a:gridCol>
                <a:gridCol w="411480">
                  <a:extLst>
                    <a:ext uri="{9D8B030D-6E8A-4147-A177-3AD203B41FA5}">
                      <a16:colId xmlns:a16="http://schemas.microsoft.com/office/drawing/2014/main" val="4204787288"/>
                    </a:ext>
                  </a:extLst>
                </a:gridCol>
                <a:gridCol w="411480">
                  <a:extLst>
                    <a:ext uri="{9D8B030D-6E8A-4147-A177-3AD203B41FA5}">
                      <a16:colId xmlns:a16="http://schemas.microsoft.com/office/drawing/2014/main" val="1433310546"/>
                    </a:ext>
                  </a:extLst>
                </a:gridCol>
                <a:gridCol w="411480">
                  <a:extLst>
                    <a:ext uri="{9D8B030D-6E8A-4147-A177-3AD203B41FA5}">
                      <a16:colId xmlns:a16="http://schemas.microsoft.com/office/drawing/2014/main" val="2021824383"/>
                    </a:ext>
                  </a:extLst>
                </a:gridCol>
                <a:gridCol w="411480">
                  <a:extLst>
                    <a:ext uri="{9D8B030D-6E8A-4147-A177-3AD203B41FA5}">
                      <a16:colId xmlns:a16="http://schemas.microsoft.com/office/drawing/2014/main" val="3520487687"/>
                    </a:ext>
                  </a:extLst>
                </a:gridCol>
                <a:gridCol w="411480">
                  <a:extLst>
                    <a:ext uri="{9D8B030D-6E8A-4147-A177-3AD203B41FA5}">
                      <a16:colId xmlns:a16="http://schemas.microsoft.com/office/drawing/2014/main" val="2119034306"/>
                    </a:ext>
                  </a:extLst>
                </a:gridCol>
                <a:gridCol w="411480">
                  <a:extLst>
                    <a:ext uri="{9D8B030D-6E8A-4147-A177-3AD203B41FA5}">
                      <a16:colId xmlns:a16="http://schemas.microsoft.com/office/drawing/2014/main" val="3600108177"/>
                    </a:ext>
                  </a:extLst>
                </a:gridCol>
                <a:gridCol w="411480">
                  <a:extLst>
                    <a:ext uri="{9D8B030D-6E8A-4147-A177-3AD203B41FA5}">
                      <a16:colId xmlns:a16="http://schemas.microsoft.com/office/drawing/2014/main" val="4090497676"/>
                    </a:ext>
                  </a:extLst>
                </a:gridCol>
                <a:gridCol w="411480">
                  <a:extLst>
                    <a:ext uri="{9D8B030D-6E8A-4147-A177-3AD203B41FA5}">
                      <a16:colId xmlns:a16="http://schemas.microsoft.com/office/drawing/2014/main" val="1708218598"/>
                    </a:ext>
                  </a:extLst>
                </a:gridCol>
                <a:gridCol w="411480">
                  <a:extLst>
                    <a:ext uri="{9D8B030D-6E8A-4147-A177-3AD203B41FA5}">
                      <a16:colId xmlns:a16="http://schemas.microsoft.com/office/drawing/2014/main" val="1807411282"/>
                    </a:ext>
                  </a:extLst>
                </a:gridCol>
                <a:gridCol w="411480">
                  <a:extLst>
                    <a:ext uri="{9D8B030D-6E8A-4147-A177-3AD203B41FA5}">
                      <a16:colId xmlns:a16="http://schemas.microsoft.com/office/drawing/2014/main" val="381999955"/>
                    </a:ext>
                  </a:extLst>
                </a:gridCol>
                <a:gridCol w="411480">
                  <a:extLst>
                    <a:ext uri="{9D8B030D-6E8A-4147-A177-3AD203B41FA5}">
                      <a16:colId xmlns:a16="http://schemas.microsoft.com/office/drawing/2014/main" val="3106672761"/>
                    </a:ext>
                  </a:extLst>
                </a:gridCol>
                <a:gridCol w="411480">
                  <a:extLst>
                    <a:ext uri="{9D8B030D-6E8A-4147-A177-3AD203B41FA5}">
                      <a16:colId xmlns:a16="http://schemas.microsoft.com/office/drawing/2014/main" val="809424647"/>
                    </a:ext>
                  </a:extLst>
                </a:gridCol>
                <a:gridCol w="411480">
                  <a:extLst>
                    <a:ext uri="{9D8B030D-6E8A-4147-A177-3AD203B41FA5}">
                      <a16:colId xmlns:a16="http://schemas.microsoft.com/office/drawing/2014/main" val="1806097022"/>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10s Paid Video Views</a:t>
                      </a:r>
                    </a:p>
                  </a:txBody>
                  <a:tcPr/>
                </a:tc>
                <a:tc>
                  <a:txBody>
                    <a:bodyPr/>
                    <a:lstStyle/>
                    <a:p>
                      <a:r>
                        <a:rPr lang="en-US" sz="1000"/>
                        <a:t>30s Paid Video Views</a:t>
                      </a:r>
                    </a:p>
                  </a:txBody>
                  <a:tcPr/>
                </a:tc>
                <a:tc>
                  <a:txBody>
                    <a:bodyPr/>
                    <a:lstStyle/>
                    <a:p>
                      <a:r>
                        <a:rPr lang="en-US" sz="1000"/>
                        <a:t>Organic Video Views</a:t>
                      </a:r>
                    </a:p>
                  </a:txBody>
                  <a:tcPr/>
                </a:tc>
                <a:tc>
                  <a:txBody>
                    <a:bodyPr/>
                    <a:lstStyle/>
                    <a:p>
                      <a:r>
                        <a:rPr lang="en-US" sz="1000"/>
                        <a:t>10s Organic Video Views</a:t>
                      </a:r>
                    </a:p>
                  </a:txBody>
                  <a:tcPr/>
                </a:tc>
                <a:tc>
                  <a:txBody>
                    <a:bodyPr/>
                    <a:lstStyle/>
                    <a:p>
                      <a:r>
                        <a:rPr lang="en-US" sz="1000"/>
                        <a:t>30s Organic Video Views</a:t>
                      </a:r>
                    </a:p>
                  </a:txBody>
                  <a:tcPr/>
                </a:tc>
                <a:tc>
                  <a:txBody>
                    <a:bodyPr/>
                    <a:lstStyle/>
                    <a:p>
                      <a:r>
                        <a:rPr lang="en-US" sz="1000"/>
                        <a:t>Autoplayed Video Views</a:t>
                      </a:r>
                    </a:p>
                  </a:txBody>
                  <a:tcPr/>
                </a:tc>
                <a:tc>
                  <a:txBody>
                    <a:bodyPr/>
                    <a:lstStyle/>
                    <a:p>
                      <a:r>
                        <a:rPr lang="en-US" sz="1000"/>
                        <a:t>10s Autoplayed Video Views</a:t>
                      </a:r>
                    </a:p>
                  </a:txBody>
                  <a:tcPr/>
                </a:tc>
                <a:tc>
                  <a:txBody>
                    <a:bodyPr/>
                    <a:lstStyle/>
                    <a:p>
                      <a:r>
                        <a:rPr lang="en-US" sz="1000"/>
                        <a:t>30s Autoplayed Video Views</a:t>
                      </a:r>
                    </a:p>
                  </a:txBody>
                  <a:tcPr/>
                </a:tc>
                <a:tc>
                  <a:txBody>
                    <a:bodyPr/>
                    <a:lstStyle/>
                    <a:p>
                      <a:r>
                        <a:rPr lang="en-US" sz="1000"/>
                        <a:t>Click-to-Play Video Views</a:t>
                      </a:r>
                    </a:p>
                  </a:txBody>
                  <a:tcPr/>
                </a:tc>
                <a:tc>
                  <a:txBody>
                    <a:bodyPr/>
                    <a:lstStyle/>
                    <a:p>
                      <a:r>
                        <a:rPr lang="en-US" sz="1000"/>
                        <a:t>10s Click-to-Play Video Views</a:t>
                      </a:r>
                    </a:p>
                  </a:txBody>
                  <a:tcPr/>
                </a:tc>
                <a:tc>
                  <a:txBody>
                    <a:bodyPr/>
                    <a:lstStyle/>
                    <a:p>
                      <a:r>
                        <a:rPr lang="en-US" sz="1000"/>
                        <a:t>30s Click-to-Play Video Views</a:t>
                      </a:r>
                    </a:p>
                  </a:txBody>
                  <a:tcPr/>
                </a:tc>
                <a:tc>
                  <a:txBody>
                    <a:bodyPr/>
                    <a:lstStyle/>
                    <a:p>
                      <a:r>
                        <a:rPr lang="en-US" sz="1000"/>
                        <a:t>Repeat Views</a:t>
                      </a:r>
                    </a:p>
                  </a:txBody>
                  <a:tcPr/>
                </a:tc>
                <a:tc>
                  <a:txBody>
                    <a:bodyPr/>
                    <a:lstStyle/>
                    <a:p>
                      <a:r>
                        <a:rPr lang="en-US" sz="1000"/>
                        <a:t>10s Repeat Views</a:t>
                      </a:r>
                    </a:p>
                  </a:txBody>
                  <a:tcPr/>
                </a:tc>
                <a:tc>
                  <a:txBody>
                    <a:bodyPr/>
                    <a:lstStyle/>
                    <a:p>
                      <a:r>
                        <a:rPr lang="en-US" sz="1000"/>
                        <a:t>30s Repeat Views</a:t>
                      </a:r>
                    </a:p>
                  </a:txBody>
                  <a:tcPr/>
                </a:tc>
                <a:extLst>
                  <a:ext uri="{0D108BD9-81ED-4DB2-BD59-A6C34878D82A}">
                    <a16:rowId xmlns:a16="http://schemas.microsoft.com/office/drawing/2014/main" val="1203864924"/>
                  </a:ext>
                </a:extLst>
              </a:tr>
              <a:tr h="370840">
                <a:tc>
                  <a:txBody>
                    <a:bodyPr/>
                    <a:lstStyle/>
                    <a:p>
                      <a:r>
                        <a:rPr lang="en-US" sz="1000"/>
                        <a:t>Es de chapines</a:t>
                      </a:r>
                    </a:p>
                  </a:txBody>
                  <a:tcPr/>
                </a:tc>
                <a:tc>
                  <a:txBody>
                    <a:bodyPr/>
                    <a:lstStyle/>
                    <a:p>
                      <a:r>
                        <a:rPr lang="en-US" sz="1000"/>
                        <a:t>286925</a:t>
                      </a:r>
                    </a:p>
                  </a:txBody>
                  <a:tcPr/>
                </a:tc>
                <a:tc>
                  <a:txBody>
                    <a:bodyPr/>
                    <a:lstStyle/>
                    <a:p>
                      <a:r>
                        <a:rPr lang="en-US" sz="1000"/>
                        <a:t>120551</a:t>
                      </a:r>
                    </a:p>
                  </a:txBody>
                  <a:tcPr/>
                </a:tc>
                <a:tc>
                  <a:txBody>
                    <a:bodyPr/>
                    <a:lstStyle/>
                    <a:p>
                      <a:r>
                        <a:rPr lang="en-US" sz="1000"/>
                        <a:t>63216</a:t>
                      </a:r>
                    </a:p>
                  </a:txBody>
                  <a:tcPr/>
                </a:tc>
                <a:tc>
                  <a:txBody>
                    <a:bodyPr/>
                    <a:lstStyle/>
                    <a:p>
                      <a:r>
                        <a:rPr lang="en-US" sz="1000"/>
                        <a:t>273160</a:t>
                      </a:r>
                    </a:p>
                  </a:txBody>
                  <a:tcPr/>
                </a:tc>
                <a:tc>
                  <a:txBody>
                    <a:bodyPr/>
                    <a:lstStyle/>
                    <a:p>
                      <a:r>
                        <a:rPr lang="en-US" sz="1000"/>
                        <a:t>115062</a:t>
                      </a:r>
                    </a:p>
                  </a:txBody>
                  <a:tcPr/>
                </a:tc>
                <a:tc>
                  <a:txBody>
                    <a:bodyPr/>
                    <a:lstStyle/>
                    <a:p>
                      <a:r>
                        <a:rPr lang="en-US" sz="1000"/>
                        <a:t>60549</a:t>
                      </a:r>
                    </a:p>
                  </a:txBody>
                  <a:tcPr/>
                </a:tc>
                <a:tc>
                  <a:txBody>
                    <a:bodyPr/>
                    <a:lstStyle/>
                    <a:p>
                      <a:r>
                        <a:rPr lang="en-US" sz="1000"/>
                        <a:t>13765</a:t>
                      </a:r>
                    </a:p>
                  </a:txBody>
                  <a:tcPr/>
                </a:tc>
                <a:tc>
                  <a:txBody>
                    <a:bodyPr/>
                    <a:lstStyle/>
                    <a:p>
                      <a:r>
                        <a:rPr lang="en-US" sz="1000"/>
                        <a:t>5489</a:t>
                      </a:r>
                    </a:p>
                  </a:txBody>
                  <a:tcPr/>
                </a:tc>
                <a:tc>
                  <a:txBody>
                    <a:bodyPr/>
                    <a:lstStyle/>
                    <a:p>
                      <a:r>
                        <a:rPr lang="en-US" sz="1000"/>
                        <a:t>2667</a:t>
                      </a:r>
                    </a:p>
                  </a:txBody>
                  <a:tcPr/>
                </a:tc>
                <a:tc>
                  <a:txBody>
                    <a:bodyPr/>
                    <a:lstStyle/>
                    <a:p>
                      <a:r>
                        <a:rPr lang="en-US" sz="1000"/>
                        <a:t>259681</a:t>
                      </a:r>
                    </a:p>
                  </a:txBody>
                  <a:tcPr/>
                </a:tc>
                <a:tc>
                  <a:txBody>
                    <a:bodyPr/>
                    <a:lstStyle/>
                    <a:p>
                      <a:r>
                        <a:rPr lang="en-US" sz="1000"/>
                        <a:t>104433</a:t>
                      </a:r>
                    </a:p>
                  </a:txBody>
                  <a:tcPr/>
                </a:tc>
                <a:tc>
                  <a:txBody>
                    <a:bodyPr/>
                    <a:lstStyle/>
                    <a:p>
                      <a:r>
                        <a:rPr lang="en-US" sz="1000"/>
                        <a:t>54157</a:t>
                      </a:r>
                    </a:p>
                  </a:txBody>
                  <a:tcPr/>
                </a:tc>
                <a:tc>
                  <a:txBody>
                    <a:bodyPr/>
                    <a:lstStyle/>
                    <a:p>
                      <a:r>
                        <a:rPr lang="en-US" sz="1000"/>
                        <a:t>27244</a:t>
                      </a:r>
                    </a:p>
                  </a:txBody>
                  <a:tcPr/>
                </a:tc>
                <a:tc>
                  <a:txBody>
                    <a:bodyPr/>
                    <a:lstStyle/>
                    <a:p>
                      <a:r>
                        <a:rPr lang="en-US" sz="1000"/>
                        <a:t>16118</a:t>
                      </a:r>
                    </a:p>
                  </a:txBody>
                  <a:tcPr/>
                </a:tc>
                <a:tc>
                  <a:txBody>
                    <a:bodyPr/>
                    <a:lstStyle/>
                    <a:p>
                      <a:r>
                        <a:rPr lang="en-US" sz="1000"/>
                        <a:t>9059</a:t>
                      </a:r>
                    </a:p>
                  </a:txBody>
                  <a:tcPr/>
                </a:tc>
                <a:tc>
                  <a:txBody>
                    <a:bodyPr/>
                    <a:lstStyle/>
                    <a:p>
                      <a:r>
                        <a:rPr lang="en-US" sz="1000"/>
                        <a:t>6770</a:t>
                      </a:r>
                    </a:p>
                  </a:txBody>
                  <a:tcPr/>
                </a:tc>
                <a:tc>
                  <a:txBody>
                    <a:bodyPr/>
                    <a:lstStyle/>
                    <a:p>
                      <a:r>
                        <a:rPr lang="en-US" sz="1000"/>
                        <a:t>2454</a:t>
                      </a:r>
                    </a:p>
                  </a:txBody>
                  <a:tcPr/>
                </a:tc>
                <a:tc>
                  <a:txBody>
                    <a:bodyPr/>
                    <a:lstStyle/>
                    <a:p>
                      <a:r>
                        <a:rPr lang="en-US" sz="1000"/>
                        <a:t>815</a:t>
                      </a:r>
                    </a:p>
                  </a:txBody>
                  <a:tcPr/>
                </a:tc>
                <a:extLst>
                  <a:ext uri="{0D108BD9-81ED-4DB2-BD59-A6C34878D82A}">
                    <a16:rowId xmlns:a16="http://schemas.microsoft.com/office/drawing/2014/main" val="3733875904"/>
                  </a:ext>
                </a:extLst>
              </a:tr>
            </a:tbl>
          </a:graphicData>
        </a:graphic>
      </p:graphicFrame>
      <p:sp>
        <p:nvSpPr>
          <p:cNvPr id="4" name="Text Placeholder 3">
            <a:extLst>
              <a:ext uri="{FF2B5EF4-FFF2-40B4-BE49-F238E27FC236}">
                <a16:creationId xmlns:a16="http://schemas.microsoft.com/office/drawing/2014/main" id="{2471B29B-11A0-4661-8864-CD0ADC5D8B57}"/>
              </a:ext>
            </a:extLst>
          </p:cNvPr>
          <p:cNvSpPr>
            <a:spLocks noGrp="1"/>
          </p:cNvSpPr>
          <p:nvPr>
            <p:ph type="body" sz="quarter" idx="14"/>
          </p:nvPr>
        </p:nvSpPr>
        <p:spPr/>
        <p:txBody>
          <a:bodyPr/>
          <a:lstStyle/>
          <a:p>
            <a:r>
              <a:rPr lang="en-US"/>
              <a:t>01/01/2019 - 05/06/2019</a:t>
            </a:r>
          </a:p>
        </p:txBody>
      </p:sp>
    </p:spTree>
    <p:extLst>
      <p:ext uri="{BB962C8B-B14F-4D97-AF65-F5344CB8AC3E}">
        <p14:creationId xmlns:p14="http://schemas.microsoft.com/office/powerpoint/2010/main" val="14114062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1699</Words>
  <Application>Microsoft Office PowerPoint</Application>
  <PresentationFormat>On-screen Show (4:3)</PresentationFormat>
  <Paragraphs>597</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Vídeos FB</vt:lpstr>
      <vt:lpstr>Facebook Own Video Posts | Es de chapines</vt:lpstr>
      <vt:lpstr>Facebook Video Type Distribution | Es de chapines</vt:lpstr>
      <vt:lpstr>Facebook Key Metrics Table | Es de chapines</vt:lpstr>
      <vt:lpstr>Facebook Own Videos Table | Es de chapines - 1 of 10</vt:lpstr>
      <vt:lpstr>Facebook Own Videos Table | Es de chapines - 2 of 10</vt:lpstr>
      <vt:lpstr>Facebook Own Videos Table | Es de chapines - 3 of 10</vt:lpstr>
      <vt:lpstr>Facebook Own Videos Table | Es de chapines - 4 of 10</vt:lpstr>
      <vt:lpstr>Facebook Own Videos Table | Es de chapines - 5 of 10</vt:lpstr>
      <vt:lpstr>Facebook Own Videos Table | Es de chapines - 6 of 10</vt:lpstr>
      <vt:lpstr>Facebook Own Videos Table | Es de chapines - 7 of 10</vt:lpstr>
      <vt:lpstr>Facebook Own Videos Table | Es de chapines - 8 of 10</vt:lpstr>
      <vt:lpstr>Facebook Own Videos Table | Es de chapines - 9 of 10</vt:lpstr>
      <vt:lpstr>Facebook Own Videos Table | Es de chapines - 10 of 10</vt:lpstr>
      <vt:lpstr>Facebook Video Views | Es de chapines</vt:lpstr>
      <vt:lpstr>Facebook Video Views Table | Es de chapines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Vídeos FB</dc:title>
  <dc:creator>Frederik Peiniger</dc:creator>
  <cp:lastModifiedBy>Frederik Peiniger</cp:lastModifiedBy>
  <cp:revision>1</cp:revision>
  <dcterms:created xsi:type="dcterms:W3CDTF">2019-05-07T15:56:41Z</dcterms:created>
  <dcterms:modified xsi:type="dcterms:W3CDTF">2019-05-07T15:57:19Z</dcterms:modified>
</cp:coreProperties>
</file>