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 de chapines</c:v>
                </c:pt>
              </c:strCache>
            </c:strRef>
          </c:tx>
          <c:spPr>
            <a:ln w="28575" cap="rnd">
              <a:solidFill>
                <a:schemeClr val="accent1"/>
              </a:solidFill>
              <a:round/>
            </a:ln>
            <a:effectLst/>
          </c:spPr>
          <c:marker>
            <c:symbol val="none"/>
          </c:marker>
          <c:cat>
            <c:numRef>
              <c:f>Sheet1!$A$2:$A$31</c:f>
              <c:numCache>
                <c:formatCode>m/d/yyyy</c:formatCode>
                <c:ptCount val="30"/>
                <c:pt idx="0">
                  <c:v>43562</c:v>
                </c:pt>
                <c:pt idx="1">
                  <c:v>43563</c:v>
                </c:pt>
                <c:pt idx="2">
                  <c:v>43564</c:v>
                </c:pt>
                <c:pt idx="3">
                  <c:v>43565</c:v>
                </c:pt>
                <c:pt idx="4">
                  <c:v>43566</c:v>
                </c:pt>
                <c:pt idx="5">
                  <c:v>43567</c:v>
                </c:pt>
                <c:pt idx="6">
                  <c:v>43568</c:v>
                </c:pt>
                <c:pt idx="7">
                  <c:v>43569</c:v>
                </c:pt>
                <c:pt idx="8">
                  <c:v>43570</c:v>
                </c:pt>
                <c:pt idx="9">
                  <c:v>43571</c:v>
                </c:pt>
                <c:pt idx="10">
                  <c:v>43572</c:v>
                </c:pt>
                <c:pt idx="11">
                  <c:v>43573</c:v>
                </c:pt>
                <c:pt idx="12">
                  <c:v>43574</c:v>
                </c:pt>
                <c:pt idx="13">
                  <c:v>43575</c:v>
                </c:pt>
                <c:pt idx="14">
                  <c:v>43576</c:v>
                </c:pt>
                <c:pt idx="15">
                  <c:v>43577</c:v>
                </c:pt>
                <c:pt idx="16">
                  <c:v>43578</c:v>
                </c:pt>
                <c:pt idx="17">
                  <c:v>43579</c:v>
                </c:pt>
                <c:pt idx="18">
                  <c:v>43580</c:v>
                </c:pt>
                <c:pt idx="19">
                  <c:v>43581</c:v>
                </c:pt>
                <c:pt idx="20">
                  <c:v>43582</c:v>
                </c:pt>
                <c:pt idx="21">
                  <c:v>43583</c:v>
                </c:pt>
                <c:pt idx="22">
                  <c:v>43584</c:v>
                </c:pt>
                <c:pt idx="23">
                  <c:v>43585</c:v>
                </c:pt>
                <c:pt idx="24">
                  <c:v>43586</c:v>
                </c:pt>
                <c:pt idx="25">
                  <c:v>43587</c:v>
                </c:pt>
                <c:pt idx="26">
                  <c:v>43588</c:v>
                </c:pt>
                <c:pt idx="27">
                  <c:v>43589</c:v>
                </c:pt>
                <c:pt idx="28">
                  <c:v>43590</c:v>
                </c:pt>
                <c:pt idx="29">
                  <c:v>43591</c:v>
                </c:pt>
              </c:numCache>
            </c:numRef>
          </c:cat>
          <c:val>
            <c:numRef>
              <c:f>Sheet1!$B$2:$B$31</c:f>
              <c:numCache>
                <c:formatCode>General</c:formatCode>
                <c:ptCount val="30"/>
              </c:numCache>
            </c:numRef>
          </c:val>
          <c:smooth val="0"/>
          <c:extLst>
            <c:ext xmlns:c16="http://schemas.microsoft.com/office/drawing/2014/chart" uri="{C3380CC4-5D6E-409C-BE32-E72D297353CC}">
              <c16:uniqueId val="{00000000-578C-4D83-A970-D4E3037CF642}"/>
            </c:ext>
          </c:extLst>
        </c:ser>
        <c:dLbls>
          <c:showLegendKey val="0"/>
          <c:showVal val="0"/>
          <c:showCatName val="0"/>
          <c:showSerName val="0"/>
          <c:showPercent val="0"/>
          <c:showBubbleSize val="0"/>
        </c:dLbls>
        <c:smooth val="0"/>
        <c:axId val="256928888"/>
        <c:axId val="253594704"/>
      </c:lineChart>
      <c:dateAx>
        <c:axId val="256928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594704"/>
        <c:crosses val="autoZero"/>
        <c:auto val="1"/>
        <c:lblOffset val="100"/>
        <c:baseTimeUnit val="days"/>
      </c:dateAx>
      <c:valAx>
        <c:axId val="253594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928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 de chapines</c:v>
                </c:pt>
              </c:strCache>
            </c:strRef>
          </c:tx>
          <c:spPr>
            <a:ln w="28575" cap="rnd">
              <a:solidFill>
                <a:schemeClr val="accent1"/>
              </a:solidFill>
              <a:round/>
            </a:ln>
            <a:effectLst/>
          </c:spPr>
          <c:marker>
            <c:symbol val="none"/>
          </c:marker>
          <c:cat>
            <c:numRef>
              <c:f>Sheet1!$A$2:$A$31</c:f>
              <c:numCache>
                <c:formatCode>m/d/yyyy</c:formatCode>
                <c:ptCount val="30"/>
                <c:pt idx="0">
                  <c:v>43562</c:v>
                </c:pt>
                <c:pt idx="1">
                  <c:v>43563</c:v>
                </c:pt>
                <c:pt idx="2">
                  <c:v>43564</c:v>
                </c:pt>
                <c:pt idx="3">
                  <c:v>43565</c:v>
                </c:pt>
                <c:pt idx="4">
                  <c:v>43566</c:v>
                </c:pt>
                <c:pt idx="5">
                  <c:v>43567</c:v>
                </c:pt>
                <c:pt idx="6">
                  <c:v>43568</c:v>
                </c:pt>
                <c:pt idx="7">
                  <c:v>43569</c:v>
                </c:pt>
                <c:pt idx="8">
                  <c:v>43570</c:v>
                </c:pt>
                <c:pt idx="9">
                  <c:v>43571</c:v>
                </c:pt>
                <c:pt idx="10">
                  <c:v>43572</c:v>
                </c:pt>
                <c:pt idx="11">
                  <c:v>43573</c:v>
                </c:pt>
                <c:pt idx="12">
                  <c:v>43574</c:v>
                </c:pt>
                <c:pt idx="13">
                  <c:v>43575</c:v>
                </c:pt>
                <c:pt idx="14">
                  <c:v>43576</c:v>
                </c:pt>
                <c:pt idx="15">
                  <c:v>43577</c:v>
                </c:pt>
                <c:pt idx="16">
                  <c:v>43578</c:v>
                </c:pt>
                <c:pt idx="17">
                  <c:v>43579</c:v>
                </c:pt>
                <c:pt idx="18">
                  <c:v>43580</c:v>
                </c:pt>
                <c:pt idx="19">
                  <c:v>43581</c:v>
                </c:pt>
                <c:pt idx="20">
                  <c:v>43582</c:v>
                </c:pt>
                <c:pt idx="21">
                  <c:v>43583</c:v>
                </c:pt>
                <c:pt idx="22">
                  <c:v>43584</c:v>
                </c:pt>
                <c:pt idx="23">
                  <c:v>43585</c:v>
                </c:pt>
                <c:pt idx="24">
                  <c:v>43586</c:v>
                </c:pt>
                <c:pt idx="25">
                  <c:v>43587</c:v>
                </c:pt>
                <c:pt idx="26">
                  <c:v>43588</c:v>
                </c:pt>
                <c:pt idx="27">
                  <c:v>43589</c:v>
                </c:pt>
                <c:pt idx="28">
                  <c:v>43590</c:v>
                </c:pt>
                <c:pt idx="29">
                  <c:v>43591</c:v>
                </c:pt>
              </c:numCache>
            </c:numRef>
          </c:cat>
          <c:val>
            <c:numRef>
              <c:f>Sheet1!$B$2:$B$31</c:f>
              <c:numCache>
                <c:formatCode>General</c:formatCode>
                <c:ptCount val="30"/>
                <c:pt idx="0">
                  <c:v>0</c:v>
                </c:pt>
                <c:pt idx="1">
                  <c:v>1</c:v>
                </c:pt>
                <c:pt idx="2">
                  <c:v>0</c:v>
                </c:pt>
                <c:pt idx="3">
                  <c:v>0</c:v>
                </c:pt>
                <c:pt idx="4">
                  <c:v>0</c:v>
                </c:pt>
                <c:pt idx="5">
                  <c:v>1</c:v>
                </c:pt>
                <c:pt idx="6">
                  <c:v>0</c:v>
                </c:pt>
                <c:pt idx="7">
                  <c:v>0</c:v>
                </c:pt>
                <c:pt idx="8">
                  <c:v>0</c:v>
                </c:pt>
                <c:pt idx="9">
                  <c:v>0</c:v>
                </c:pt>
                <c:pt idx="10">
                  <c:v>0</c:v>
                </c:pt>
                <c:pt idx="11">
                  <c:v>0</c:v>
                </c:pt>
                <c:pt idx="12">
                  <c:v>0</c:v>
                </c:pt>
                <c:pt idx="13">
                  <c:v>0</c:v>
                </c:pt>
                <c:pt idx="14">
                  <c:v>0</c:v>
                </c:pt>
                <c:pt idx="15">
                  <c:v>0</c:v>
                </c:pt>
                <c:pt idx="16">
                  <c:v>0</c:v>
                </c:pt>
                <c:pt idx="17">
                  <c:v>1</c:v>
                </c:pt>
                <c:pt idx="18">
                  <c:v>1</c:v>
                </c:pt>
                <c:pt idx="19">
                  <c:v>0</c:v>
                </c:pt>
                <c:pt idx="20">
                  <c:v>0</c:v>
                </c:pt>
                <c:pt idx="21">
                  <c:v>0</c:v>
                </c:pt>
                <c:pt idx="22">
                  <c:v>0</c:v>
                </c:pt>
                <c:pt idx="23">
                  <c:v>0</c:v>
                </c:pt>
                <c:pt idx="24">
                  <c:v>0</c:v>
                </c:pt>
                <c:pt idx="25">
                  <c:v>1</c:v>
                </c:pt>
                <c:pt idx="26">
                  <c:v>0</c:v>
                </c:pt>
                <c:pt idx="27">
                  <c:v>0</c:v>
                </c:pt>
                <c:pt idx="28">
                  <c:v>0</c:v>
                </c:pt>
                <c:pt idx="29">
                  <c:v>0</c:v>
                </c:pt>
              </c:numCache>
            </c:numRef>
          </c:val>
          <c:smooth val="0"/>
          <c:extLst>
            <c:ext xmlns:c16="http://schemas.microsoft.com/office/drawing/2014/chart" uri="{C3380CC4-5D6E-409C-BE32-E72D297353CC}">
              <c16:uniqueId val="{00000000-3770-4F0C-917A-0BB322552D56}"/>
            </c:ext>
          </c:extLst>
        </c:ser>
        <c:dLbls>
          <c:showLegendKey val="0"/>
          <c:showVal val="0"/>
          <c:showCatName val="0"/>
          <c:showSerName val="0"/>
          <c:showPercent val="0"/>
          <c:showBubbleSize val="0"/>
        </c:dLbls>
        <c:smooth val="0"/>
        <c:axId val="308555984"/>
        <c:axId val="308556312"/>
      </c:lineChart>
      <c:dateAx>
        <c:axId val="308555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556312"/>
        <c:crosses val="autoZero"/>
        <c:auto val="1"/>
        <c:lblOffset val="100"/>
        <c:baseTimeUnit val="days"/>
      </c:dateAx>
      <c:valAx>
        <c:axId val="308556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555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Es de chapines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0</c:v>
                </c:pt>
                <c:pt idx="1">
                  <c:v>100</c:v>
                </c:pt>
                <c:pt idx="2">
                  <c:v>100</c:v>
                </c:pt>
                <c:pt idx="3">
                  <c:v>0</c:v>
                </c:pt>
                <c:pt idx="4">
                  <c:v>0</c:v>
                </c:pt>
                <c:pt idx="5">
                  <c:v>0</c:v>
                </c:pt>
              </c:numCache>
            </c:numRef>
          </c:val>
          <c:extLst>
            <c:ext xmlns:c16="http://schemas.microsoft.com/office/drawing/2014/chart" uri="{C3380CC4-5D6E-409C-BE32-E72D297353CC}">
              <c16:uniqueId val="{00000000-DA26-4E77-B6E7-79EC59EC8CAC}"/>
            </c:ext>
          </c:extLst>
        </c:ser>
        <c:dLbls>
          <c:showLegendKey val="0"/>
          <c:showVal val="0"/>
          <c:showCatName val="0"/>
          <c:showSerName val="0"/>
          <c:showPercent val="0"/>
          <c:showBubbleSize val="0"/>
        </c:dLbls>
        <c:axId val="309240120"/>
        <c:axId val="309237496"/>
      </c:radarChart>
      <c:catAx>
        <c:axId val="309240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237496"/>
        <c:crosses val="autoZero"/>
        <c:auto val="1"/>
        <c:lblAlgn val="ctr"/>
        <c:lblOffset val="100"/>
        <c:noMultiLvlLbl val="0"/>
      </c:catAx>
      <c:valAx>
        <c:axId val="30923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240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Es de chapines</c:v>
                </c:pt>
              </c:strCache>
            </c:strRef>
          </c:tx>
          <c:spPr>
            <a:solidFill>
              <a:schemeClr val="accent1"/>
            </a:solidFill>
            <a:ln>
              <a:noFill/>
            </a:ln>
            <a:effectLst/>
          </c:spPr>
          <c:invertIfNegative val="0"/>
          <c:cat>
            <c:strRef>
              <c:f>Sheet1!$A$2:$A$4</c:f>
              <c:strCache>
                <c:ptCount val="3"/>
                <c:pt idx="0">
                  <c:v>Photo</c:v>
                </c:pt>
                <c:pt idx="1">
                  <c:v>Status</c:v>
                </c:pt>
                <c:pt idx="2">
                  <c:v>Video</c:v>
                </c:pt>
              </c:strCache>
            </c:strRef>
          </c:cat>
          <c:val>
            <c:numRef>
              <c:f>Sheet1!$B$2:$B$4</c:f>
              <c:numCache>
                <c:formatCode>General</c:formatCode>
                <c:ptCount val="3"/>
              </c:numCache>
            </c:numRef>
          </c:val>
          <c:extLst>
            <c:ext xmlns:c16="http://schemas.microsoft.com/office/drawing/2014/chart" uri="{C3380CC4-5D6E-409C-BE32-E72D297353CC}">
              <c16:uniqueId val="{00000000-0400-4FDC-BB98-BF68F07FE1B8}"/>
            </c:ext>
          </c:extLst>
        </c:ser>
        <c:dLbls>
          <c:showLegendKey val="0"/>
          <c:showVal val="0"/>
          <c:showCatName val="0"/>
          <c:showSerName val="0"/>
          <c:showPercent val="0"/>
          <c:showBubbleSize val="0"/>
        </c:dLbls>
        <c:gapWidth val="219"/>
        <c:overlap val="-27"/>
        <c:axId val="376401328"/>
        <c:axId val="376393128"/>
      </c:barChart>
      <c:catAx>
        <c:axId val="376401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393128"/>
        <c:crosses val="autoZero"/>
        <c:auto val="1"/>
        <c:lblAlgn val="ctr"/>
        <c:lblOffset val="100"/>
        <c:noMultiLvlLbl val="0"/>
      </c:catAx>
      <c:valAx>
        <c:axId val="376393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401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 de chapines</c:v>
                </c:pt>
              </c:strCache>
            </c:strRef>
          </c:tx>
          <c:spPr>
            <a:ln w="28575" cap="rnd">
              <a:solidFill>
                <a:schemeClr val="accent1"/>
              </a:solidFill>
              <a:round/>
            </a:ln>
            <a:effectLst/>
          </c:spPr>
          <c:marker>
            <c:symbol val="none"/>
          </c:marker>
          <c:cat>
            <c:numRef>
              <c:f>Sheet1!$A$2:$A$31</c:f>
              <c:numCache>
                <c:formatCode>m/d/yyyy</c:formatCode>
                <c:ptCount val="30"/>
                <c:pt idx="0">
                  <c:v>43562</c:v>
                </c:pt>
                <c:pt idx="1">
                  <c:v>43563</c:v>
                </c:pt>
                <c:pt idx="2">
                  <c:v>43564</c:v>
                </c:pt>
                <c:pt idx="3">
                  <c:v>43565</c:v>
                </c:pt>
                <c:pt idx="4">
                  <c:v>43566</c:v>
                </c:pt>
                <c:pt idx="5">
                  <c:v>43567</c:v>
                </c:pt>
                <c:pt idx="6">
                  <c:v>43568</c:v>
                </c:pt>
                <c:pt idx="7">
                  <c:v>43569</c:v>
                </c:pt>
                <c:pt idx="8">
                  <c:v>43570</c:v>
                </c:pt>
                <c:pt idx="9">
                  <c:v>43571</c:v>
                </c:pt>
                <c:pt idx="10">
                  <c:v>43572</c:v>
                </c:pt>
                <c:pt idx="11">
                  <c:v>43573</c:v>
                </c:pt>
                <c:pt idx="12">
                  <c:v>43574</c:v>
                </c:pt>
                <c:pt idx="13">
                  <c:v>43575</c:v>
                </c:pt>
                <c:pt idx="14">
                  <c:v>43576</c:v>
                </c:pt>
                <c:pt idx="15">
                  <c:v>43577</c:v>
                </c:pt>
                <c:pt idx="16">
                  <c:v>43578</c:v>
                </c:pt>
                <c:pt idx="17">
                  <c:v>43579</c:v>
                </c:pt>
                <c:pt idx="18">
                  <c:v>43580</c:v>
                </c:pt>
                <c:pt idx="19">
                  <c:v>43581</c:v>
                </c:pt>
                <c:pt idx="20">
                  <c:v>43582</c:v>
                </c:pt>
                <c:pt idx="21">
                  <c:v>43583</c:v>
                </c:pt>
                <c:pt idx="22">
                  <c:v>43584</c:v>
                </c:pt>
                <c:pt idx="23">
                  <c:v>43585</c:v>
                </c:pt>
                <c:pt idx="24">
                  <c:v>43586</c:v>
                </c:pt>
                <c:pt idx="25">
                  <c:v>43587</c:v>
                </c:pt>
                <c:pt idx="26">
                  <c:v>43588</c:v>
                </c:pt>
                <c:pt idx="27">
                  <c:v>43589</c:v>
                </c:pt>
                <c:pt idx="28">
                  <c:v>43590</c:v>
                </c:pt>
                <c:pt idx="29">
                  <c:v>43591</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F7DB-4103-A5ED-74F093265000}"/>
            </c:ext>
          </c:extLst>
        </c:ser>
        <c:dLbls>
          <c:showLegendKey val="0"/>
          <c:showVal val="0"/>
          <c:showCatName val="0"/>
          <c:showSerName val="0"/>
          <c:showPercent val="0"/>
          <c:showBubbleSize val="0"/>
        </c:dLbls>
        <c:smooth val="0"/>
        <c:axId val="376398704"/>
        <c:axId val="376400672"/>
      </c:lineChart>
      <c:dateAx>
        <c:axId val="376398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400672"/>
        <c:crosses val="autoZero"/>
        <c:auto val="1"/>
        <c:lblOffset val="100"/>
        <c:baseTimeUnit val="days"/>
      </c:dateAx>
      <c:valAx>
        <c:axId val="376400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398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Es de chapines</c:v>
                </c:pt>
              </c:strCache>
            </c:strRef>
          </c:cat>
          <c:val>
            <c:numRef>
              <c:f>Sheet1!$B$2</c:f>
              <c:numCache>
                <c:formatCode>General</c:formatCode>
                <c:ptCount val="1"/>
                <c:pt idx="0">
                  <c:v>3379</c:v>
                </c:pt>
              </c:numCache>
            </c:numRef>
          </c:val>
          <c:extLst>
            <c:ext xmlns:c16="http://schemas.microsoft.com/office/drawing/2014/chart" uri="{C3380CC4-5D6E-409C-BE32-E72D297353CC}">
              <c16:uniqueId val="{00000000-BF0B-4F07-BDAA-405AB9F6C481}"/>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Es de chapines</c:v>
                </c:pt>
              </c:strCache>
            </c:strRef>
          </c:cat>
          <c:val>
            <c:numRef>
              <c:f>Sheet1!$C$2</c:f>
              <c:numCache>
                <c:formatCode>General</c:formatCode>
                <c:ptCount val="1"/>
                <c:pt idx="0">
                  <c:v>522</c:v>
                </c:pt>
              </c:numCache>
            </c:numRef>
          </c:val>
          <c:extLst>
            <c:ext xmlns:c16="http://schemas.microsoft.com/office/drawing/2014/chart" uri="{C3380CC4-5D6E-409C-BE32-E72D297353CC}">
              <c16:uniqueId val="{00000001-BF0B-4F07-BDAA-405AB9F6C481}"/>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Es de chapines</c:v>
                </c:pt>
              </c:strCache>
            </c:strRef>
          </c:cat>
          <c:val>
            <c:numRef>
              <c:f>Sheet1!$D$2</c:f>
              <c:numCache>
                <c:formatCode>General</c:formatCode>
                <c:ptCount val="1"/>
                <c:pt idx="0">
                  <c:v>79</c:v>
                </c:pt>
              </c:numCache>
            </c:numRef>
          </c:val>
          <c:extLst>
            <c:ext xmlns:c16="http://schemas.microsoft.com/office/drawing/2014/chart" uri="{C3380CC4-5D6E-409C-BE32-E72D297353CC}">
              <c16:uniqueId val="{00000002-BF0B-4F07-BDAA-405AB9F6C481}"/>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Es de chapines</c:v>
                </c:pt>
              </c:strCache>
            </c:strRef>
          </c:cat>
          <c:val>
            <c:numRef>
              <c:f>Sheet1!$E$2</c:f>
              <c:numCache>
                <c:formatCode>General</c:formatCode>
                <c:ptCount val="1"/>
                <c:pt idx="0">
                  <c:v>82</c:v>
                </c:pt>
              </c:numCache>
            </c:numRef>
          </c:val>
          <c:extLst>
            <c:ext xmlns:c16="http://schemas.microsoft.com/office/drawing/2014/chart" uri="{C3380CC4-5D6E-409C-BE32-E72D297353CC}">
              <c16:uniqueId val="{00000003-BF0B-4F07-BDAA-405AB9F6C481}"/>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Es de chapines</c:v>
                </c:pt>
              </c:strCache>
            </c:strRef>
          </c:cat>
          <c:val>
            <c:numRef>
              <c:f>Sheet1!$F$2</c:f>
              <c:numCache>
                <c:formatCode>General</c:formatCode>
                <c:ptCount val="1"/>
                <c:pt idx="0">
                  <c:v>9</c:v>
                </c:pt>
              </c:numCache>
            </c:numRef>
          </c:val>
          <c:extLst>
            <c:ext xmlns:c16="http://schemas.microsoft.com/office/drawing/2014/chart" uri="{C3380CC4-5D6E-409C-BE32-E72D297353CC}">
              <c16:uniqueId val="{00000004-BF0B-4F07-BDAA-405AB9F6C481}"/>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Es de chapines</c:v>
                </c:pt>
              </c:strCache>
            </c:strRef>
          </c:cat>
          <c:val>
            <c:numRef>
              <c:f>Sheet1!$G$2</c:f>
              <c:numCache>
                <c:formatCode>General</c:formatCode>
                <c:ptCount val="1"/>
                <c:pt idx="0">
                  <c:v>10</c:v>
                </c:pt>
              </c:numCache>
            </c:numRef>
          </c:val>
          <c:extLst>
            <c:ext xmlns:c16="http://schemas.microsoft.com/office/drawing/2014/chart" uri="{C3380CC4-5D6E-409C-BE32-E72D297353CC}">
              <c16:uniqueId val="{00000005-BF0B-4F07-BDAA-405AB9F6C48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Es de chapines</c:v>
                </c:pt>
              </c:strCache>
            </c:strRef>
          </c:cat>
          <c:val>
            <c:numRef>
              <c:f>Sheet1!$H$2</c:f>
              <c:numCache>
                <c:formatCode>General</c:formatCode>
                <c:ptCount val="1"/>
                <c:pt idx="0">
                  <c:v>190</c:v>
                </c:pt>
              </c:numCache>
            </c:numRef>
          </c:val>
          <c:extLst>
            <c:ext xmlns:c16="http://schemas.microsoft.com/office/drawing/2014/chart" uri="{C3380CC4-5D6E-409C-BE32-E72D297353CC}">
              <c16:uniqueId val="{00000006-BF0B-4F07-BDAA-405AB9F6C48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Es de chapines</c:v>
                </c:pt>
              </c:strCache>
            </c:strRef>
          </c:cat>
          <c:val>
            <c:numRef>
              <c:f>Sheet1!$I$2</c:f>
              <c:numCache>
                <c:formatCode>General</c:formatCode>
                <c:ptCount val="1"/>
                <c:pt idx="0">
                  <c:v>1561</c:v>
                </c:pt>
              </c:numCache>
            </c:numRef>
          </c:val>
          <c:extLst>
            <c:ext xmlns:c16="http://schemas.microsoft.com/office/drawing/2014/chart" uri="{C3380CC4-5D6E-409C-BE32-E72D297353CC}">
              <c16:uniqueId val="{00000007-BF0B-4F07-BDAA-405AB9F6C481}"/>
            </c:ext>
          </c:extLst>
        </c:ser>
        <c:dLbls>
          <c:showLegendKey val="0"/>
          <c:showVal val="0"/>
          <c:showCatName val="0"/>
          <c:showSerName val="0"/>
          <c:showPercent val="0"/>
          <c:showBubbleSize val="0"/>
        </c:dLbls>
        <c:gapWidth val="150"/>
        <c:overlap val="100"/>
        <c:axId val="376395096"/>
        <c:axId val="376392144"/>
      </c:barChart>
      <c:catAx>
        <c:axId val="376395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392144"/>
        <c:crosses val="autoZero"/>
        <c:auto val="1"/>
        <c:lblAlgn val="ctr"/>
        <c:lblOffset val="100"/>
        <c:noMultiLvlLbl val="0"/>
      </c:catAx>
      <c:valAx>
        <c:axId val="376392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395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c:f>
              <c:strCache>
                <c:ptCount val="1"/>
                <c:pt idx="0">
                  <c:v>Es de chapines</c:v>
                </c:pt>
              </c:strCache>
            </c:strRef>
          </c:cat>
          <c:val>
            <c:numRef>
              <c:f>Sheet1!$B$2</c:f>
              <c:numCache>
                <c:formatCode>General</c:formatCode>
                <c:ptCount val="1"/>
                <c:pt idx="0">
                  <c:v>5</c:v>
                </c:pt>
              </c:numCache>
            </c:numRef>
          </c:val>
          <c:extLst>
            <c:ext xmlns:c16="http://schemas.microsoft.com/office/drawing/2014/chart" uri="{C3380CC4-5D6E-409C-BE32-E72D297353CC}">
              <c16:uniqueId val="{00000000-1CC9-4319-BC26-D21651BA6D2C}"/>
            </c:ext>
          </c:extLst>
        </c:ser>
        <c:dLbls>
          <c:showLegendKey val="0"/>
          <c:showVal val="0"/>
          <c:showCatName val="0"/>
          <c:showSerName val="0"/>
          <c:showPercent val="0"/>
          <c:showBubbleSize val="0"/>
        </c:dLbls>
        <c:gapWidth val="150"/>
        <c:overlap val="100"/>
        <c:axId val="376406248"/>
        <c:axId val="376404608"/>
      </c:barChart>
      <c:catAx>
        <c:axId val="376406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404608"/>
        <c:crosses val="autoZero"/>
        <c:auto val="1"/>
        <c:lblAlgn val="ctr"/>
        <c:lblOffset val="100"/>
        <c:noMultiLvlLbl val="0"/>
      </c:catAx>
      <c:valAx>
        <c:axId val="3764046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406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 de chapines</c:v>
                </c:pt>
              </c:strCache>
            </c:strRef>
          </c:tx>
          <c:spPr>
            <a:ln w="28575" cap="rnd">
              <a:solidFill>
                <a:schemeClr val="accent1"/>
              </a:solidFill>
              <a:round/>
            </a:ln>
            <a:effectLst/>
          </c:spPr>
          <c:marker>
            <c:symbol val="none"/>
          </c:marker>
          <c:cat>
            <c:numRef>
              <c:f>Sheet1!$A$2:$A$31</c:f>
              <c:numCache>
                <c:formatCode>m/d/yyyy</c:formatCode>
                <c:ptCount val="30"/>
                <c:pt idx="0">
                  <c:v>43562</c:v>
                </c:pt>
                <c:pt idx="1">
                  <c:v>43563</c:v>
                </c:pt>
                <c:pt idx="2">
                  <c:v>43564</c:v>
                </c:pt>
                <c:pt idx="3">
                  <c:v>43565</c:v>
                </c:pt>
                <c:pt idx="4">
                  <c:v>43566</c:v>
                </c:pt>
                <c:pt idx="5">
                  <c:v>43567</c:v>
                </c:pt>
                <c:pt idx="6">
                  <c:v>43568</c:v>
                </c:pt>
                <c:pt idx="7">
                  <c:v>43569</c:v>
                </c:pt>
                <c:pt idx="8">
                  <c:v>43570</c:v>
                </c:pt>
                <c:pt idx="9">
                  <c:v>43571</c:v>
                </c:pt>
                <c:pt idx="10">
                  <c:v>43572</c:v>
                </c:pt>
                <c:pt idx="11">
                  <c:v>43573</c:v>
                </c:pt>
                <c:pt idx="12">
                  <c:v>43574</c:v>
                </c:pt>
                <c:pt idx="13">
                  <c:v>43575</c:v>
                </c:pt>
                <c:pt idx="14">
                  <c:v>43576</c:v>
                </c:pt>
                <c:pt idx="15">
                  <c:v>43577</c:v>
                </c:pt>
                <c:pt idx="16">
                  <c:v>43578</c:v>
                </c:pt>
                <c:pt idx="17">
                  <c:v>43579</c:v>
                </c:pt>
                <c:pt idx="18">
                  <c:v>43580</c:v>
                </c:pt>
                <c:pt idx="19">
                  <c:v>43581</c:v>
                </c:pt>
                <c:pt idx="20">
                  <c:v>43582</c:v>
                </c:pt>
                <c:pt idx="21">
                  <c:v>43583</c:v>
                </c:pt>
                <c:pt idx="22">
                  <c:v>43584</c:v>
                </c:pt>
                <c:pt idx="23">
                  <c:v>43585</c:v>
                </c:pt>
                <c:pt idx="24">
                  <c:v>43586</c:v>
                </c:pt>
                <c:pt idx="25">
                  <c:v>43587</c:v>
                </c:pt>
                <c:pt idx="26">
                  <c:v>43588</c:v>
                </c:pt>
                <c:pt idx="27">
                  <c:v>43589</c:v>
                </c:pt>
                <c:pt idx="28">
                  <c:v>43590</c:v>
                </c:pt>
                <c:pt idx="29">
                  <c:v>43591</c:v>
                </c:pt>
              </c:numCache>
            </c:numRef>
          </c:cat>
          <c:val>
            <c:numRef>
              <c:f>Sheet1!$B$2:$B$31</c:f>
              <c:numCache>
                <c:formatCode>General</c:formatCode>
                <c:ptCount val="30"/>
              </c:numCache>
            </c:numRef>
          </c:val>
          <c:smooth val="0"/>
          <c:extLst>
            <c:ext xmlns:c16="http://schemas.microsoft.com/office/drawing/2014/chart" uri="{C3380CC4-5D6E-409C-BE32-E72D297353CC}">
              <c16:uniqueId val="{00000000-49A0-40EF-A70B-1C675A59C922}"/>
            </c:ext>
          </c:extLst>
        </c:ser>
        <c:dLbls>
          <c:showLegendKey val="0"/>
          <c:showVal val="0"/>
          <c:showCatName val="0"/>
          <c:showSerName val="0"/>
          <c:showPercent val="0"/>
          <c:showBubbleSize val="0"/>
        </c:dLbls>
        <c:smooth val="0"/>
        <c:axId val="374528008"/>
        <c:axId val="374524072"/>
      </c:lineChart>
      <c:dateAx>
        <c:axId val="374528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524072"/>
        <c:crosses val="autoZero"/>
        <c:auto val="1"/>
        <c:lblOffset val="100"/>
        <c:baseTimeUnit val="days"/>
      </c:dateAx>
      <c:valAx>
        <c:axId val="374524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528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 de chapines</c:v>
                </c:pt>
              </c:strCache>
            </c:strRef>
          </c:tx>
          <c:spPr>
            <a:ln w="28575" cap="rnd">
              <a:solidFill>
                <a:schemeClr val="accent1"/>
              </a:solidFill>
              <a:round/>
            </a:ln>
            <a:effectLst/>
          </c:spPr>
          <c:marker>
            <c:symbol val="none"/>
          </c:marker>
          <c:cat>
            <c:numRef>
              <c:f>Sheet1!$A$2:$A$31</c:f>
              <c:numCache>
                <c:formatCode>m/d/yyyy</c:formatCode>
                <c:ptCount val="30"/>
                <c:pt idx="0">
                  <c:v>43562</c:v>
                </c:pt>
                <c:pt idx="1">
                  <c:v>43563</c:v>
                </c:pt>
                <c:pt idx="2">
                  <c:v>43564</c:v>
                </c:pt>
                <c:pt idx="3">
                  <c:v>43565</c:v>
                </c:pt>
                <c:pt idx="4">
                  <c:v>43566</c:v>
                </c:pt>
                <c:pt idx="5">
                  <c:v>43567</c:v>
                </c:pt>
                <c:pt idx="6">
                  <c:v>43568</c:v>
                </c:pt>
                <c:pt idx="7">
                  <c:v>43569</c:v>
                </c:pt>
                <c:pt idx="8">
                  <c:v>43570</c:v>
                </c:pt>
                <c:pt idx="9">
                  <c:v>43571</c:v>
                </c:pt>
                <c:pt idx="10">
                  <c:v>43572</c:v>
                </c:pt>
                <c:pt idx="11">
                  <c:v>43573</c:v>
                </c:pt>
                <c:pt idx="12">
                  <c:v>43574</c:v>
                </c:pt>
                <c:pt idx="13">
                  <c:v>43575</c:v>
                </c:pt>
                <c:pt idx="14">
                  <c:v>43576</c:v>
                </c:pt>
                <c:pt idx="15">
                  <c:v>43577</c:v>
                </c:pt>
                <c:pt idx="16">
                  <c:v>43578</c:v>
                </c:pt>
                <c:pt idx="17">
                  <c:v>43579</c:v>
                </c:pt>
                <c:pt idx="18">
                  <c:v>43580</c:v>
                </c:pt>
                <c:pt idx="19">
                  <c:v>43581</c:v>
                </c:pt>
                <c:pt idx="20">
                  <c:v>43582</c:v>
                </c:pt>
                <c:pt idx="21">
                  <c:v>43583</c:v>
                </c:pt>
                <c:pt idx="22">
                  <c:v>43584</c:v>
                </c:pt>
                <c:pt idx="23">
                  <c:v>43585</c:v>
                </c:pt>
                <c:pt idx="24">
                  <c:v>43586</c:v>
                </c:pt>
                <c:pt idx="25">
                  <c:v>43587</c:v>
                </c:pt>
                <c:pt idx="26">
                  <c:v>43588</c:v>
                </c:pt>
                <c:pt idx="27">
                  <c:v>43589</c:v>
                </c:pt>
                <c:pt idx="28">
                  <c:v>43590</c:v>
                </c:pt>
                <c:pt idx="29">
                  <c:v>43591</c:v>
                </c:pt>
              </c:numCache>
            </c:numRef>
          </c:cat>
          <c:val>
            <c:numRef>
              <c:f>Sheet1!$B$2:$B$31</c:f>
              <c:numCache>
                <c:formatCode>General</c:formatCode>
                <c:ptCount val="30"/>
              </c:numCache>
            </c:numRef>
          </c:val>
          <c:smooth val="0"/>
          <c:extLst>
            <c:ext xmlns:c16="http://schemas.microsoft.com/office/drawing/2014/chart" uri="{C3380CC4-5D6E-409C-BE32-E72D297353CC}">
              <c16:uniqueId val="{00000000-6485-405B-83F8-FB66C977CB21}"/>
            </c:ext>
          </c:extLst>
        </c:ser>
        <c:dLbls>
          <c:showLegendKey val="0"/>
          <c:showVal val="0"/>
          <c:showCatName val="0"/>
          <c:showSerName val="0"/>
          <c:showPercent val="0"/>
          <c:showBubbleSize val="0"/>
        </c:dLbls>
        <c:smooth val="0"/>
        <c:axId val="374529648"/>
        <c:axId val="374533256"/>
      </c:lineChart>
      <c:dateAx>
        <c:axId val="374529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533256"/>
        <c:crosses val="autoZero"/>
        <c:auto val="1"/>
        <c:lblOffset val="100"/>
        <c:baseTimeUnit val="days"/>
      </c:dateAx>
      <c:valAx>
        <c:axId val="374533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529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cat>
            <c:strRef>
              <c:f>Sheet1!$A$1</c:f>
              <c:strCache>
                <c:ptCount val="1"/>
                <c:pt idx="0">
                  <c:v>Es de chapines</c:v>
                </c:pt>
              </c:strCache>
            </c:strRef>
          </c:cat>
          <c:val>
            <c:numRef>
              <c:f>Sheet1!$A$2</c:f>
              <c:numCache>
                <c:formatCode>General</c:formatCode>
                <c:ptCount val="1"/>
              </c:numCache>
            </c:numRef>
          </c:val>
          <c:extLst>
            <c:ext xmlns:c16="http://schemas.microsoft.com/office/drawing/2014/chart" uri="{C3380CC4-5D6E-409C-BE32-E72D297353CC}">
              <c16:uniqueId val="{00000000-4FF8-44A6-9B4A-A986780DA44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Es de chapines</c:v>
                </c:pt>
              </c:strCache>
            </c:strRef>
          </c:cat>
          <c:val>
            <c:numRef>
              <c:f>Sheet1!$B$2</c:f>
              <c:numCache>
                <c:formatCode>General</c:formatCode>
                <c:ptCount val="1"/>
                <c:pt idx="0">
                  <c:v>2</c:v>
                </c:pt>
              </c:numCache>
            </c:numRef>
          </c:val>
          <c:extLst>
            <c:ext xmlns:c16="http://schemas.microsoft.com/office/drawing/2014/chart" uri="{C3380CC4-5D6E-409C-BE32-E72D297353CC}">
              <c16:uniqueId val="{00000000-3E1F-4020-B447-543859618F8A}"/>
            </c:ext>
          </c:extLst>
        </c:ser>
        <c:ser>
          <c:idx val="1"/>
          <c:order val="1"/>
          <c:tx>
            <c:strRef>
              <c:f>Sheet1!$C$1</c:f>
              <c:strCache>
                <c:ptCount val="1"/>
                <c:pt idx="0">
                  <c:v>Status</c:v>
                </c:pt>
              </c:strCache>
            </c:strRef>
          </c:tx>
          <c:spPr>
            <a:solidFill>
              <a:schemeClr val="accent2"/>
            </a:solidFill>
            <a:ln>
              <a:noFill/>
            </a:ln>
            <a:effectLst/>
          </c:spPr>
          <c:invertIfNegative val="0"/>
          <c:cat>
            <c:strRef>
              <c:f>Sheet1!$A$2</c:f>
              <c:strCache>
                <c:ptCount val="1"/>
                <c:pt idx="0">
                  <c:v>Es de chapines</c:v>
                </c:pt>
              </c:strCache>
            </c:strRef>
          </c:cat>
          <c:val>
            <c:numRef>
              <c:f>Sheet1!$C$2</c:f>
              <c:numCache>
                <c:formatCode>General</c:formatCode>
                <c:ptCount val="1"/>
                <c:pt idx="0">
                  <c:v>1</c:v>
                </c:pt>
              </c:numCache>
            </c:numRef>
          </c:val>
          <c:extLst>
            <c:ext xmlns:c16="http://schemas.microsoft.com/office/drawing/2014/chart" uri="{C3380CC4-5D6E-409C-BE32-E72D297353CC}">
              <c16:uniqueId val="{00000001-3E1F-4020-B447-543859618F8A}"/>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Es de chapines</c:v>
                </c:pt>
              </c:strCache>
            </c:strRef>
          </c:cat>
          <c:val>
            <c:numRef>
              <c:f>Sheet1!$D$2</c:f>
              <c:numCache>
                <c:formatCode>General</c:formatCode>
                <c:ptCount val="1"/>
                <c:pt idx="0">
                  <c:v>2</c:v>
                </c:pt>
              </c:numCache>
            </c:numRef>
          </c:val>
          <c:extLst>
            <c:ext xmlns:c16="http://schemas.microsoft.com/office/drawing/2014/chart" uri="{C3380CC4-5D6E-409C-BE32-E72D297353CC}">
              <c16:uniqueId val="{00000002-3E1F-4020-B447-543859618F8A}"/>
            </c:ext>
          </c:extLst>
        </c:ser>
        <c:dLbls>
          <c:showLegendKey val="0"/>
          <c:showVal val="0"/>
          <c:showCatName val="0"/>
          <c:showSerName val="0"/>
          <c:showPercent val="0"/>
          <c:showBubbleSize val="0"/>
        </c:dLbls>
        <c:gapWidth val="150"/>
        <c:overlap val="100"/>
        <c:axId val="309502376"/>
        <c:axId val="309503032"/>
      </c:barChart>
      <c:catAx>
        <c:axId val="309502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503032"/>
        <c:crosses val="autoZero"/>
        <c:auto val="1"/>
        <c:lblAlgn val="ctr"/>
        <c:lblOffset val="100"/>
        <c:noMultiLvlLbl val="0"/>
      </c:catAx>
      <c:valAx>
        <c:axId val="309503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502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Es de chapines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numCache>
            </c:numRef>
          </c:val>
          <c:extLst>
            <c:ext xmlns:c16="http://schemas.microsoft.com/office/drawing/2014/chart" uri="{C3380CC4-5D6E-409C-BE32-E72D297353CC}">
              <c16:uniqueId val="{00000000-0F99-4F77-8C4E-34A6E63185AC}"/>
            </c:ext>
          </c:extLst>
        </c:ser>
        <c:dLbls>
          <c:showLegendKey val="0"/>
          <c:showVal val="0"/>
          <c:showCatName val="0"/>
          <c:showSerName val="0"/>
          <c:showPercent val="0"/>
          <c:showBubbleSize val="0"/>
        </c:dLbls>
        <c:gapWidth val="219"/>
        <c:overlap val="-27"/>
        <c:axId val="309504344"/>
        <c:axId val="309505656"/>
      </c:barChart>
      <c:catAx>
        <c:axId val="309504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505656"/>
        <c:crosses val="autoZero"/>
        <c:auto val="1"/>
        <c:lblAlgn val="ctr"/>
        <c:lblOffset val="100"/>
        <c:noMultiLvlLbl val="0"/>
      </c:catAx>
      <c:valAx>
        <c:axId val="309505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504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 de chapines</c:v>
                </c:pt>
              </c:strCache>
            </c:strRef>
          </c:tx>
          <c:spPr>
            <a:ln w="28575" cap="rnd">
              <a:solidFill>
                <a:schemeClr val="accent1"/>
              </a:solidFill>
              <a:round/>
            </a:ln>
            <a:effectLst/>
          </c:spPr>
          <c:marker>
            <c:symbol val="none"/>
          </c:marker>
          <c:cat>
            <c:numRef>
              <c:f>Sheet1!$A$2:$A$31</c:f>
              <c:numCache>
                <c:formatCode>m/d/yyyy</c:formatCode>
                <c:ptCount val="30"/>
                <c:pt idx="0">
                  <c:v>43562</c:v>
                </c:pt>
                <c:pt idx="1">
                  <c:v>43563</c:v>
                </c:pt>
                <c:pt idx="2">
                  <c:v>43564</c:v>
                </c:pt>
                <c:pt idx="3">
                  <c:v>43565</c:v>
                </c:pt>
                <c:pt idx="4">
                  <c:v>43566</c:v>
                </c:pt>
                <c:pt idx="5">
                  <c:v>43567</c:v>
                </c:pt>
                <c:pt idx="6">
                  <c:v>43568</c:v>
                </c:pt>
                <c:pt idx="7">
                  <c:v>43569</c:v>
                </c:pt>
                <c:pt idx="8">
                  <c:v>43570</c:v>
                </c:pt>
                <c:pt idx="9">
                  <c:v>43571</c:v>
                </c:pt>
                <c:pt idx="10">
                  <c:v>43572</c:v>
                </c:pt>
                <c:pt idx="11">
                  <c:v>43573</c:v>
                </c:pt>
                <c:pt idx="12">
                  <c:v>43574</c:v>
                </c:pt>
                <c:pt idx="13">
                  <c:v>43575</c:v>
                </c:pt>
                <c:pt idx="14">
                  <c:v>43576</c:v>
                </c:pt>
                <c:pt idx="15">
                  <c:v>43577</c:v>
                </c:pt>
                <c:pt idx="16">
                  <c:v>43578</c:v>
                </c:pt>
                <c:pt idx="17">
                  <c:v>43579</c:v>
                </c:pt>
                <c:pt idx="18">
                  <c:v>43580</c:v>
                </c:pt>
                <c:pt idx="19">
                  <c:v>43581</c:v>
                </c:pt>
                <c:pt idx="20">
                  <c:v>43582</c:v>
                </c:pt>
                <c:pt idx="21">
                  <c:v>43583</c:v>
                </c:pt>
                <c:pt idx="22">
                  <c:v>43584</c:v>
                </c:pt>
                <c:pt idx="23">
                  <c:v>43585</c:v>
                </c:pt>
                <c:pt idx="24">
                  <c:v>43586</c:v>
                </c:pt>
                <c:pt idx="25">
                  <c:v>43587</c:v>
                </c:pt>
                <c:pt idx="26">
                  <c:v>43588</c:v>
                </c:pt>
                <c:pt idx="27">
                  <c:v>43589</c:v>
                </c:pt>
                <c:pt idx="28">
                  <c:v>43590</c:v>
                </c:pt>
                <c:pt idx="29">
                  <c:v>43591</c:v>
                </c:pt>
              </c:numCache>
            </c:numRef>
          </c:cat>
          <c:val>
            <c:numRef>
              <c:f>Sheet1!$B$2:$B$31</c:f>
              <c:numCache>
                <c:formatCode>General</c:formatCode>
                <c:ptCount val="30"/>
                <c:pt idx="0">
                  <c:v>0</c:v>
                </c:pt>
                <c:pt idx="1">
                  <c:v>2724</c:v>
                </c:pt>
                <c:pt idx="2">
                  <c:v>0</c:v>
                </c:pt>
                <c:pt idx="3">
                  <c:v>0</c:v>
                </c:pt>
                <c:pt idx="4">
                  <c:v>0</c:v>
                </c:pt>
                <c:pt idx="5">
                  <c:v>35</c:v>
                </c:pt>
                <c:pt idx="6">
                  <c:v>0</c:v>
                </c:pt>
                <c:pt idx="7">
                  <c:v>0</c:v>
                </c:pt>
                <c:pt idx="8">
                  <c:v>0</c:v>
                </c:pt>
                <c:pt idx="9">
                  <c:v>0</c:v>
                </c:pt>
                <c:pt idx="10">
                  <c:v>0</c:v>
                </c:pt>
                <c:pt idx="11">
                  <c:v>0</c:v>
                </c:pt>
                <c:pt idx="12">
                  <c:v>0</c:v>
                </c:pt>
                <c:pt idx="13">
                  <c:v>0</c:v>
                </c:pt>
                <c:pt idx="14">
                  <c:v>0</c:v>
                </c:pt>
                <c:pt idx="15">
                  <c:v>0</c:v>
                </c:pt>
                <c:pt idx="16">
                  <c:v>0</c:v>
                </c:pt>
                <c:pt idx="17">
                  <c:v>11</c:v>
                </c:pt>
                <c:pt idx="18">
                  <c:v>2503</c:v>
                </c:pt>
                <c:pt idx="19">
                  <c:v>0</c:v>
                </c:pt>
                <c:pt idx="20">
                  <c:v>0</c:v>
                </c:pt>
                <c:pt idx="21">
                  <c:v>0</c:v>
                </c:pt>
                <c:pt idx="22">
                  <c:v>0</c:v>
                </c:pt>
                <c:pt idx="23">
                  <c:v>0</c:v>
                </c:pt>
                <c:pt idx="24">
                  <c:v>0</c:v>
                </c:pt>
                <c:pt idx="25">
                  <c:v>559</c:v>
                </c:pt>
                <c:pt idx="26">
                  <c:v>0</c:v>
                </c:pt>
                <c:pt idx="27">
                  <c:v>0</c:v>
                </c:pt>
                <c:pt idx="28">
                  <c:v>0</c:v>
                </c:pt>
                <c:pt idx="29">
                  <c:v>0</c:v>
                </c:pt>
              </c:numCache>
            </c:numRef>
          </c:val>
          <c:smooth val="0"/>
          <c:extLst>
            <c:ext xmlns:c16="http://schemas.microsoft.com/office/drawing/2014/chart" uri="{C3380CC4-5D6E-409C-BE32-E72D297353CC}">
              <c16:uniqueId val="{00000000-8107-4DD6-B638-6B365402123F}"/>
            </c:ext>
          </c:extLst>
        </c:ser>
        <c:dLbls>
          <c:showLegendKey val="0"/>
          <c:showVal val="0"/>
          <c:showCatName val="0"/>
          <c:showSerName val="0"/>
          <c:showPercent val="0"/>
          <c:showBubbleSize val="0"/>
        </c:dLbls>
        <c:smooth val="0"/>
        <c:axId val="309239464"/>
        <c:axId val="309239792"/>
      </c:lineChart>
      <c:dateAx>
        <c:axId val="309239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239792"/>
        <c:crosses val="autoZero"/>
        <c:auto val="1"/>
        <c:lblOffset val="100"/>
        <c:baseTimeUnit val="days"/>
      </c:dateAx>
      <c:valAx>
        <c:axId val="30923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239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Es de chapines</c:v>
                </c:pt>
              </c:strCache>
            </c:strRef>
          </c:cat>
          <c:val>
            <c:numRef>
              <c:f>Sheet1!$B$2</c:f>
              <c:numCache>
                <c:formatCode>General</c:formatCode>
                <c:ptCount val="1"/>
                <c:pt idx="0">
                  <c:v>5832</c:v>
                </c:pt>
              </c:numCache>
            </c:numRef>
          </c:val>
          <c:extLst>
            <c:ext xmlns:c16="http://schemas.microsoft.com/office/drawing/2014/chart" uri="{C3380CC4-5D6E-409C-BE32-E72D297353CC}">
              <c16:uniqueId val="{00000000-C5AA-4C61-B48F-331746A4D742}"/>
            </c:ext>
          </c:extLst>
        </c:ser>
        <c:dLbls>
          <c:showLegendKey val="0"/>
          <c:showVal val="0"/>
          <c:showCatName val="0"/>
          <c:showSerName val="0"/>
          <c:showPercent val="0"/>
          <c:showBubbleSize val="0"/>
        </c:dLbls>
        <c:gapWidth val="219"/>
        <c:overlap val="-27"/>
        <c:axId val="308555328"/>
        <c:axId val="308556640"/>
      </c:barChart>
      <c:catAx>
        <c:axId val="308555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556640"/>
        <c:crosses val="autoZero"/>
        <c:auto val="1"/>
        <c:lblAlgn val="ctr"/>
        <c:lblOffset val="100"/>
        <c:noMultiLvlLbl val="0"/>
      </c:catAx>
      <c:valAx>
        <c:axId val="308556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555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Es de chapines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0</c:v>
                </c:pt>
                <c:pt idx="2">
                  <c:v>1</c:v>
                </c:pt>
                <c:pt idx="3">
                  <c:v>2</c:v>
                </c:pt>
                <c:pt idx="4">
                  <c:v>1</c:v>
                </c:pt>
                <c:pt idx="5">
                  <c:v>0</c:v>
                </c:pt>
                <c:pt idx="6">
                  <c:v>0</c:v>
                </c:pt>
              </c:numCache>
            </c:numRef>
          </c:val>
          <c:extLst>
            <c:ext xmlns:c16="http://schemas.microsoft.com/office/drawing/2014/chart" uri="{C3380CC4-5D6E-409C-BE32-E72D297353CC}">
              <c16:uniqueId val="{00000000-CE71-44D2-954D-2CE8658F621C}"/>
            </c:ext>
          </c:extLst>
        </c:ser>
        <c:dLbls>
          <c:showLegendKey val="0"/>
          <c:showVal val="0"/>
          <c:showCatName val="0"/>
          <c:showSerName val="0"/>
          <c:showPercent val="0"/>
          <c:showBubbleSize val="0"/>
        </c:dLbls>
        <c:gapWidth val="219"/>
        <c:overlap val="-27"/>
        <c:axId val="258618464"/>
        <c:axId val="372686600"/>
      </c:barChart>
      <c:catAx>
        <c:axId val="258618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86600"/>
        <c:crosses val="autoZero"/>
        <c:auto val="1"/>
        <c:lblAlgn val="ctr"/>
        <c:lblOffset val="100"/>
        <c:noMultiLvlLbl val="0"/>
      </c:catAx>
      <c:valAx>
        <c:axId val="372686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618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Es de chapines</c:v>
                </c:pt>
              </c:strCache>
            </c:strRef>
          </c:tx>
          <c:spPr>
            <a:solidFill>
              <a:schemeClr val="accent1"/>
            </a:solidFill>
            <a:ln>
              <a:noFill/>
            </a:ln>
            <a:effectLst/>
          </c:spPr>
          <c:cat>
            <c:numRef>
              <c:f>Sheet1!$A$2:$A$31</c:f>
              <c:numCache>
                <c:formatCode>m/d/yyyy</c:formatCode>
                <c:ptCount val="30"/>
                <c:pt idx="0">
                  <c:v>43562</c:v>
                </c:pt>
                <c:pt idx="1">
                  <c:v>43563</c:v>
                </c:pt>
                <c:pt idx="2">
                  <c:v>43564</c:v>
                </c:pt>
                <c:pt idx="3">
                  <c:v>43565</c:v>
                </c:pt>
                <c:pt idx="4">
                  <c:v>43566</c:v>
                </c:pt>
                <c:pt idx="5">
                  <c:v>43567</c:v>
                </c:pt>
                <c:pt idx="6">
                  <c:v>43568</c:v>
                </c:pt>
                <c:pt idx="7">
                  <c:v>43569</c:v>
                </c:pt>
                <c:pt idx="8">
                  <c:v>43570</c:v>
                </c:pt>
                <c:pt idx="9">
                  <c:v>43571</c:v>
                </c:pt>
                <c:pt idx="10">
                  <c:v>43572</c:v>
                </c:pt>
                <c:pt idx="11">
                  <c:v>43573</c:v>
                </c:pt>
                <c:pt idx="12">
                  <c:v>43574</c:v>
                </c:pt>
                <c:pt idx="13">
                  <c:v>43575</c:v>
                </c:pt>
                <c:pt idx="14">
                  <c:v>43576</c:v>
                </c:pt>
                <c:pt idx="15">
                  <c:v>43577</c:v>
                </c:pt>
                <c:pt idx="16">
                  <c:v>43578</c:v>
                </c:pt>
                <c:pt idx="17">
                  <c:v>43579</c:v>
                </c:pt>
                <c:pt idx="18">
                  <c:v>43580</c:v>
                </c:pt>
                <c:pt idx="19">
                  <c:v>43581</c:v>
                </c:pt>
                <c:pt idx="20">
                  <c:v>43582</c:v>
                </c:pt>
                <c:pt idx="21">
                  <c:v>43583</c:v>
                </c:pt>
                <c:pt idx="22">
                  <c:v>43584</c:v>
                </c:pt>
                <c:pt idx="23">
                  <c:v>43585</c:v>
                </c:pt>
                <c:pt idx="24">
                  <c:v>43586</c:v>
                </c:pt>
                <c:pt idx="25">
                  <c:v>43587</c:v>
                </c:pt>
                <c:pt idx="26">
                  <c:v>43588</c:v>
                </c:pt>
                <c:pt idx="27">
                  <c:v>43589</c:v>
                </c:pt>
                <c:pt idx="28">
                  <c:v>43590</c:v>
                </c:pt>
                <c:pt idx="29">
                  <c:v>43591</c:v>
                </c:pt>
              </c:numCache>
            </c:numRef>
          </c:cat>
          <c:val>
            <c:numRef>
              <c:f>Sheet1!$B$2:$B$31</c:f>
              <c:numCache>
                <c:formatCode>General</c:formatCode>
                <c:ptCount val="30"/>
              </c:numCache>
            </c:numRef>
          </c:val>
          <c:extLst>
            <c:ext xmlns:c16="http://schemas.microsoft.com/office/drawing/2014/chart" uri="{C3380CC4-5D6E-409C-BE32-E72D297353CC}">
              <c16:uniqueId val="{00000000-808E-45BD-9580-8CB9930E2EB1}"/>
            </c:ext>
          </c:extLst>
        </c:ser>
        <c:dLbls>
          <c:showLegendKey val="0"/>
          <c:showVal val="0"/>
          <c:showCatName val="0"/>
          <c:showSerName val="0"/>
          <c:showPercent val="0"/>
          <c:showBubbleSize val="0"/>
        </c:dLbls>
        <c:axId val="372685944"/>
        <c:axId val="372682008"/>
      </c:areaChart>
      <c:dateAx>
        <c:axId val="372685944"/>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82008"/>
        <c:crosses val="autoZero"/>
        <c:auto val="1"/>
        <c:lblOffset val="100"/>
        <c:baseTimeUnit val="days"/>
      </c:dateAx>
      <c:valAx>
        <c:axId val="3726820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85944"/>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Es de chapines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numCache>
            </c:numRef>
          </c:val>
          <c:extLst>
            <c:ext xmlns:c16="http://schemas.microsoft.com/office/drawing/2014/chart" uri="{C3380CC4-5D6E-409C-BE32-E72D297353CC}">
              <c16:uniqueId val="{00000000-C2A9-4B6B-AA75-0EEA269DAB3F}"/>
            </c:ext>
          </c:extLst>
        </c:ser>
        <c:dLbls>
          <c:showLegendKey val="0"/>
          <c:showVal val="0"/>
          <c:showCatName val="0"/>
          <c:showSerName val="0"/>
          <c:showPercent val="0"/>
          <c:showBubbleSize val="0"/>
        </c:dLbls>
        <c:gapWidth val="219"/>
        <c:overlap val="-27"/>
        <c:axId val="372685288"/>
        <c:axId val="372681680"/>
      </c:barChart>
      <c:catAx>
        <c:axId val="372685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81680"/>
        <c:crosses val="autoZero"/>
        <c:auto val="1"/>
        <c:lblAlgn val="ctr"/>
        <c:lblOffset val="100"/>
        <c:noMultiLvlLbl val="0"/>
      </c:catAx>
      <c:valAx>
        <c:axId val="372681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85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 de chapines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EA9F-4566-B584-236E12DE7C17}"/>
            </c:ext>
          </c:extLst>
        </c:ser>
        <c:dLbls>
          <c:showLegendKey val="0"/>
          <c:showVal val="0"/>
          <c:showCatName val="0"/>
          <c:showSerName val="0"/>
          <c:showPercent val="0"/>
          <c:showBubbleSize val="0"/>
        </c:dLbls>
        <c:smooth val="0"/>
        <c:axId val="372701032"/>
        <c:axId val="372698080"/>
      </c:lineChart>
      <c:catAx>
        <c:axId val="372701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98080"/>
        <c:crosses val="autoZero"/>
        <c:auto val="1"/>
        <c:lblAlgn val="ctr"/>
        <c:lblOffset val="100"/>
        <c:noMultiLvlLbl val="0"/>
      </c:catAx>
      <c:valAx>
        <c:axId val="372698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701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 de chapines</c:v>
                </c:pt>
              </c:strCache>
            </c:strRef>
          </c:tx>
          <c:spPr>
            <a:ln w="28575" cap="rnd">
              <a:solidFill>
                <a:schemeClr val="accent1"/>
              </a:solidFill>
              <a:round/>
            </a:ln>
            <a:effectLst/>
          </c:spPr>
          <c:marker>
            <c:symbol val="none"/>
          </c:marker>
          <c:cat>
            <c:numRef>
              <c:f>Sheet1!$A$2:$A$31</c:f>
              <c:numCache>
                <c:formatCode>m/d/yyyy</c:formatCode>
                <c:ptCount val="30"/>
                <c:pt idx="0">
                  <c:v>43562</c:v>
                </c:pt>
                <c:pt idx="1">
                  <c:v>43563</c:v>
                </c:pt>
                <c:pt idx="2">
                  <c:v>43564</c:v>
                </c:pt>
                <c:pt idx="3">
                  <c:v>43565</c:v>
                </c:pt>
                <c:pt idx="4">
                  <c:v>43566</c:v>
                </c:pt>
                <c:pt idx="5">
                  <c:v>43567</c:v>
                </c:pt>
                <c:pt idx="6">
                  <c:v>43568</c:v>
                </c:pt>
                <c:pt idx="7">
                  <c:v>43569</c:v>
                </c:pt>
                <c:pt idx="8">
                  <c:v>43570</c:v>
                </c:pt>
                <c:pt idx="9">
                  <c:v>43571</c:v>
                </c:pt>
                <c:pt idx="10">
                  <c:v>43572</c:v>
                </c:pt>
                <c:pt idx="11">
                  <c:v>43573</c:v>
                </c:pt>
                <c:pt idx="12">
                  <c:v>43574</c:v>
                </c:pt>
                <c:pt idx="13">
                  <c:v>43575</c:v>
                </c:pt>
                <c:pt idx="14">
                  <c:v>43576</c:v>
                </c:pt>
                <c:pt idx="15">
                  <c:v>43577</c:v>
                </c:pt>
                <c:pt idx="16">
                  <c:v>43578</c:v>
                </c:pt>
                <c:pt idx="17">
                  <c:v>43579</c:v>
                </c:pt>
                <c:pt idx="18">
                  <c:v>43580</c:v>
                </c:pt>
                <c:pt idx="19">
                  <c:v>43581</c:v>
                </c:pt>
                <c:pt idx="20">
                  <c:v>43582</c:v>
                </c:pt>
                <c:pt idx="21">
                  <c:v>43583</c:v>
                </c:pt>
                <c:pt idx="22">
                  <c:v>43584</c:v>
                </c:pt>
                <c:pt idx="23">
                  <c:v>43585</c:v>
                </c:pt>
                <c:pt idx="24">
                  <c:v>43586</c:v>
                </c:pt>
                <c:pt idx="25">
                  <c:v>43587</c:v>
                </c:pt>
                <c:pt idx="26">
                  <c:v>43588</c:v>
                </c:pt>
                <c:pt idx="27">
                  <c:v>43589</c:v>
                </c:pt>
                <c:pt idx="28">
                  <c:v>43590</c:v>
                </c:pt>
                <c:pt idx="29">
                  <c:v>43591</c:v>
                </c:pt>
              </c:numCache>
            </c:numRef>
          </c:cat>
          <c:val>
            <c:numRef>
              <c:f>Sheet1!$B$2:$B$31</c:f>
              <c:numCache>
                <c:formatCode>General</c:formatCode>
                <c:ptCount val="30"/>
              </c:numCache>
            </c:numRef>
          </c:val>
          <c:smooth val="0"/>
          <c:extLst>
            <c:ext xmlns:c16="http://schemas.microsoft.com/office/drawing/2014/chart" uri="{C3380CC4-5D6E-409C-BE32-E72D297353CC}">
              <c16:uniqueId val="{00000000-56FD-4B5A-9A10-5F6742BB3548}"/>
            </c:ext>
          </c:extLst>
        </c:ser>
        <c:dLbls>
          <c:showLegendKey val="0"/>
          <c:showVal val="0"/>
          <c:showCatName val="0"/>
          <c:showSerName val="0"/>
          <c:showPercent val="0"/>
          <c:showBubbleSize val="0"/>
        </c:dLbls>
        <c:smooth val="0"/>
        <c:axId val="372694800"/>
        <c:axId val="372696768"/>
      </c:lineChart>
      <c:dateAx>
        <c:axId val="372694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96768"/>
        <c:crosses val="autoZero"/>
        <c:auto val="1"/>
        <c:lblOffset val="100"/>
        <c:baseTimeUnit val="days"/>
      </c:dateAx>
      <c:valAx>
        <c:axId val="372696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94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 de chapines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3</c:v>
                </c:pt>
                <c:pt idx="4">
                  <c:v>1</c:v>
                </c:pt>
                <c:pt idx="5">
                  <c:v>0</c:v>
                </c:pt>
                <c:pt idx="6">
                  <c:v>1</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FEF7-48FE-978B-D5206123858D}"/>
            </c:ext>
          </c:extLst>
        </c:ser>
        <c:dLbls>
          <c:showLegendKey val="0"/>
          <c:showVal val="0"/>
          <c:showCatName val="0"/>
          <c:showSerName val="0"/>
          <c:showPercent val="0"/>
          <c:showBubbleSize val="0"/>
        </c:dLbls>
        <c:smooth val="0"/>
        <c:axId val="372696112"/>
        <c:axId val="372698408"/>
      </c:lineChart>
      <c:catAx>
        <c:axId val="372696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98408"/>
        <c:crosses val="autoZero"/>
        <c:auto val="1"/>
        <c:lblAlgn val="ctr"/>
        <c:lblOffset val="100"/>
        <c:noMultiLvlLbl val="0"/>
      </c:catAx>
      <c:valAx>
        <c:axId val="372698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96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 de chapines</c:v>
                </c:pt>
              </c:strCache>
            </c:strRef>
          </c:tx>
          <c:spPr>
            <a:ln w="28575" cap="rnd">
              <a:solidFill>
                <a:schemeClr val="accent1"/>
              </a:solidFill>
              <a:round/>
            </a:ln>
            <a:effectLst/>
          </c:spPr>
          <c:marker>
            <c:symbol val="none"/>
          </c:marker>
          <c:cat>
            <c:numRef>
              <c:f>Sheet1!$A$2:$A$31</c:f>
              <c:numCache>
                <c:formatCode>m/d/yyyy</c:formatCode>
                <c:ptCount val="30"/>
                <c:pt idx="0">
                  <c:v>43562</c:v>
                </c:pt>
                <c:pt idx="1">
                  <c:v>43563</c:v>
                </c:pt>
                <c:pt idx="2">
                  <c:v>43564</c:v>
                </c:pt>
                <c:pt idx="3">
                  <c:v>43565</c:v>
                </c:pt>
                <c:pt idx="4">
                  <c:v>43566</c:v>
                </c:pt>
                <c:pt idx="5">
                  <c:v>43567</c:v>
                </c:pt>
                <c:pt idx="6">
                  <c:v>43568</c:v>
                </c:pt>
                <c:pt idx="7">
                  <c:v>43569</c:v>
                </c:pt>
                <c:pt idx="8">
                  <c:v>43570</c:v>
                </c:pt>
                <c:pt idx="9">
                  <c:v>43571</c:v>
                </c:pt>
                <c:pt idx="10">
                  <c:v>43572</c:v>
                </c:pt>
                <c:pt idx="11">
                  <c:v>43573</c:v>
                </c:pt>
                <c:pt idx="12">
                  <c:v>43574</c:v>
                </c:pt>
                <c:pt idx="13">
                  <c:v>43575</c:v>
                </c:pt>
                <c:pt idx="14">
                  <c:v>43576</c:v>
                </c:pt>
                <c:pt idx="15">
                  <c:v>43577</c:v>
                </c:pt>
                <c:pt idx="16">
                  <c:v>43578</c:v>
                </c:pt>
                <c:pt idx="17">
                  <c:v>43579</c:v>
                </c:pt>
                <c:pt idx="18">
                  <c:v>43580</c:v>
                </c:pt>
                <c:pt idx="19">
                  <c:v>43581</c:v>
                </c:pt>
                <c:pt idx="20">
                  <c:v>43582</c:v>
                </c:pt>
                <c:pt idx="21">
                  <c:v>43583</c:v>
                </c:pt>
                <c:pt idx="22">
                  <c:v>43584</c:v>
                </c:pt>
                <c:pt idx="23">
                  <c:v>43585</c:v>
                </c:pt>
                <c:pt idx="24">
                  <c:v>43586</c:v>
                </c:pt>
                <c:pt idx="25">
                  <c:v>43587</c:v>
                </c:pt>
                <c:pt idx="26">
                  <c:v>43588</c:v>
                </c:pt>
                <c:pt idx="27">
                  <c:v>43589</c:v>
                </c:pt>
                <c:pt idx="28">
                  <c:v>43590</c:v>
                </c:pt>
                <c:pt idx="29">
                  <c:v>43591</c:v>
                </c:pt>
              </c:numCache>
            </c:numRef>
          </c:cat>
          <c:val>
            <c:numRef>
              <c:f>Sheet1!$B$2:$B$31</c:f>
              <c:numCache>
                <c:formatCode>General</c:formatCode>
                <c:ptCount val="30"/>
                <c:pt idx="0">
                  <c:v>0</c:v>
                </c:pt>
                <c:pt idx="1">
                  <c:v>42</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c:v>
                </c:pt>
                <c:pt idx="18">
                  <c:v>128</c:v>
                </c:pt>
                <c:pt idx="19">
                  <c:v>0</c:v>
                </c:pt>
                <c:pt idx="20">
                  <c:v>0</c:v>
                </c:pt>
                <c:pt idx="21">
                  <c:v>0</c:v>
                </c:pt>
                <c:pt idx="22">
                  <c:v>0</c:v>
                </c:pt>
                <c:pt idx="23">
                  <c:v>0</c:v>
                </c:pt>
                <c:pt idx="24">
                  <c:v>0</c:v>
                </c:pt>
                <c:pt idx="25">
                  <c:v>19</c:v>
                </c:pt>
                <c:pt idx="26">
                  <c:v>0</c:v>
                </c:pt>
                <c:pt idx="27">
                  <c:v>0</c:v>
                </c:pt>
                <c:pt idx="28">
                  <c:v>0</c:v>
                </c:pt>
                <c:pt idx="29">
                  <c:v>0</c:v>
                </c:pt>
              </c:numCache>
            </c:numRef>
          </c:val>
          <c:smooth val="0"/>
          <c:extLst>
            <c:ext xmlns:c16="http://schemas.microsoft.com/office/drawing/2014/chart" uri="{C3380CC4-5D6E-409C-BE32-E72D297353CC}">
              <c16:uniqueId val="{00000000-27C8-46A0-8709-27D6DCD3401C}"/>
            </c:ext>
          </c:extLst>
        </c:ser>
        <c:dLbls>
          <c:showLegendKey val="0"/>
          <c:showVal val="0"/>
          <c:showCatName val="0"/>
          <c:showSerName val="0"/>
          <c:showPercent val="0"/>
          <c:showBubbleSize val="0"/>
        </c:dLbls>
        <c:smooth val="0"/>
        <c:axId val="372680368"/>
        <c:axId val="372680696"/>
      </c:lineChart>
      <c:dateAx>
        <c:axId val="372680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80696"/>
        <c:crosses val="autoZero"/>
        <c:auto val="1"/>
        <c:lblOffset val="100"/>
        <c:baseTimeUnit val="days"/>
      </c:dateAx>
      <c:valAx>
        <c:axId val="372680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80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 de chapines</c:v>
                </c:pt>
              </c:strCache>
            </c:strRef>
          </c:tx>
          <c:spPr>
            <a:ln w="28575" cap="rnd">
              <a:solidFill>
                <a:schemeClr val="accent1"/>
              </a:solidFill>
              <a:round/>
            </a:ln>
            <a:effectLst/>
          </c:spPr>
          <c:marker>
            <c:symbol val="none"/>
          </c:marker>
          <c:cat>
            <c:numRef>
              <c:f>Sheet1!$A$2:$A$31</c:f>
              <c:numCache>
                <c:formatCode>m/d/yyyy</c:formatCode>
                <c:ptCount val="30"/>
                <c:pt idx="0">
                  <c:v>43562</c:v>
                </c:pt>
                <c:pt idx="1">
                  <c:v>43563</c:v>
                </c:pt>
                <c:pt idx="2">
                  <c:v>43564</c:v>
                </c:pt>
                <c:pt idx="3">
                  <c:v>43565</c:v>
                </c:pt>
                <c:pt idx="4">
                  <c:v>43566</c:v>
                </c:pt>
                <c:pt idx="5">
                  <c:v>43567</c:v>
                </c:pt>
                <c:pt idx="6">
                  <c:v>43568</c:v>
                </c:pt>
                <c:pt idx="7">
                  <c:v>43569</c:v>
                </c:pt>
                <c:pt idx="8">
                  <c:v>43570</c:v>
                </c:pt>
                <c:pt idx="9">
                  <c:v>43571</c:v>
                </c:pt>
                <c:pt idx="10">
                  <c:v>43572</c:v>
                </c:pt>
                <c:pt idx="11">
                  <c:v>43573</c:v>
                </c:pt>
                <c:pt idx="12">
                  <c:v>43574</c:v>
                </c:pt>
                <c:pt idx="13">
                  <c:v>43575</c:v>
                </c:pt>
                <c:pt idx="14">
                  <c:v>43576</c:v>
                </c:pt>
                <c:pt idx="15">
                  <c:v>43577</c:v>
                </c:pt>
                <c:pt idx="16">
                  <c:v>43578</c:v>
                </c:pt>
                <c:pt idx="17">
                  <c:v>43579</c:v>
                </c:pt>
                <c:pt idx="18">
                  <c:v>43580</c:v>
                </c:pt>
                <c:pt idx="19">
                  <c:v>43581</c:v>
                </c:pt>
                <c:pt idx="20">
                  <c:v>43582</c:v>
                </c:pt>
                <c:pt idx="21">
                  <c:v>43583</c:v>
                </c:pt>
                <c:pt idx="22">
                  <c:v>43584</c:v>
                </c:pt>
                <c:pt idx="23">
                  <c:v>43585</c:v>
                </c:pt>
                <c:pt idx="24">
                  <c:v>43586</c:v>
                </c:pt>
                <c:pt idx="25">
                  <c:v>43587</c:v>
                </c:pt>
                <c:pt idx="26">
                  <c:v>43588</c:v>
                </c:pt>
                <c:pt idx="27">
                  <c:v>43589</c:v>
                </c:pt>
                <c:pt idx="28">
                  <c:v>43590</c:v>
                </c:pt>
                <c:pt idx="29">
                  <c:v>43591</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267C-4A96-83D1-54D64E1ED0AB}"/>
            </c:ext>
          </c:extLst>
        </c:ser>
        <c:dLbls>
          <c:showLegendKey val="0"/>
          <c:showVal val="0"/>
          <c:showCatName val="0"/>
          <c:showSerName val="0"/>
          <c:showPercent val="0"/>
          <c:showBubbleSize val="0"/>
        </c:dLbls>
        <c:smooth val="0"/>
        <c:axId val="372677744"/>
        <c:axId val="372678072"/>
      </c:lineChart>
      <c:dateAx>
        <c:axId val="372677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78072"/>
        <c:crosses val="autoZero"/>
        <c:auto val="1"/>
        <c:lblOffset val="100"/>
        <c:baseTimeUnit val="days"/>
      </c:dateAx>
      <c:valAx>
        <c:axId val="372678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77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Es de chapines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F50C-419D-86F0-29737D8C52B9}"/>
            </c:ext>
          </c:extLst>
        </c:ser>
        <c:dLbls>
          <c:showLegendKey val="0"/>
          <c:showVal val="0"/>
          <c:showCatName val="0"/>
          <c:showSerName val="0"/>
          <c:showPercent val="0"/>
          <c:showBubbleSize val="0"/>
        </c:dLbls>
        <c:gapWidth val="219"/>
        <c:overlap val="-27"/>
        <c:axId val="372679056"/>
        <c:axId val="372674792"/>
      </c:barChart>
      <c:catAx>
        <c:axId val="372679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74792"/>
        <c:crosses val="autoZero"/>
        <c:auto val="1"/>
        <c:lblAlgn val="ctr"/>
        <c:lblOffset val="100"/>
        <c:noMultiLvlLbl val="0"/>
      </c:catAx>
      <c:valAx>
        <c:axId val="372674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79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 de chapines</c:v>
                </c:pt>
              </c:strCache>
            </c:strRef>
          </c:tx>
          <c:spPr>
            <a:ln w="28575" cap="rnd">
              <a:solidFill>
                <a:schemeClr val="accent1"/>
              </a:solidFill>
              <a:round/>
            </a:ln>
            <a:effectLst/>
          </c:spPr>
          <c:marker>
            <c:symbol val="none"/>
          </c:marker>
          <c:cat>
            <c:numRef>
              <c:f>Sheet1!$A$2:$A$31</c:f>
              <c:numCache>
                <c:formatCode>m/d/yyyy</c:formatCode>
                <c:ptCount val="30"/>
                <c:pt idx="0">
                  <c:v>43562</c:v>
                </c:pt>
                <c:pt idx="1">
                  <c:v>43563</c:v>
                </c:pt>
                <c:pt idx="2">
                  <c:v>43564</c:v>
                </c:pt>
                <c:pt idx="3">
                  <c:v>43565</c:v>
                </c:pt>
                <c:pt idx="4">
                  <c:v>43566</c:v>
                </c:pt>
                <c:pt idx="5">
                  <c:v>43567</c:v>
                </c:pt>
                <c:pt idx="6">
                  <c:v>43568</c:v>
                </c:pt>
                <c:pt idx="7">
                  <c:v>43569</c:v>
                </c:pt>
                <c:pt idx="8">
                  <c:v>43570</c:v>
                </c:pt>
                <c:pt idx="9">
                  <c:v>43571</c:v>
                </c:pt>
                <c:pt idx="10">
                  <c:v>43572</c:v>
                </c:pt>
                <c:pt idx="11">
                  <c:v>43573</c:v>
                </c:pt>
                <c:pt idx="12">
                  <c:v>43574</c:v>
                </c:pt>
                <c:pt idx="13">
                  <c:v>43575</c:v>
                </c:pt>
                <c:pt idx="14">
                  <c:v>43576</c:v>
                </c:pt>
                <c:pt idx="15">
                  <c:v>43577</c:v>
                </c:pt>
                <c:pt idx="16">
                  <c:v>43578</c:v>
                </c:pt>
                <c:pt idx="17">
                  <c:v>43579</c:v>
                </c:pt>
                <c:pt idx="18">
                  <c:v>43580</c:v>
                </c:pt>
                <c:pt idx="19">
                  <c:v>43581</c:v>
                </c:pt>
                <c:pt idx="20">
                  <c:v>43582</c:v>
                </c:pt>
                <c:pt idx="21">
                  <c:v>43583</c:v>
                </c:pt>
                <c:pt idx="22">
                  <c:v>43584</c:v>
                </c:pt>
                <c:pt idx="23">
                  <c:v>43585</c:v>
                </c:pt>
                <c:pt idx="24">
                  <c:v>43586</c:v>
                </c:pt>
                <c:pt idx="25">
                  <c:v>43587</c:v>
                </c:pt>
                <c:pt idx="26">
                  <c:v>43588</c:v>
                </c:pt>
                <c:pt idx="27">
                  <c:v>43589</c:v>
                </c:pt>
                <c:pt idx="28">
                  <c:v>43590</c:v>
                </c:pt>
                <c:pt idx="29">
                  <c:v>43591</c:v>
                </c:pt>
              </c:numCache>
            </c:numRef>
          </c:cat>
          <c:val>
            <c:numRef>
              <c:f>Sheet1!$B$2:$B$31</c:f>
              <c:numCache>
                <c:formatCode>General</c:formatCode>
                <c:ptCount val="30"/>
                <c:pt idx="0">
                  <c:v>0</c:v>
                </c:pt>
                <c:pt idx="1">
                  <c:v>1030</c:v>
                </c:pt>
                <c:pt idx="2">
                  <c:v>0</c:v>
                </c:pt>
                <c:pt idx="3">
                  <c:v>0</c:v>
                </c:pt>
                <c:pt idx="4">
                  <c:v>0</c:v>
                </c:pt>
                <c:pt idx="5">
                  <c:v>11</c:v>
                </c:pt>
                <c:pt idx="6">
                  <c:v>0</c:v>
                </c:pt>
                <c:pt idx="7">
                  <c:v>0</c:v>
                </c:pt>
                <c:pt idx="8">
                  <c:v>0</c:v>
                </c:pt>
                <c:pt idx="9">
                  <c:v>0</c:v>
                </c:pt>
                <c:pt idx="10">
                  <c:v>0</c:v>
                </c:pt>
                <c:pt idx="11">
                  <c:v>0</c:v>
                </c:pt>
                <c:pt idx="12">
                  <c:v>0</c:v>
                </c:pt>
                <c:pt idx="13">
                  <c:v>0</c:v>
                </c:pt>
                <c:pt idx="14">
                  <c:v>0</c:v>
                </c:pt>
                <c:pt idx="15">
                  <c:v>0</c:v>
                </c:pt>
                <c:pt idx="16">
                  <c:v>0</c:v>
                </c:pt>
                <c:pt idx="17">
                  <c:v>1</c:v>
                </c:pt>
                <c:pt idx="18">
                  <c:v>323</c:v>
                </c:pt>
                <c:pt idx="19">
                  <c:v>0</c:v>
                </c:pt>
                <c:pt idx="20">
                  <c:v>0</c:v>
                </c:pt>
                <c:pt idx="21">
                  <c:v>0</c:v>
                </c:pt>
                <c:pt idx="22">
                  <c:v>0</c:v>
                </c:pt>
                <c:pt idx="23">
                  <c:v>0</c:v>
                </c:pt>
                <c:pt idx="24">
                  <c:v>0</c:v>
                </c:pt>
                <c:pt idx="25">
                  <c:v>196</c:v>
                </c:pt>
                <c:pt idx="26">
                  <c:v>0</c:v>
                </c:pt>
                <c:pt idx="27">
                  <c:v>0</c:v>
                </c:pt>
                <c:pt idx="28">
                  <c:v>0</c:v>
                </c:pt>
                <c:pt idx="29">
                  <c:v>0</c:v>
                </c:pt>
              </c:numCache>
            </c:numRef>
          </c:val>
          <c:smooth val="0"/>
          <c:extLst>
            <c:ext xmlns:c16="http://schemas.microsoft.com/office/drawing/2014/chart" uri="{C3380CC4-5D6E-409C-BE32-E72D297353CC}">
              <c16:uniqueId val="{00000000-8F4B-4250-BF62-3C3BBC944304}"/>
            </c:ext>
          </c:extLst>
        </c:ser>
        <c:dLbls>
          <c:showLegendKey val="0"/>
          <c:showVal val="0"/>
          <c:showCatName val="0"/>
          <c:showSerName val="0"/>
          <c:showPercent val="0"/>
          <c:showBubbleSize val="0"/>
        </c:dLbls>
        <c:smooth val="0"/>
        <c:axId val="309505984"/>
        <c:axId val="376406904"/>
      </c:lineChart>
      <c:dateAx>
        <c:axId val="309505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406904"/>
        <c:crosses val="autoZero"/>
        <c:auto val="1"/>
        <c:lblOffset val="100"/>
        <c:baseTimeUnit val="days"/>
      </c:dateAx>
      <c:valAx>
        <c:axId val="376406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505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c:f>
              <c:strCache>
                <c:ptCount val="1"/>
                <c:pt idx="0">
                  <c:v>Es de chapines</c:v>
                </c:pt>
              </c:strCache>
            </c:strRef>
          </c:cat>
          <c:val>
            <c:numRef>
              <c:f>Sheet1!$B$2</c:f>
              <c:numCache>
                <c:formatCode>General</c:formatCode>
                <c:ptCount val="1"/>
                <c:pt idx="0">
                  <c:v>5</c:v>
                </c:pt>
              </c:numCache>
            </c:numRef>
          </c:val>
          <c:extLst>
            <c:ext xmlns:c16="http://schemas.microsoft.com/office/drawing/2014/chart" uri="{C3380CC4-5D6E-409C-BE32-E72D297353CC}">
              <c16:uniqueId val="{00000000-EE48-4552-AA6A-5414C75F55B4}"/>
            </c:ext>
          </c:extLst>
        </c:ser>
        <c:ser>
          <c:idx val="1"/>
          <c:order val="1"/>
          <c:tx>
            <c:strRef>
              <c:f>Sheet1!$C$1</c:f>
              <c:strCache>
                <c:ptCount val="1"/>
                <c:pt idx="0">
                  <c:v>Sponsored Posts</c:v>
                </c:pt>
              </c:strCache>
            </c:strRef>
          </c:tx>
          <c:spPr>
            <a:solidFill>
              <a:schemeClr val="accent2"/>
            </a:solidFill>
            <a:ln>
              <a:noFill/>
            </a:ln>
            <a:effectLst/>
          </c:spPr>
          <c:invertIfNegative val="0"/>
          <c:cat>
            <c:strRef>
              <c:f>Sheet1!$A$2</c:f>
              <c:strCache>
                <c:ptCount val="1"/>
                <c:pt idx="0">
                  <c:v>Es de chapines</c:v>
                </c:pt>
              </c:strCache>
            </c:strRef>
          </c:cat>
          <c:val>
            <c:numRef>
              <c:f>Sheet1!$C$2</c:f>
              <c:numCache>
                <c:formatCode>General</c:formatCode>
                <c:ptCount val="1"/>
                <c:pt idx="0">
                  <c:v>0</c:v>
                </c:pt>
              </c:numCache>
            </c:numRef>
          </c:val>
          <c:extLst>
            <c:ext xmlns:c16="http://schemas.microsoft.com/office/drawing/2014/chart" uri="{C3380CC4-5D6E-409C-BE32-E72D297353CC}">
              <c16:uniqueId val="{00000001-EE48-4552-AA6A-5414C75F55B4}"/>
            </c:ext>
          </c:extLst>
        </c:ser>
        <c:ser>
          <c:idx val="2"/>
          <c:order val="2"/>
          <c:tx>
            <c:strRef>
              <c:f>Sheet1!$D$1</c:f>
              <c:strCache>
                <c:ptCount val="1"/>
                <c:pt idx="0">
                  <c:v>Not yet tagged</c:v>
                </c:pt>
              </c:strCache>
            </c:strRef>
          </c:tx>
          <c:spPr>
            <a:solidFill>
              <a:schemeClr val="accent3"/>
            </a:solidFill>
            <a:ln>
              <a:noFill/>
            </a:ln>
            <a:effectLst/>
          </c:spPr>
          <c:invertIfNegative val="0"/>
          <c:cat>
            <c:strRef>
              <c:f>Sheet1!$A$2</c:f>
              <c:strCache>
                <c:ptCount val="1"/>
                <c:pt idx="0">
                  <c:v>Es de chapines</c:v>
                </c:pt>
              </c:strCache>
            </c:strRef>
          </c:cat>
          <c:val>
            <c:numRef>
              <c:f>Sheet1!$D$2</c:f>
              <c:numCache>
                <c:formatCode>General</c:formatCode>
                <c:ptCount val="1"/>
                <c:pt idx="0">
                  <c:v>0</c:v>
                </c:pt>
              </c:numCache>
            </c:numRef>
          </c:val>
          <c:extLst>
            <c:ext xmlns:c16="http://schemas.microsoft.com/office/drawing/2014/chart" uri="{C3380CC4-5D6E-409C-BE32-E72D297353CC}">
              <c16:uniqueId val="{00000002-EE48-4552-AA6A-5414C75F55B4}"/>
            </c:ext>
          </c:extLst>
        </c:ser>
        <c:dLbls>
          <c:showLegendKey val="0"/>
          <c:showVal val="0"/>
          <c:showCatName val="0"/>
          <c:showSerName val="0"/>
          <c:showPercent val="0"/>
          <c:showBubbleSize val="0"/>
        </c:dLbls>
        <c:gapWidth val="150"/>
        <c:overlap val="100"/>
        <c:axId val="374278848"/>
        <c:axId val="374284424"/>
      </c:barChart>
      <c:catAx>
        <c:axId val="374278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284424"/>
        <c:crosses val="autoZero"/>
        <c:auto val="1"/>
        <c:lblAlgn val="ctr"/>
        <c:lblOffset val="100"/>
        <c:noMultiLvlLbl val="0"/>
      </c:catAx>
      <c:valAx>
        <c:axId val="3742844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278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 de chapines</c:v>
                </c:pt>
              </c:strCache>
            </c:strRef>
          </c:tx>
          <c:spPr>
            <a:ln w="28575" cap="rnd">
              <a:solidFill>
                <a:schemeClr val="accent1"/>
              </a:solidFill>
              <a:round/>
            </a:ln>
            <a:effectLst/>
          </c:spPr>
          <c:marker>
            <c:symbol val="none"/>
          </c:marker>
          <c:cat>
            <c:numRef>
              <c:f>Sheet1!$A$2:$A$31</c:f>
              <c:numCache>
                <c:formatCode>m/d/yyyy</c:formatCode>
                <c:ptCount val="30"/>
                <c:pt idx="0">
                  <c:v>43562</c:v>
                </c:pt>
                <c:pt idx="1">
                  <c:v>43563</c:v>
                </c:pt>
                <c:pt idx="2">
                  <c:v>43564</c:v>
                </c:pt>
                <c:pt idx="3">
                  <c:v>43565</c:v>
                </c:pt>
                <c:pt idx="4">
                  <c:v>43566</c:v>
                </c:pt>
                <c:pt idx="5">
                  <c:v>43567</c:v>
                </c:pt>
                <c:pt idx="6">
                  <c:v>43568</c:v>
                </c:pt>
                <c:pt idx="7">
                  <c:v>43569</c:v>
                </c:pt>
                <c:pt idx="8">
                  <c:v>43570</c:v>
                </c:pt>
                <c:pt idx="9">
                  <c:v>43571</c:v>
                </c:pt>
                <c:pt idx="10">
                  <c:v>43572</c:v>
                </c:pt>
                <c:pt idx="11">
                  <c:v>43573</c:v>
                </c:pt>
                <c:pt idx="12">
                  <c:v>43574</c:v>
                </c:pt>
                <c:pt idx="13">
                  <c:v>43575</c:v>
                </c:pt>
                <c:pt idx="14">
                  <c:v>43576</c:v>
                </c:pt>
                <c:pt idx="15">
                  <c:v>43577</c:v>
                </c:pt>
                <c:pt idx="16">
                  <c:v>43578</c:v>
                </c:pt>
                <c:pt idx="17">
                  <c:v>43579</c:v>
                </c:pt>
                <c:pt idx="18">
                  <c:v>43580</c:v>
                </c:pt>
                <c:pt idx="19">
                  <c:v>43581</c:v>
                </c:pt>
                <c:pt idx="20">
                  <c:v>43582</c:v>
                </c:pt>
                <c:pt idx="21">
                  <c:v>43583</c:v>
                </c:pt>
                <c:pt idx="22">
                  <c:v>43584</c:v>
                </c:pt>
                <c:pt idx="23">
                  <c:v>43585</c:v>
                </c:pt>
                <c:pt idx="24">
                  <c:v>43586</c:v>
                </c:pt>
                <c:pt idx="25">
                  <c:v>43587</c:v>
                </c:pt>
                <c:pt idx="26">
                  <c:v>43588</c:v>
                </c:pt>
                <c:pt idx="27">
                  <c:v>43589</c:v>
                </c:pt>
                <c:pt idx="28">
                  <c:v>43590</c:v>
                </c:pt>
                <c:pt idx="29">
                  <c:v>43591</c:v>
                </c:pt>
              </c:numCache>
            </c:numRef>
          </c:cat>
          <c:val>
            <c:numRef>
              <c:f>Sheet1!$B$2:$B$31</c:f>
              <c:numCache>
                <c:formatCode>General</c:formatCode>
                <c:ptCount val="30"/>
              </c:numCache>
            </c:numRef>
          </c:val>
          <c:smooth val="0"/>
          <c:extLst>
            <c:ext xmlns:c16="http://schemas.microsoft.com/office/drawing/2014/chart" uri="{C3380CC4-5D6E-409C-BE32-E72D297353CC}">
              <c16:uniqueId val="{00000000-F2B7-485E-A66D-F2E4A5C67F61}"/>
            </c:ext>
          </c:extLst>
        </c:ser>
        <c:dLbls>
          <c:showLegendKey val="0"/>
          <c:showVal val="0"/>
          <c:showCatName val="0"/>
          <c:showSerName val="0"/>
          <c:showPercent val="0"/>
          <c:showBubbleSize val="0"/>
        </c:dLbls>
        <c:smooth val="0"/>
        <c:axId val="374287704"/>
        <c:axId val="374288688"/>
      </c:lineChart>
      <c:dateAx>
        <c:axId val="374287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288688"/>
        <c:crosses val="autoZero"/>
        <c:auto val="1"/>
        <c:lblOffset val="100"/>
        <c:baseTimeUnit val="days"/>
      </c:dateAx>
      <c:valAx>
        <c:axId val="374288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287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Questions with negative Feedback</c:v>
                </c:pt>
              </c:strCache>
            </c:strRef>
          </c:tx>
          <c:spPr>
            <a:solidFill>
              <a:schemeClr val="accent1"/>
            </a:solidFill>
            <a:ln>
              <a:noFill/>
            </a:ln>
            <a:effectLst/>
          </c:spPr>
          <c:invertIfNegative val="0"/>
          <c:cat>
            <c:strRef>
              <c:f>Sheet1!$A$2</c:f>
              <c:strCache>
                <c:ptCount val="1"/>
                <c:pt idx="0">
                  <c:v>Es de chapines</c:v>
                </c:pt>
              </c:strCache>
            </c:strRef>
          </c:cat>
          <c:val>
            <c:numRef>
              <c:f>Sheet1!$B$2</c:f>
              <c:numCache>
                <c:formatCode>General</c:formatCode>
                <c:ptCount val="1"/>
                <c:pt idx="0">
                  <c:v>0</c:v>
                </c:pt>
              </c:numCache>
            </c:numRef>
          </c:val>
          <c:extLst>
            <c:ext xmlns:c16="http://schemas.microsoft.com/office/drawing/2014/chart" uri="{C3380CC4-5D6E-409C-BE32-E72D297353CC}">
              <c16:uniqueId val="{00000000-805D-4CD9-9F8E-3EF6C0D40A1A}"/>
            </c:ext>
          </c:extLst>
        </c:ser>
        <c:ser>
          <c:idx val="1"/>
          <c:order val="1"/>
          <c:tx>
            <c:strRef>
              <c:f>Sheet1!$C$1</c:f>
              <c:strCache>
                <c:ptCount val="1"/>
                <c:pt idx="0">
                  <c:v>Questions without negative Feedback</c:v>
                </c:pt>
              </c:strCache>
            </c:strRef>
          </c:tx>
          <c:spPr>
            <a:solidFill>
              <a:schemeClr val="accent2"/>
            </a:solidFill>
            <a:ln>
              <a:noFill/>
            </a:ln>
            <a:effectLst/>
          </c:spPr>
          <c:invertIfNegative val="0"/>
          <c:cat>
            <c:strRef>
              <c:f>Sheet1!$A$2</c:f>
              <c:strCache>
                <c:ptCount val="1"/>
                <c:pt idx="0">
                  <c:v>Es de chapines</c:v>
                </c:pt>
              </c:strCache>
            </c:strRef>
          </c:cat>
          <c:val>
            <c:numRef>
              <c:f>Sheet1!$C$2</c:f>
              <c:numCache>
                <c:formatCode>General</c:formatCode>
                <c:ptCount val="1"/>
                <c:pt idx="0">
                  <c:v>0</c:v>
                </c:pt>
              </c:numCache>
            </c:numRef>
          </c:val>
          <c:extLst>
            <c:ext xmlns:c16="http://schemas.microsoft.com/office/drawing/2014/chart" uri="{C3380CC4-5D6E-409C-BE32-E72D297353CC}">
              <c16:uniqueId val="{00000001-805D-4CD9-9F8E-3EF6C0D40A1A}"/>
            </c:ext>
          </c:extLst>
        </c:ser>
        <c:dLbls>
          <c:showLegendKey val="0"/>
          <c:showVal val="0"/>
          <c:showCatName val="0"/>
          <c:showSerName val="0"/>
          <c:showPercent val="0"/>
          <c:showBubbleSize val="0"/>
        </c:dLbls>
        <c:gapWidth val="150"/>
        <c:overlap val="100"/>
        <c:axId val="374297544"/>
        <c:axId val="374297872"/>
      </c:barChart>
      <c:catAx>
        <c:axId val="374297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297872"/>
        <c:crosses val="autoZero"/>
        <c:auto val="1"/>
        <c:lblAlgn val="ctr"/>
        <c:lblOffset val="100"/>
        <c:noMultiLvlLbl val="0"/>
      </c:catAx>
      <c:valAx>
        <c:axId val="3742978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297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Negative Feedback</c:v>
                </c:pt>
              </c:strCache>
            </c:strRef>
          </c:tx>
          <c:spPr>
            <a:solidFill>
              <a:schemeClr val="accent1"/>
            </a:solidFill>
            <a:ln>
              <a:noFill/>
            </a:ln>
            <a:effectLst/>
          </c:spPr>
          <c:invertIfNegative val="0"/>
          <c:cat>
            <c:strRef>
              <c:f>Sheet1!$A$2</c:f>
              <c:strCache>
                <c:ptCount val="1"/>
                <c:pt idx="0">
                  <c:v>Es de chapines</c:v>
                </c:pt>
              </c:strCache>
            </c:strRef>
          </c:cat>
          <c:val>
            <c:numRef>
              <c:f>Sheet1!$B$2</c:f>
              <c:numCache>
                <c:formatCode>General</c:formatCode>
                <c:ptCount val="1"/>
                <c:pt idx="0">
                  <c:v>0</c:v>
                </c:pt>
              </c:numCache>
            </c:numRef>
          </c:val>
          <c:extLst>
            <c:ext xmlns:c16="http://schemas.microsoft.com/office/drawing/2014/chart" uri="{C3380CC4-5D6E-409C-BE32-E72D297353CC}">
              <c16:uniqueId val="{00000000-B522-48A4-A0E0-63AEC939961E}"/>
            </c:ext>
          </c:extLst>
        </c:ser>
        <c:ser>
          <c:idx val="1"/>
          <c:order val="1"/>
          <c:tx>
            <c:strRef>
              <c:f>Sheet1!$C$1</c:f>
              <c:strCache>
                <c:ptCount val="1"/>
                <c:pt idx="0">
                  <c:v>Other Feedback</c:v>
                </c:pt>
              </c:strCache>
            </c:strRef>
          </c:tx>
          <c:spPr>
            <a:solidFill>
              <a:schemeClr val="accent2"/>
            </a:solidFill>
            <a:ln>
              <a:noFill/>
            </a:ln>
            <a:effectLst/>
          </c:spPr>
          <c:invertIfNegative val="0"/>
          <c:cat>
            <c:strRef>
              <c:f>Sheet1!$A$2</c:f>
              <c:strCache>
                <c:ptCount val="1"/>
                <c:pt idx="0">
                  <c:v>Es de chapines</c:v>
                </c:pt>
              </c:strCache>
            </c:strRef>
          </c:cat>
          <c:val>
            <c:numRef>
              <c:f>Sheet1!$C$2</c:f>
              <c:numCache>
                <c:formatCode>General</c:formatCode>
                <c:ptCount val="1"/>
                <c:pt idx="0">
                  <c:v>0</c:v>
                </c:pt>
              </c:numCache>
            </c:numRef>
          </c:val>
          <c:extLst>
            <c:ext xmlns:c16="http://schemas.microsoft.com/office/drawing/2014/chart" uri="{C3380CC4-5D6E-409C-BE32-E72D297353CC}">
              <c16:uniqueId val="{00000001-B522-48A4-A0E0-63AEC939961E}"/>
            </c:ext>
          </c:extLst>
        </c:ser>
        <c:dLbls>
          <c:showLegendKey val="0"/>
          <c:showVal val="0"/>
          <c:showCatName val="0"/>
          <c:showSerName val="0"/>
          <c:showPercent val="0"/>
          <c:showBubbleSize val="0"/>
        </c:dLbls>
        <c:gapWidth val="150"/>
        <c:overlap val="100"/>
        <c:axId val="374306400"/>
        <c:axId val="374300824"/>
      </c:barChart>
      <c:catAx>
        <c:axId val="374306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300824"/>
        <c:crosses val="autoZero"/>
        <c:auto val="1"/>
        <c:lblAlgn val="ctr"/>
        <c:lblOffset val="100"/>
        <c:noMultiLvlLbl val="0"/>
      </c:catAx>
      <c:valAx>
        <c:axId val="374300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306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18646-BA47-4671-8AD7-A1ACE219C3E6}"/>
              </a:ext>
            </a:extLst>
          </p:cNvPr>
          <p:cNvSpPr>
            <a:spLocks noGrp="1"/>
          </p:cNvSpPr>
          <p:nvPr>
            <p:ph type="ctrTitle"/>
          </p:nvPr>
        </p:nvSpPr>
        <p:spPr/>
        <p:txBody>
          <a:bodyPr/>
          <a:lstStyle/>
          <a:p>
            <a:r>
              <a:rPr lang="en-US"/>
              <a:t>FB Completo</a:t>
            </a:r>
          </a:p>
        </p:txBody>
      </p:sp>
      <p:sp>
        <p:nvSpPr>
          <p:cNvPr id="3" name="Subtitle 2">
            <a:extLst>
              <a:ext uri="{FF2B5EF4-FFF2-40B4-BE49-F238E27FC236}">
                <a16:creationId xmlns:a16="http://schemas.microsoft.com/office/drawing/2014/main" id="{5F466E2F-7D67-4503-B7C6-2217C993DEE3}"/>
              </a:ext>
            </a:extLst>
          </p:cNvPr>
          <p:cNvSpPr>
            <a:spLocks noGrp="1"/>
          </p:cNvSpPr>
          <p:nvPr>
            <p:ph type="subTitle" idx="1"/>
          </p:nvPr>
        </p:nvSpPr>
        <p:spPr/>
        <p:txBody>
          <a:bodyPr/>
          <a:lstStyle/>
          <a:p>
            <a:r>
              <a:rPr lang="en-US"/>
              <a:t>DDI LATAM</a:t>
            </a:r>
          </a:p>
        </p:txBody>
      </p:sp>
    </p:spTree>
    <p:extLst>
      <p:ext uri="{BB962C8B-B14F-4D97-AF65-F5344CB8AC3E}">
        <p14:creationId xmlns:p14="http://schemas.microsoft.com/office/powerpoint/2010/main" val="33045579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0337A-D7CF-4B59-841F-217F44498288}"/>
              </a:ext>
            </a:extLst>
          </p:cNvPr>
          <p:cNvSpPr>
            <a:spLocks noGrp="1"/>
          </p:cNvSpPr>
          <p:nvPr>
            <p:ph type="title"/>
          </p:nvPr>
        </p:nvSpPr>
        <p:spPr/>
        <p:txBody>
          <a:bodyPr/>
          <a:lstStyle/>
          <a:p>
            <a:r>
              <a:rPr lang="en-US"/>
              <a:t>Facebook Fans Total | Es de chapines</a:t>
            </a:r>
          </a:p>
        </p:txBody>
      </p:sp>
      <p:graphicFrame>
        <p:nvGraphicFramePr>
          <p:cNvPr id="6" name="Chart Placeholder 5">
            <a:extLst>
              <a:ext uri="{FF2B5EF4-FFF2-40B4-BE49-F238E27FC236}">
                <a16:creationId xmlns:a16="http://schemas.microsoft.com/office/drawing/2014/main" id="{0ABC3283-A61F-4EA2-AB80-C3BD1EF1CFDE}"/>
              </a:ext>
            </a:extLst>
          </p:cNvPr>
          <p:cNvGraphicFramePr>
            <a:graphicFrameLocks noGrp="1"/>
          </p:cNvGraphicFramePr>
          <p:nvPr>
            <p:ph type="chart" sz="quarter" idx="13"/>
            <p:extLst>
              <p:ext uri="{D42A27DB-BD31-4B8C-83A1-F6EECF244321}">
                <p14:modId xmlns:p14="http://schemas.microsoft.com/office/powerpoint/2010/main" val="36157014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E0AF69-ED63-42B1-B2C7-8B9B679A622F}"/>
              </a:ext>
            </a:extLst>
          </p:cNvPr>
          <p:cNvSpPr>
            <a:spLocks noGrp="1"/>
          </p:cNvSpPr>
          <p:nvPr>
            <p:ph type="body" sz="quarter" idx="14"/>
          </p:nvPr>
        </p:nvSpPr>
        <p:spPr/>
        <p:txBody>
          <a:bodyPr/>
          <a:lstStyle/>
          <a:p>
            <a:r>
              <a:rPr lang="en-US"/>
              <a:t>04/07/2019 - 05/06/2019</a:t>
            </a:r>
          </a:p>
        </p:txBody>
      </p:sp>
      <p:sp>
        <p:nvSpPr>
          <p:cNvPr id="5" name="Footer Placeholder 4">
            <a:extLst>
              <a:ext uri="{FF2B5EF4-FFF2-40B4-BE49-F238E27FC236}">
                <a16:creationId xmlns:a16="http://schemas.microsoft.com/office/drawing/2014/main" id="{F937F9B7-50A7-4E10-8144-2AA38B8A33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49386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F143E-AD30-4A92-9605-007437090DF9}"/>
              </a:ext>
            </a:extLst>
          </p:cNvPr>
          <p:cNvSpPr>
            <a:spLocks noGrp="1"/>
          </p:cNvSpPr>
          <p:nvPr>
            <p:ph type="title"/>
          </p:nvPr>
        </p:nvSpPr>
        <p:spPr/>
        <p:txBody>
          <a:bodyPr/>
          <a:lstStyle/>
          <a:p>
            <a:r>
              <a:rPr lang="en-US"/>
              <a:t>Facebook Own Posts | Es de chapines</a:t>
            </a:r>
          </a:p>
        </p:txBody>
      </p:sp>
      <p:graphicFrame>
        <p:nvGraphicFramePr>
          <p:cNvPr id="6" name="Chart Placeholder 5">
            <a:extLst>
              <a:ext uri="{FF2B5EF4-FFF2-40B4-BE49-F238E27FC236}">
                <a16:creationId xmlns:a16="http://schemas.microsoft.com/office/drawing/2014/main" id="{5E81B395-17C2-41B9-B9AD-4247AD52DF05}"/>
              </a:ext>
            </a:extLst>
          </p:cNvPr>
          <p:cNvGraphicFramePr>
            <a:graphicFrameLocks noGrp="1"/>
          </p:cNvGraphicFramePr>
          <p:nvPr>
            <p:ph type="chart" sz="quarter" idx="13"/>
            <p:extLst>
              <p:ext uri="{D42A27DB-BD31-4B8C-83A1-F6EECF244321}">
                <p14:modId xmlns:p14="http://schemas.microsoft.com/office/powerpoint/2010/main" val="5451587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63FC7A-E348-4796-8DB8-8FFB164D68B9}"/>
              </a:ext>
            </a:extLst>
          </p:cNvPr>
          <p:cNvSpPr>
            <a:spLocks noGrp="1"/>
          </p:cNvSpPr>
          <p:nvPr>
            <p:ph type="body" sz="quarter" idx="14"/>
          </p:nvPr>
        </p:nvSpPr>
        <p:spPr/>
        <p:txBody>
          <a:bodyPr/>
          <a:lstStyle/>
          <a:p>
            <a:r>
              <a:rPr lang="en-US"/>
              <a:t>04/07/2019 - 05/06/2019</a:t>
            </a:r>
          </a:p>
        </p:txBody>
      </p:sp>
      <p:sp>
        <p:nvSpPr>
          <p:cNvPr id="5" name="Footer Placeholder 4">
            <a:extLst>
              <a:ext uri="{FF2B5EF4-FFF2-40B4-BE49-F238E27FC236}">
                <a16:creationId xmlns:a16="http://schemas.microsoft.com/office/drawing/2014/main" id="{CE55B696-B32C-4E05-810D-E4F0388AC6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38154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577DA-B821-40D9-8A58-A74EF819F94D}"/>
              </a:ext>
            </a:extLst>
          </p:cNvPr>
          <p:cNvSpPr>
            <a:spLocks noGrp="1"/>
          </p:cNvSpPr>
          <p:nvPr>
            <p:ph type="title"/>
          </p:nvPr>
        </p:nvSpPr>
        <p:spPr/>
        <p:txBody>
          <a:bodyPr/>
          <a:lstStyle/>
          <a:p>
            <a:r>
              <a:rPr lang="en-US"/>
              <a:t>Facebook Key Metrics Radar | Es de chapines</a:t>
            </a:r>
          </a:p>
        </p:txBody>
      </p:sp>
      <p:graphicFrame>
        <p:nvGraphicFramePr>
          <p:cNvPr id="6" name="Chart Placeholder 5">
            <a:extLst>
              <a:ext uri="{FF2B5EF4-FFF2-40B4-BE49-F238E27FC236}">
                <a16:creationId xmlns:a16="http://schemas.microsoft.com/office/drawing/2014/main" id="{C4A3EFBD-E885-4859-9B57-2C09068C55BC}"/>
              </a:ext>
            </a:extLst>
          </p:cNvPr>
          <p:cNvGraphicFramePr>
            <a:graphicFrameLocks noGrp="1"/>
          </p:cNvGraphicFramePr>
          <p:nvPr>
            <p:ph type="chart" sz="quarter" idx="13"/>
            <p:extLst>
              <p:ext uri="{D42A27DB-BD31-4B8C-83A1-F6EECF244321}">
                <p14:modId xmlns:p14="http://schemas.microsoft.com/office/powerpoint/2010/main" val="8742661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CD6320-7B0B-4F69-93B3-0A864AE0EF9E}"/>
              </a:ext>
            </a:extLst>
          </p:cNvPr>
          <p:cNvSpPr>
            <a:spLocks noGrp="1"/>
          </p:cNvSpPr>
          <p:nvPr>
            <p:ph type="body" sz="quarter" idx="14"/>
          </p:nvPr>
        </p:nvSpPr>
        <p:spPr/>
        <p:txBody>
          <a:bodyPr/>
          <a:lstStyle/>
          <a:p>
            <a:r>
              <a:rPr lang="en-US"/>
              <a:t>04/07/2019 - 05/06/2019</a:t>
            </a:r>
          </a:p>
        </p:txBody>
      </p:sp>
      <p:sp>
        <p:nvSpPr>
          <p:cNvPr id="5" name="Footer Placeholder 4">
            <a:extLst>
              <a:ext uri="{FF2B5EF4-FFF2-40B4-BE49-F238E27FC236}">
                <a16:creationId xmlns:a16="http://schemas.microsoft.com/office/drawing/2014/main" id="{7C947AB6-F1D4-4606-90B1-9003B6F513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8248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F947B-3736-4E4C-B131-B56F02108D37}"/>
              </a:ext>
            </a:extLst>
          </p:cNvPr>
          <p:cNvSpPr>
            <a:spLocks noGrp="1"/>
          </p:cNvSpPr>
          <p:nvPr>
            <p:ph type="title"/>
          </p:nvPr>
        </p:nvSpPr>
        <p:spPr/>
        <p:txBody>
          <a:bodyPr/>
          <a:lstStyle/>
          <a:p>
            <a:r>
              <a:rPr lang="en-US"/>
              <a:t>Facebook Own Posts Table | Es de chapines - 1 of 6</a:t>
            </a:r>
          </a:p>
        </p:txBody>
      </p:sp>
      <p:graphicFrame>
        <p:nvGraphicFramePr>
          <p:cNvPr id="5" name="Table Placeholder 4">
            <a:extLst>
              <a:ext uri="{FF2B5EF4-FFF2-40B4-BE49-F238E27FC236}">
                <a16:creationId xmlns:a16="http://schemas.microsoft.com/office/drawing/2014/main" id="{AC9A4AF7-CCD9-4389-88CD-E3BAB5110FA0}"/>
              </a:ext>
            </a:extLst>
          </p:cNvPr>
          <p:cNvGraphicFramePr>
            <a:graphicFrameLocks noGrp="1"/>
          </p:cNvGraphicFramePr>
          <p:nvPr>
            <p:ph type="tbl" sz="quarter" idx="13"/>
            <p:extLst>
              <p:ext uri="{D42A27DB-BD31-4B8C-83A1-F6EECF244321}">
                <p14:modId xmlns:p14="http://schemas.microsoft.com/office/powerpoint/2010/main" val="3793725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00579492"/>
                    </a:ext>
                  </a:extLst>
                </a:gridCol>
                <a:gridCol w="905256">
                  <a:extLst>
                    <a:ext uri="{9D8B030D-6E8A-4147-A177-3AD203B41FA5}">
                      <a16:colId xmlns:a16="http://schemas.microsoft.com/office/drawing/2014/main" val="3261038441"/>
                    </a:ext>
                  </a:extLst>
                </a:gridCol>
                <a:gridCol w="658368">
                  <a:extLst>
                    <a:ext uri="{9D8B030D-6E8A-4147-A177-3AD203B41FA5}">
                      <a16:colId xmlns:a16="http://schemas.microsoft.com/office/drawing/2014/main" val="19503906"/>
                    </a:ext>
                  </a:extLst>
                </a:gridCol>
                <a:gridCol w="329184">
                  <a:extLst>
                    <a:ext uri="{9D8B030D-6E8A-4147-A177-3AD203B41FA5}">
                      <a16:colId xmlns:a16="http://schemas.microsoft.com/office/drawing/2014/main" val="2265410215"/>
                    </a:ext>
                  </a:extLst>
                </a:gridCol>
                <a:gridCol w="329184">
                  <a:extLst>
                    <a:ext uri="{9D8B030D-6E8A-4147-A177-3AD203B41FA5}">
                      <a16:colId xmlns:a16="http://schemas.microsoft.com/office/drawing/2014/main" val="3773028858"/>
                    </a:ext>
                  </a:extLst>
                </a:gridCol>
                <a:gridCol w="329184">
                  <a:extLst>
                    <a:ext uri="{9D8B030D-6E8A-4147-A177-3AD203B41FA5}">
                      <a16:colId xmlns:a16="http://schemas.microsoft.com/office/drawing/2014/main" val="2808998983"/>
                    </a:ext>
                  </a:extLst>
                </a:gridCol>
                <a:gridCol w="329184">
                  <a:extLst>
                    <a:ext uri="{9D8B030D-6E8A-4147-A177-3AD203B41FA5}">
                      <a16:colId xmlns:a16="http://schemas.microsoft.com/office/drawing/2014/main" val="785683738"/>
                    </a:ext>
                  </a:extLst>
                </a:gridCol>
                <a:gridCol w="329184">
                  <a:extLst>
                    <a:ext uri="{9D8B030D-6E8A-4147-A177-3AD203B41FA5}">
                      <a16:colId xmlns:a16="http://schemas.microsoft.com/office/drawing/2014/main" val="4195399685"/>
                    </a:ext>
                  </a:extLst>
                </a:gridCol>
                <a:gridCol w="329184">
                  <a:extLst>
                    <a:ext uri="{9D8B030D-6E8A-4147-A177-3AD203B41FA5}">
                      <a16:colId xmlns:a16="http://schemas.microsoft.com/office/drawing/2014/main" val="1305837266"/>
                    </a:ext>
                  </a:extLst>
                </a:gridCol>
                <a:gridCol w="329184">
                  <a:extLst>
                    <a:ext uri="{9D8B030D-6E8A-4147-A177-3AD203B41FA5}">
                      <a16:colId xmlns:a16="http://schemas.microsoft.com/office/drawing/2014/main" val="2985999239"/>
                    </a:ext>
                  </a:extLst>
                </a:gridCol>
                <a:gridCol w="329184">
                  <a:extLst>
                    <a:ext uri="{9D8B030D-6E8A-4147-A177-3AD203B41FA5}">
                      <a16:colId xmlns:a16="http://schemas.microsoft.com/office/drawing/2014/main" val="4197883782"/>
                    </a:ext>
                  </a:extLst>
                </a:gridCol>
                <a:gridCol w="329184">
                  <a:extLst>
                    <a:ext uri="{9D8B030D-6E8A-4147-A177-3AD203B41FA5}">
                      <a16:colId xmlns:a16="http://schemas.microsoft.com/office/drawing/2014/main" val="4242045173"/>
                    </a:ext>
                  </a:extLst>
                </a:gridCol>
                <a:gridCol w="329184">
                  <a:extLst>
                    <a:ext uri="{9D8B030D-6E8A-4147-A177-3AD203B41FA5}">
                      <a16:colId xmlns:a16="http://schemas.microsoft.com/office/drawing/2014/main" val="354803938"/>
                    </a:ext>
                  </a:extLst>
                </a:gridCol>
                <a:gridCol w="329184">
                  <a:extLst>
                    <a:ext uri="{9D8B030D-6E8A-4147-A177-3AD203B41FA5}">
                      <a16:colId xmlns:a16="http://schemas.microsoft.com/office/drawing/2014/main" val="2564889183"/>
                    </a:ext>
                  </a:extLst>
                </a:gridCol>
                <a:gridCol w="329184">
                  <a:extLst>
                    <a:ext uri="{9D8B030D-6E8A-4147-A177-3AD203B41FA5}">
                      <a16:colId xmlns:a16="http://schemas.microsoft.com/office/drawing/2014/main" val="1512478488"/>
                    </a:ext>
                  </a:extLst>
                </a:gridCol>
                <a:gridCol w="329184">
                  <a:extLst>
                    <a:ext uri="{9D8B030D-6E8A-4147-A177-3AD203B41FA5}">
                      <a16:colId xmlns:a16="http://schemas.microsoft.com/office/drawing/2014/main" val="2559969747"/>
                    </a:ext>
                  </a:extLst>
                </a:gridCol>
                <a:gridCol w="329184">
                  <a:extLst>
                    <a:ext uri="{9D8B030D-6E8A-4147-A177-3AD203B41FA5}">
                      <a16:colId xmlns:a16="http://schemas.microsoft.com/office/drawing/2014/main" val="524393565"/>
                    </a:ext>
                  </a:extLst>
                </a:gridCol>
                <a:gridCol w="329184">
                  <a:extLst>
                    <a:ext uri="{9D8B030D-6E8A-4147-A177-3AD203B41FA5}">
                      <a16:colId xmlns:a16="http://schemas.microsoft.com/office/drawing/2014/main" val="1632586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81017330"/>
                  </a:ext>
                </a:extLst>
              </a:tr>
            </a:tbl>
          </a:graphicData>
        </a:graphic>
      </p:graphicFrame>
      <p:sp>
        <p:nvSpPr>
          <p:cNvPr id="4" name="Text Placeholder 3">
            <a:extLst>
              <a:ext uri="{FF2B5EF4-FFF2-40B4-BE49-F238E27FC236}">
                <a16:creationId xmlns:a16="http://schemas.microsoft.com/office/drawing/2014/main" id="{E09660F8-3868-464F-9296-0DF5AD897342}"/>
              </a:ext>
            </a:extLst>
          </p:cNvPr>
          <p:cNvSpPr>
            <a:spLocks noGrp="1"/>
          </p:cNvSpPr>
          <p:nvPr>
            <p:ph type="body" sz="quarter" idx="14"/>
          </p:nvPr>
        </p:nvSpPr>
        <p:spPr/>
        <p:txBody>
          <a:bodyPr/>
          <a:lstStyle/>
          <a:p>
            <a:r>
              <a:rPr lang="en-US"/>
              <a:t>04/07/2019 - 05/06/2019</a:t>
            </a:r>
          </a:p>
        </p:txBody>
      </p:sp>
    </p:spTree>
    <p:extLst>
      <p:ext uri="{BB962C8B-B14F-4D97-AF65-F5344CB8AC3E}">
        <p14:creationId xmlns:p14="http://schemas.microsoft.com/office/powerpoint/2010/main" val="1272345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AE8CC-B565-485D-9E98-BB110B1AC1AA}"/>
              </a:ext>
            </a:extLst>
          </p:cNvPr>
          <p:cNvSpPr>
            <a:spLocks noGrp="1"/>
          </p:cNvSpPr>
          <p:nvPr>
            <p:ph type="title"/>
          </p:nvPr>
        </p:nvSpPr>
        <p:spPr/>
        <p:txBody>
          <a:bodyPr/>
          <a:lstStyle/>
          <a:p>
            <a:r>
              <a:rPr lang="en-US"/>
              <a:t>Facebook Own Posts Table | Es de chapines - 2 of 6</a:t>
            </a:r>
          </a:p>
        </p:txBody>
      </p:sp>
      <p:graphicFrame>
        <p:nvGraphicFramePr>
          <p:cNvPr id="5" name="Table Placeholder 4">
            <a:extLst>
              <a:ext uri="{FF2B5EF4-FFF2-40B4-BE49-F238E27FC236}">
                <a16:creationId xmlns:a16="http://schemas.microsoft.com/office/drawing/2014/main" id="{B5D6B8BB-C3C8-4D09-9E5F-AB7A3A678521}"/>
              </a:ext>
            </a:extLst>
          </p:cNvPr>
          <p:cNvGraphicFramePr>
            <a:graphicFrameLocks noGrp="1"/>
          </p:cNvGraphicFramePr>
          <p:nvPr>
            <p:ph type="tbl" sz="quarter" idx="13"/>
            <p:extLst>
              <p:ext uri="{D42A27DB-BD31-4B8C-83A1-F6EECF244321}">
                <p14:modId xmlns:p14="http://schemas.microsoft.com/office/powerpoint/2010/main" val="1033384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23738369"/>
                    </a:ext>
                  </a:extLst>
                </a:gridCol>
                <a:gridCol w="905256">
                  <a:extLst>
                    <a:ext uri="{9D8B030D-6E8A-4147-A177-3AD203B41FA5}">
                      <a16:colId xmlns:a16="http://schemas.microsoft.com/office/drawing/2014/main" val="711207347"/>
                    </a:ext>
                  </a:extLst>
                </a:gridCol>
                <a:gridCol w="658368">
                  <a:extLst>
                    <a:ext uri="{9D8B030D-6E8A-4147-A177-3AD203B41FA5}">
                      <a16:colId xmlns:a16="http://schemas.microsoft.com/office/drawing/2014/main" val="3539053605"/>
                    </a:ext>
                  </a:extLst>
                </a:gridCol>
                <a:gridCol w="329184">
                  <a:extLst>
                    <a:ext uri="{9D8B030D-6E8A-4147-A177-3AD203B41FA5}">
                      <a16:colId xmlns:a16="http://schemas.microsoft.com/office/drawing/2014/main" val="3542664307"/>
                    </a:ext>
                  </a:extLst>
                </a:gridCol>
                <a:gridCol w="329184">
                  <a:extLst>
                    <a:ext uri="{9D8B030D-6E8A-4147-A177-3AD203B41FA5}">
                      <a16:colId xmlns:a16="http://schemas.microsoft.com/office/drawing/2014/main" val="4281137143"/>
                    </a:ext>
                  </a:extLst>
                </a:gridCol>
                <a:gridCol w="329184">
                  <a:extLst>
                    <a:ext uri="{9D8B030D-6E8A-4147-A177-3AD203B41FA5}">
                      <a16:colId xmlns:a16="http://schemas.microsoft.com/office/drawing/2014/main" val="2782218333"/>
                    </a:ext>
                  </a:extLst>
                </a:gridCol>
                <a:gridCol w="329184">
                  <a:extLst>
                    <a:ext uri="{9D8B030D-6E8A-4147-A177-3AD203B41FA5}">
                      <a16:colId xmlns:a16="http://schemas.microsoft.com/office/drawing/2014/main" val="1861456019"/>
                    </a:ext>
                  </a:extLst>
                </a:gridCol>
                <a:gridCol w="329184">
                  <a:extLst>
                    <a:ext uri="{9D8B030D-6E8A-4147-A177-3AD203B41FA5}">
                      <a16:colId xmlns:a16="http://schemas.microsoft.com/office/drawing/2014/main" val="2085559381"/>
                    </a:ext>
                  </a:extLst>
                </a:gridCol>
                <a:gridCol w="329184">
                  <a:extLst>
                    <a:ext uri="{9D8B030D-6E8A-4147-A177-3AD203B41FA5}">
                      <a16:colId xmlns:a16="http://schemas.microsoft.com/office/drawing/2014/main" val="1140508959"/>
                    </a:ext>
                  </a:extLst>
                </a:gridCol>
                <a:gridCol w="329184">
                  <a:extLst>
                    <a:ext uri="{9D8B030D-6E8A-4147-A177-3AD203B41FA5}">
                      <a16:colId xmlns:a16="http://schemas.microsoft.com/office/drawing/2014/main" val="3160307454"/>
                    </a:ext>
                  </a:extLst>
                </a:gridCol>
                <a:gridCol w="329184">
                  <a:extLst>
                    <a:ext uri="{9D8B030D-6E8A-4147-A177-3AD203B41FA5}">
                      <a16:colId xmlns:a16="http://schemas.microsoft.com/office/drawing/2014/main" val="2528107586"/>
                    </a:ext>
                  </a:extLst>
                </a:gridCol>
                <a:gridCol w="329184">
                  <a:extLst>
                    <a:ext uri="{9D8B030D-6E8A-4147-A177-3AD203B41FA5}">
                      <a16:colId xmlns:a16="http://schemas.microsoft.com/office/drawing/2014/main" val="3704561867"/>
                    </a:ext>
                  </a:extLst>
                </a:gridCol>
                <a:gridCol w="329184">
                  <a:extLst>
                    <a:ext uri="{9D8B030D-6E8A-4147-A177-3AD203B41FA5}">
                      <a16:colId xmlns:a16="http://schemas.microsoft.com/office/drawing/2014/main" val="2414097054"/>
                    </a:ext>
                  </a:extLst>
                </a:gridCol>
                <a:gridCol w="329184">
                  <a:extLst>
                    <a:ext uri="{9D8B030D-6E8A-4147-A177-3AD203B41FA5}">
                      <a16:colId xmlns:a16="http://schemas.microsoft.com/office/drawing/2014/main" val="4187835667"/>
                    </a:ext>
                  </a:extLst>
                </a:gridCol>
                <a:gridCol w="329184">
                  <a:extLst>
                    <a:ext uri="{9D8B030D-6E8A-4147-A177-3AD203B41FA5}">
                      <a16:colId xmlns:a16="http://schemas.microsoft.com/office/drawing/2014/main" val="4209350070"/>
                    </a:ext>
                  </a:extLst>
                </a:gridCol>
                <a:gridCol w="329184">
                  <a:extLst>
                    <a:ext uri="{9D8B030D-6E8A-4147-A177-3AD203B41FA5}">
                      <a16:colId xmlns:a16="http://schemas.microsoft.com/office/drawing/2014/main" val="3113965183"/>
                    </a:ext>
                  </a:extLst>
                </a:gridCol>
                <a:gridCol w="329184">
                  <a:extLst>
                    <a:ext uri="{9D8B030D-6E8A-4147-A177-3AD203B41FA5}">
                      <a16:colId xmlns:a16="http://schemas.microsoft.com/office/drawing/2014/main" val="3023435432"/>
                    </a:ext>
                  </a:extLst>
                </a:gridCol>
                <a:gridCol w="329184">
                  <a:extLst>
                    <a:ext uri="{9D8B030D-6E8A-4147-A177-3AD203B41FA5}">
                      <a16:colId xmlns:a16="http://schemas.microsoft.com/office/drawing/2014/main" val="2394194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37202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Es de chapines - 2019-05-02 03:33:51 </a:t>
                      </a:r>
                      <a:r>
                        <a:rPr kumimoji="0" lang="es-ES" sz="1000" b="0" i="0" u="none" strike="noStrike" kern="1200" cap="none" spc="0" normalizeH="0" baseline="0" noProof="0">
                          <a:ln>
                            <a:noFill/>
                          </a:ln>
                          <a:solidFill>
                            <a:prstClr val="black"/>
                          </a:solidFill>
                          <a:effectLst/>
                          <a:uLnTx/>
                          <a:uFillTx/>
                          <a:latin typeface="+mn-lt"/>
                          <a:ea typeface="+mn-ea"/>
                          <a:cs typeface="+mn-cs"/>
                        </a:rPr>
                        <a:t> 
 EL ARTE DE TOMAR BUENAS DECISIONES 
¿Alguna vez has tomado una decisión que luego has lamentado? ¿Te has preguntado qué podrías haber hecho mejor o qué podrías hacer la próxima vez para evitar el error? Tomar buenas decisiones requiere de una buena forma de pensar. Cuando tomás buenas decisiones tenés menos que lamentar, sufrís menos y sos más feliz. #PensamientoCrítico #EsDeChapines #Elecciones2019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https://scontent.xx.fbcdn.net/v/t15.5256-10/s720x720/57581596_674807762939619_4381226487164960768_n.jpg?_nc_cat=107&amp;_nc_ht=scontent.xx&amp;oh=de68b1209139b98ce430a282492323c3&amp;oe=5D6E1390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05/07/2019 20:16:14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9386022"/>
                  </a:ext>
                </a:extLst>
              </a:tr>
            </a:tbl>
          </a:graphicData>
        </a:graphic>
      </p:graphicFrame>
      <p:sp>
        <p:nvSpPr>
          <p:cNvPr id="4" name="Text Placeholder 3">
            <a:extLst>
              <a:ext uri="{FF2B5EF4-FFF2-40B4-BE49-F238E27FC236}">
                <a16:creationId xmlns:a16="http://schemas.microsoft.com/office/drawing/2014/main" id="{BC545C95-86F9-468A-ABE2-0ABCA806C4B6}"/>
              </a:ext>
            </a:extLst>
          </p:cNvPr>
          <p:cNvSpPr>
            <a:spLocks noGrp="1"/>
          </p:cNvSpPr>
          <p:nvPr>
            <p:ph type="body" sz="quarter" idx="14"/>
          </p:nvPr>
        </p:nvSpPr>
        <p:spPr/>
        <p:txBody>
          <a:bodyPr/>
          <a:lstStyle/>
          <a:p>
            <a:r>
              <a:rPr lang="en-US"/>
              <a:t>04/07/2019 - 05/06/2019</a:t>
            </a:r>
          </a:p>
        </p:txBody>
      </p:sp>
    </p:spTree>
    <p:extLst>
      <p:ext uri="{BB962C8B-B14F-4D97-AF65-F5344CB8AC3E}">
        <p14:creationId xmlns:p14="http://schemas.microsoft.com/office/powerpoint/2010/main" val="453806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A5A48-6D45-407A-AB66-054E370E7E6A}"/>
              </a:ext>
            </a:extLst>
          </p:cNvPr>
          <p:cNvSpPr>
            <a:spLocks noGrp="1"/>
          </p:cNvSpPr>
          <p:nvPr>
            <p:ph type="title"/>
          </p:nvPr>
        </p:nvSpPr>
        <p:spPr/>
        <p:txBody>
          <a:bodyPr/>
          <a:lstStyle/>
          <a:p>
            <a:r>
              <a:rPr lang="en-US"/>
              <a:t>Facebook Own Posts Table | Es de chapines - 3 of 6</a:t>
            </a:r>
          </a:p>
        </p:txBody>
      </p:sp>
      <p:graphicFrame>
        <p:nvGraphicFramePr>
          <p:cNvPr id="5" name="Table Placeholder 4">
            <a:extLst>
              <a:ext uri="{FF2B5EF4-FFF2-40B4-BE49-F238E27FC236}">
                <a16:creationId xmlns:a16="http://schemas.microsoft.com/office/drawing/2014/main" id="{6BC8D018-5265-4250-9963-E03599317529}"/>
              </a:ext>
            </a:extLst>
          </p:cNvPr>
          <p:cNvGraphicFramePr>
            <a:graphicFrameLocks noGrp="1"/>
          </p:cNvGraphicFramePr>
          <p:nvPr>
            <p:ph type="tbl" sz="quarter" idx="13"/>
            <p:extLst>
              <p:ext uri="{D42A27DB-BD31-4B8C-83A1-F6EECF244321}">
                <p14:modId xmlns:p14="http://schemas.microsoft.com/office/powerpoint/2010/main" val="3245702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95075225"/>
                    </a:ext>
                  </a:extLst>
                </a:gridCol>
                <a:gridCol w="905256">
                  <a:extLst>
                    <a:ext uri="{9D8B030D-6E8A-4147-A177-3AD203B41FA5}">
                      <a16:colId xmlns:a16="http://schemas.microsoft.com/office/drawing/2014/main" val="3076083294"/>
                    </a:ext>
                  </a:extLst>
                </a:gridCol>
                <a:gridCol w="658368">
                  <a:extLst>
                    <a:ext uri="{9D8B030D-6E8A-4147-A177-3AD203B41FA5}">
                      <a16:colId xmlns:a16="http://schemas.microsoft.com/office/drawing/2014/main" val="4197830343"/>
                    </a:ext>
                  </a:extLst>
                </a:gridCol>
                <a:gridCol w="329184">
                  <a:extLst>
                    <a:ext uri="{9D8B030D-6E8A-4147-A177-3AD203B41FA5}">
                      <a16:colId xmlns:a16="http://schemas.microsoft.com/office/drawing/2014/main" val="3760376337"/>
                    </a:ext>
                  </a:extLst>
                </a:gridCol>
                <a:gridCol w="329184">
                  <a:extLst>
                    <a:ext uri="{9D8B030D-6E8A-4147-A177-3AD203B41FA5}">
                      <a16:colId xmlns:a16="http://schemas.microsoft.com/office/drawing/2014/main" val="3413171821"/>
                    </a:ext>
                  </a:extLst>
                </a:gridCol>
                <a:gridCol w="329184">
                  <a:extLst>
                    <a:ext uri="{9D8B030D-6E8A-4147-A177-3AD203B41FA5}">
                      <a16:colId xmlns:a16="http://schemas.microsoft.com/office/drawing/2014/main" val="2664887688"/>
                    </a:ext>
                  </a:extLst>
                </a:gridCol>
                <a:gridCol w="329184">
                  <a:extLst>
                    <a:ext uri="{9D8B030D-6E8A-4147-A177-3AD203B41FA5}">
                      <a16:colId xmlns:a16="http://schemas.microsoft.com/office/drawing/2014/main" val="1431968601"/>
                    </a:ext>
                  </a:extLst>
                </a:gridCol>
                <a:gridCol w="329184">
                  <a:extLst>
                    <a:ext uri="{9D8B030D-6E8A-4147-A177-3AD203B41FA5}">
                      <a16:colId xmlns:a16="http://schemas.microsoft.com/office/drawing/2014/main" val="3054865737"/>
                    </a:ext>
                  </a:extLst>
                </a:gridCol>
                <a:gridCol w="329184">
                  <a:extLst>
                    <a:ext uri="{9D8B030D-6E8A-4147-A177-3AD203B41FA5}">
                      <a16:colId xmlns:a16="http://schemas.microsoft.com/office/drawing/2014/main" val="561681873"/>
                    </a:ext>
                  </a:extLst>
                </a:gridCol>
                <a:gridCol w="329184">
                  <a:extLst>
                    <a:ext uri="{9D8B030D-6E8A-4147-A177-3AD203B41FA5}">
                      <a16:colId xmlns:a16="http://schemas.microsoft.com/office/drawing/2014/main" val="3198258371"/>
                    </a:ext>
                  </a:extLst>
                </a:gridCol>
                <a:gridCol w="329184">
                  <a:extLst>
                    <a:ext uri="{9D8B030D-6E8A-4147-A177-3AD203B41FA5}">
                      <a16:colId xmlns:a16="http://schemas.microsoft.com/office/drawing/2014/main" val="3111782086"/>
                    </a:ext>
                  </a:extLst>
                </a:gridCol>
                <a:gridCol w="329184">
                  <a:extLst>
                    <a:ext uri="{9D8B030D-6E8A-4147-A177-3AD203B41FA5}">
                      <a16:colId xmlns:a16="http://schemas.microsoft.com/office/drawing/2014/main" val="1311459948"/>
                    </a:ext>
                  </a:extLst>
                </a:gridCol>
                <a:gridCol w="329184">
                  <a:extLst>
                    <a:ext uri="{9D8B030D-6E8A-4147-A177-3AD203B41FA5}">
                      <a16:colId xmlns:a16="http://schemas.microsoft.com/office/drawing/2014/main" val="1548741803"/>
                    </a:ext>
                  </a:extLst>
                </a:gridCol>
                <a:gridCol w="329184">
                  <a:extLst>
                    <a:ext uri="{9D8B030D-6E8A-4147-A177-3AD203B41FA5}">
                      <a16:colId xmlns:a16="http://schemas.microsoft.com/office/drawing/2014/main" val="3641999944"/>
                    </a:ext>
                  </a:extLst>
                </a:gridCol>
                <a:gridCol w="329184">
                  <a:extLst>
                    <a:ext uri="{9D8B030D-6E8A-4147-A177-3AD203B41FA5}">
                      <a16:colId xmlns:a16="http://schemas.microsoft.com/office/drawing/2014/main" val="2869494358"/>
                    </a:ext>
                  </a:extLst>
                </a:gridCol>
                <a:gridCol w="329184">
                  <a:extLst>
                    <a:ext uri="{9D8B030D-6E8A-4147-A177-3AD203B41FA5}">
                      <a16:colId xmlns:a16="http://schemas.microsoft.com/office/drawing/2014/main" val="1692772850"/>
                    </a:ext>
                  </a:extLst>
                </a:gridCol>
                <a:gridCol w="329184">
                  <a:extLst>
                    <a:ext uri="{9D8B030D-6E8A-4147-A177-3AD203B41FA5}">
                      <a16:colId xmlns:a16="http://schemas.microsoft.com/office/drawing/2014/main" val="159903901"/>
                    </a:ext>
                  </a:extLst>
                </a:gridCol>
                <a:gridCol w="329184">
                  <a:extLst>
                    <a:ext uri="{9D8B030D-6E8A-4147-A177-3AD203B41FA5}">
                      <a16:colId xmlns:a16="http://schemas.microsoft.com/office/drawing/2014/main" val="2050311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91434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Es de chapines - 2019-04-25 03:33:35 </a:t>
                      </a:r>
                      <a:r>
                        <a:rPr kumimoji="0" lang="es-ES" sz="1000" b="0" i="0" u="none" strike="noStrike" kern="1200" cap="none" spc="0" normalizeH="0" baseline="0" noProof="0">
                          <a:ln>
                            <a:noFill/>
                          </a:ln>
                          <a:solidFill>
                            <a:prstClr val="black"/>
                          </a:solidFill>
                          <a:effectLst/>
                          <a:uLnTx/>
                          <a:uFillTx/>
                          <a:latin typeface="+mn-lt"/>
                          <a:ea typeface="+mn-ea"/>
                          <a:cs typeface="+mn-cs"/>
                        </a:rPr>
                        <a:t> 
 La importancia de las ELECCIONES recae en la poderosa acción que se le concede al ciudadano de elegir a sus gobernantes y es un arma imprescindible para buscar y encontrar representación. ¡ÁNIMO GUATEMALA! #EsDeChapines #Elecciones2019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https://scontent.xx.fbcdn.net/v/t1.0-9/p720x720/58383157_2380605212059941_3142581494074048512_o.jpg?_nc_cat=111&amp;_nc_ht=scontent.xx&amp;oh=b64ec2c6ec1bc09373f968ddaf33e7c8&amp;oe=5D71DF1B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05/07/2019 20:16:14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1478328"/>
                  </a:ext>
                </a:extLst>
              </a:tr>
            </a:tbl>
          </a:graphicData>
        </a:graphic>
      </p:graphicFrame>
      <p:sp>
        <p:nvSpPr>
          <p:cNvPr id="4" name="Text Placeholder 3">
            <a:extLst>
              <a:ext uri="{FF2B5EF4-FFF2-40B4-BE49-F238E27FC236}">
                <a16:creationId xmlns:a16="http://schemas.microsoft.com/office/drawing/2014/main" id="{293F0360-6FA4-4F96-B946-FCD10328D500}"/>
              </a:ext>
            </a:extLst>
          </p:cNvPr>
          <p:cNvSpPr>
            <a:spLocks noGrp="1"/>
          </p:cNvSpPr>
          <p:nvPr>
            <p:ph type="body" sz="quarter" idx="14"/>
          </p:nvPr>
        </p:nvSpPr>
        <p:spPr/>
        <p:txBody>
          <a:bodyPr/>
          <a:lstStyle/>
          <a:p>
            <a:r>
              <a:rPr lang="en-US"/>
              <a:t>04/07/2019 - 05/06/2019</a:t>
            </a:r>
          </a:p>
        </p:txBody>
      </p:sp>
    </p:spTree>
    <p:extLst>
      <p:ext uri="{BB962C8B-B14F-4D97-AF65-F5344CB8AC3E}">
        <p14:creationId xmlns:p14="http://schemas.microsoft.com/office/powerpoint/2010/main" val="2987429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858F6-88C0-4AD7-81F7-213543F1B9EA}"/>
              </a:ext>
            </a:extLst>
          </p:cNvPr>
          <p:cNvSpPr>
            <a:spLocks noGrp="1"/>
          </p:cNvSpPr>
          <p:nvPr>
            <p:ph type="title"/>
          </p:nvPr>
        </p:nvSpPr>
        <p:spPr/>
        <p:txBody>
          <a:bodyPr/>
          <a:lstStyle/>
          <a:p>
            <a:r>
              <a:rPr lang="en-US"/>
              <a:t>Facebook Own Posts Table | Es de chapines - 4 of 6</a:t>
            </a:r>
          </a:p>
        </p:txBody>
      </p:sp>
      <p:graphicFrame>
        <p:nvGraphicFramePr>
          <p:cNvPr id="5" name="Table Placeholder 4">
            <a:extLst>
              <a:ext uri="{FF2B5EF4-FFF2-40B4-BE49-F238E27FC236}">
                <a16:creationId xmlns:a16="http://schemas.microsoft.com/office/drawing/2014/main" id="{7544C308-B62A-4649-AA9B-E18B62CA0E2B}"/>
              </a:ext>
            </a:extLst>
          </p:cNvPr>
          <p:cNvGraphicFramePr>
            <a:graphicFrameLocks noGrp="1"/>
          </p:cNvGraphicFramePr>
          <p:nvPr>
            <p:ph type="tbl" sz="quarter" idx="13"/>
            <p:extLst>
              <p:ext uri="{D42A27DB-BD31-4B8C-83A1-F6EECF244321}">
                <p14:modId xmlns:p14="http://schemas.microsoft.com/office/powerpoint/2010/main" val="3778934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84269902"/>
                    </a:ext>
                  </a:extLst>
                </a:gridCol>
                <a:gridCol w="905256">
                  <a:extLst>
                    <a:ext uri="{9D8B030D-6E8A-4147-A177-3AD203B41FA5}">
                      <a16:colId xmlns:a16="http://schemas.microsoft.com/office/drawing/2014/main" val="3134239293"/>
                    </a:ext>
                  </a:extLst>
                </a:gridCol>
                <a:gridCol w="658368">
                  <a:extLst>
                    <a:ext uri="{9D8B030D-6E8A-4147-A177-3AD203B41FA5}">
                      <a16:colId xmlns:a16="http://schemas.microsoft.com/office/drawing/2014/main" val="4086584826"/>
                    </a:ext>
                  </a:extLst>
                </a:gridCol>
                <a:gridCol w="329184">
                  <a:extLst>
                    <a:ext uri="{9D8B030D-6E8A-4147-A177-3AD203B41FA5}">
                      <a16:colId xmlns:a16="http://schemas.microsoft.com/office/drawing/2014/main" val="4147427525"/>
                    </a:ext>
                  </a:extLst>
                </a:gridCol>
                <a:gridCol w="329184">
                  <a:extLst>
                    <a:ext uri="{9D8B030D-6E8A-4147-A177-3AD203B41FA5}">
                      <a16:colId xmlns:a16="http://schemas.microsoft.com/office/drawing/2014/main" val="4269711632"/>
                    </a:ext>
                  </a:extLst>
                </a:gridCol>
                <a:gridCol w="329184">
                  <a:extLst>
                    <a:ext uri="{9D8B030D-6E8A-4147-A177-3AD203B41FA5}">
                      <a16:colId xmlns:a16="http://schemas.microsoft.com/office/drawing/2014/main" val="2989404933"/>
                    </a:ext>
                  </a:extLst>
                </a:gridCol>
                <a:gridCol w="329184">
                  <a:extLst>
                    <a:ext uri="{9D8B030D-6E8A-4147-A177-3AD203B41FA5}">
                      <a16:colId xmlns:a16="http://schemas.microsoft.com/office/drawing/2014/main" val="2940605756"/>
                    </a:ext>
                  </a:extLst>
                </a:gridCol>
                <a:gridCol w="329184">
                  <a:extLst>
                    <a:ext uri="{9D8B030D-6E8A-4147-A177-3AD203B41FA5}">
                      <a16:colId xmlns:a16="http://schemas.microsoft.com/office/drawing/2014/main" val="2824089322"/>
                    </a:ext>
                  </a:extLst>
                </a:gridCol>
                <a:gridCol w="329184">
                  <a:extLst>
                    <a:ext uri="{9D8B030D-6E8A-4147-A177-3AD203B41FA5}">
                      <a16:colId xmlns:a16="http://schemas.microsoft.com/office/drawing/2014/main" val="405202931"/>
                    </a:ext>
                  </a:extLst>
                </a:gridCol>
                <a:gridCol w="329184">
                  <a:extLst>
                    <a:ext uri="{9D8B030D-6E8A-4147-A177-3AD203B41FA5}">
                      <a16:colId xmlns:a16="http://schemas.microsoft.com/office/drawing/2014/main" val="108023877"/>
                    </a:ext>
                  </a:extLst>
                </a:gridCol>
                <a:gridCol w="329184">
                  <a:extLst>
                    <a:ext uri="{9D8B030D-6E8A-4147-A177-3AD203B41FA5}">
                      <a16:colId xmlns:a16="http://schemas.microsoft.com/office/drawing/2014/main" val="2830528630"/>
                    </a:ext>
                  </a:extLst>
                </a:gridCol>
                <a:gridCol w="329184">
                  <a:extLst>
                    <a:ext uri="{9D8B030D-6E8A-4147-A177-3AD203B41FA5}">
                      <a16:colId xmlns:a16="http://schemas.microsoft.com/office/drawing/2014/main" val="3568226548"/>
                    </a:ext>
                  </a:extLst>
                </a:gridCol>
                <a:gridCol w="329184">
                  <a:extLst>
                    <a:ext uri="{9D8B030D-6E8A-4147-A177-3AD203B41FA5}">
                      <a16:colId xmlns:a16="http://schemas.microsoft.com/office/drawing/2014/main" val="1008830487"/>
                    </a:ext>
                  </a:extLst>
                </a:gridCol>
                <a:gridCol w="329184">
                  <a:extLst>
                    <a:ext uri="{9D8B030D-6E8A-4147-A177-3AD203B41FA5}">
                      <a16:colId xmlns:a16="http://schemas.microsoft.com/office/drawing/2014/main" val="1246983069"/>
                    </a:ext>
                  </a:extLst>
                </a:gridCol>
                <a:gridCol w="329184">
                  <a:extLst>
                    <a:ext uri="{9D8B030D-6E8A-4147-A177-3AD203B41FA5}">
                      <a16:colId xmlns:a16="http://schemas.microsoft.com/office/drawing/2014/main" val="4000294439"/>
                    </a:ext>
                  </a:extLst>
                </a:gridCol>
                <a:gridCol w="329184">
                  <a:extLst>
                    <a:ext uri="{9D8B030D-6E8A-4147-A177-3AD203B41FA5}">
                      <a16:colId xmlns:a16="http://schemas.microsoft.com/office/drawing/2014/main" val="1525281569"/>
                    </a:ext>
                  </a:extLst>
                </a:gridCol>
                <a:gridCol w="329184">
                  <a:extLst>
                    <a:ext uri="{9D8B030D-6E8A-4147-A177-3AD203B41FA5}">
                      <a16:colId xmlns:a16="http://schemas.microsoft.com/office/drawing/2014/main" val="1293981108"/>
                    </a:ext>
                  </a:extLst>
                </a:gridCol>
                <a:gridCol w="329184">
                  <a:extLst>
                    <a:ext uri="{9D8B030D-6E8A-4147-A177-3AD203B41FA5}">
                      <a16:colId xmlns:a16="http://schemas.microsoft.com/office/drawing/2014/main" val="1010509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52665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Es de chapines - 2019-04-24 04:06:03 </a:t>
                      </a:r>
                      <a:r>
                        <a:rPr kumimoji="0" lang="es-ES" sz="1000" b="0" i="0" u="none" strike="noStrike" kern="1200" cap="none" spc="0" normalizeH="0" baseline="0" noProof="0">
                          <a:ln>
                            <a:noFill/>
                          </a:ln>
                          <a:solidFill>
                            <a:prstClr val="black"/>
                          </a:solidFill>
                          <a:effectLst/>
                          <a:uLnTx/>
                          <a:uFillTx/>
                          <a:latin typeface="+mn-lt"/>
                          <a:ea typeface="+mn-ea"/>
                          <a:cs typeface="+mn-cs"/>
                        </a:rPr>
                        <a:t> 
 ¿SABER O CREER?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https://scontent.xx.fbcdn.net/v/t1.0-9/s720x720/58419730_2379086355545160_9084474001387945984_o.jpg?_nc_cat=103&amp;_nc_ht=scontent.xx&amp;oh=8eeaf816b34909ad69983642a8354bb0&amp;oe=5D5E0CF3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05/07/2019 20:16:14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92558691"/>
                  </a:ext>
                </a:extLst>
              </a:tr>
            </a:tbl>
          </a:graphicData>
        </a:graphic>
      </p:graphicFrame>
      <p:sp>
        <p:nvSpPr>
          <p:cNvPr id="4" name="Text Placeholder 3">
            <a:extLst>
              <a:ext uri="{FF2B5EF4-FFF2-40B4-BE49-F238E27FC236}">
                <a16:creationId xmlns:a16="http://schemas.microsoft.com/office/drawing/2014/main" id="{429222A0-D377-474A-BECA-D88390B94BE6}"/>
              </a:ext>
            </a:extLst>
          </p:cNvPr>
          <p:cNvSpPr>
            <a:spLocks noGrp="1"/>
          </p:cNvSpPr>
          <p:nvPr>
            <p:ph type="body" sz="quarter" idx="14"/>
          </p:nvPr>
        </p:nvSpPr>
        <p:spPr/>
        <p:txBody>
          <a:bodyPr/>
          <a:lstStyle/>
          <a:p>
            <a:r>
              <a:rPr lang="en-US"/>
              <a:t>04/07/2019 - 05/06/2019</a:t>
            </a:r>
          </a:p>
        </p:txBody>
      </p:sp>
    </p:spTree>
    <p:extLst>
      <p:ext uri="{BB962C8B-B14F-4D97-AF65-F5344CB8AC3E}">
        <p14:creationId xmlns:p14="http://schemas.microsoft.com/office/powerpoint/2010/main" val="41541043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08787-7C4D-47B7-B603-083F1E4B4FAC}"/>
              </a:ext>
            </a:extLst>
          </p:cNvPr>
          <p:cNvSpPr>
            <a:spLocks noGrp="1"/>
          </p:cNvSpPr>
          <p:nvPr>
            <p:ph type="title"/>
          </p:nvPr>
        </p:nvSpPr>
        <p:spPr/>
        <p:txBody>
          <a:bodyPr/>
          <a:lstStyle/>
          <a:p>
            <a:r>
              <a:rPr lang="en-US"/>
              <a:t>Facebook Own Posts Table | Es de chapines - 5 of 6</a:t>
            </a:r>
          </a:p>
        </p:txBody>
      </p:sp>
      <p:graphicFrame>
        <p:nvGraphicFramePr>
          <p:cNvPr id="5" name="Table Placeholder 4">
            <a:extLst>
              <a:ext uri="{FF2B5EF4-FFF2-40B4-BE49-F238E27FC236}">
                <a16:creationId xmlns:a16="http://schemas.microsoft.com/office/drawing/2014/main" id="{6DD49005-DD3B-45F4-AE01-11435113C4BB}"/>
              </a:ext>
            </a:extLst>
          </p:cNvPr>
          <p:cNvGraphicFramePr>
            <a:graphicFrameLocks noGrp="1"/>
          </p:cNvGraphicFramePr>
          <p:nvPr>
            <p:ph type="tbl" sz="quarter" idx="13"/>
            <p:extLst>
              <p:ext uri="{D42A27DB-BD31-4B8C-83A1-F6EECF244321}">
                <p14:modId xmlns:p14="http://schemas.microsoft.com/office/powerpoint/2010/main" val="1367383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51608004"/>
                    </a:ext>
                  </a:extLst>
                </a:gridCol>
                <a:gridCol w="905256">
                  <a:extLst>
                    <a:ext uri="{9D8B030D-6E8A-4147-A177-3AD203B41FA5}">
                      <a16:colId xmlns:a16="http://schemas.microsoft.com/office/drawing/2014/main" val="1528156752"/>
                    </a:ext>
                  </a:extLst>
                </a:gridCol>
                <a:gridCol w="658368">
                  <a:extLst>
                    <a:ext uri="{9D8B030D-6E8A-4147-A177-3AD203B41FA5}">
                      <a16:colId xmlns:a16="http://schemas.microsoft.com/office/drawing/2014/main" val="1905579410"/>
                    </a:ext>
                  </a:extLst>
                </a:gridCol>
                <a:gridCol w="329184">
                  <a:extLst>
                    <a:ext uri="{9D8B030D-6E8A-4147-A177-3AD203B41FA5}">
                      <a16:colId xmlns:a16="http://schemas.microsoft.com/office/drawing/2014/main" val="2087480484"/>
                    </a:ext>
                  </a:extLst>
                </a:gridCol>
                <a:gridCol w="329184">
                  <a:extLst>
                    <a:ext uri="{9D8B030D-6E8A-4147-A177-3AD203B41FA5}">
                      <a16:colId xmlns:a16="http://schemas.microsoft.com/office/drawing/2014/main" val="3453549237"/>
                    </a:ext>
                  </a:extLst>
                </a:gridCol>
                <a:gridCol w="329184">
                  <a:extLst>
                    <a:ext uri="{9D8B030D-6E8A-4147-A177-3AD203B41FA5}">
                      <a16:colId xmlns:a16="http://schemas.microsoft.com/office/drawing/2014/main" val="2982846924"/>
                    </a:ext>
                  </a:extLst>
                </a:gridCol>
                <a:gridCol w="329184">
                  <a:extLst>
                    <a:ext uri="{9D8B030D-6E8A-4147-A177-3AD203B41FA5}">
                      <a16:colId xmlns:a16="http://schemas.microsoft.com/office/drawing/2014/main" val="795343655"/>
                    </a:ext>
                  </a:extLst>
                </a:gridCol>
                <a:gridCol w="329184">
                  <a:extLst>
                    <a:ext uri="{9D8B030D-6E8A-4147-A177-3AD203B41FA5}">
                      <a16:colId xmlns:a16="http://schemas.microsoft.com/office/drawing/2014/main" val="192835758"/>
                    </a:ext>
                  </a:extLst>
                </a:gridCol>
                <a:gridCol w="329184">
                  <a:extLst>
                    <a:ext uri="{9D8B030D-6E8A-4147-A177-3AD203B41FA5}">
                      <a16:colId xmlns:a16="http://schemas.microsoft.com/office/drawing/2014/main" val="1897146211"/>
                    </a:ext>
                  </a:extLst>
                </a:gridCol>
                <a:gridCol w="329184">
                  <a:extLst>
                    <a:ext uri="{9D8B030D-6E8A-4147-A177-3AD203B41FA5}">
                      <a16:colId xmlns:a16="http://schemas.microsoft.com/office/drawing/2014/main" val="1854233105"/>
                    </a:ext>
                  </a:extLst>
                </a:gridCol>
                <a:gridCol w="329184">
                  <a:extLst>
                    <a:ext uri="{9D8B030D-6E8A-4147-A177-3AD203B41FA5}">
                      <a16:colId xmlns:a16="http://schemas.microsoft.com/office/drawing/2014/main" val="4287989972"/>
                    </a:ext>
                  </a:extLst>
                </a:gridCol>
                <a:gridCol w="329184">
                  <a:extLst>
                    <a:ext uri="{9D8B030D-6E8A-4147-A177-3AD203B41FA5}">
                      <a16:colId xmlns:a16="http://schemas.microsoft.com/office/drawing/2014/main" val="475079007"/>
                    </a:ext>
                  </a:extLst>
                </a:gridCol>
                <a:gridCol w="329184">
                  <a:extLst>
                    <a:ext uri="{9D8B030D-6E8A-4147-A177-3AD203B41FA5}">
                      <a16:colId xmlns:a16="http://schemas.microsoft.com/office/drawing/2014/main" val="884316732"/>
                    </a:ext>
                  </a:extLst>
                </a:gridCol>
                <a:gridCol w="329184">
                  <a:extLst>
                    <a:ext uri="{9D8B030D-6E8A-4147-A177-3AD203B41FA5}">
                      <a16:colId xmlns:a16="http://schemas.microsoft.com/office/drawing/2014/main" val="3993439690"/>
                    </a:ext>
                  </a:extLst>
                </a:gridCol>
                <a:gridCol w="329184">
                  <a:extLst>
                    <a:ext uri="{9D8B030D-6E8A-4147-A177-3AD203B41FA5}">
                      <a16:colId xmlns:a16="http://schemas.microsoft.com/office/drawing/2014/main" val="593522723"/>
                    </a:ext>
                  </a:extLst>
                </a:gridCol>
                <a:gridCol w="329184">
                  <a:extLst>
                    <a:ext uri="{9D8B030D-6E8A-4147-A177-3AD203B41FA5}">
                      <a16:colId xmlns:a16="http://schemas.microsoft.com/office/drawing/2014/main" val="839588251"/>
                    </a:ext>
                  </a:extLst>
                </a:gridCol>
                <a:gridCol w="329184">
                  <a:extLst>
                    <a:ext uri="{9D8B030D-6E8A-4147-A177-3AD203B41FA5}">
                      <a16:colId xmlns:a16="http://schemas.microsoft.com/office/drawing/2014/main" val="884941566"/>
                    </a:ext>
                  </a:extLst>
                </a:gridCol>
                <a:gridCol w="329184">
                  <a:extLst>
                    <a:ext uri="{9D8B030D-6E8A-4147-A177-3AD203B41FA5}">
                      <a16:colId xmlns:a16="http://schemas.microsoft.com/office/drawing/2014/main" val="329036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55153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Es de chapines - 2019-04-12 06:41:56 </a:t>
                      </a:r>
                      <a:r>
                        <a:rPr kumimoji="0" lang="es-ES" sz="1000" b="0" i="0" u="none" strike="noStrike" kern="1200" cap="none" spc="0" normalizeH="0" baseline="0" noProof="0">
                          <a:ln>
                            <a:noFill/>
                          </a:ln>
                          <a:solidFill>
                            <a:prstClr val="black"/>
                          </a:solidFill>
                          <a:effectLst/>
                          <a:uLnTx/>
                          <a:uFillTx/>
                          <a:latin typeface="+mn-lt"/>
                          <a:ea typeface="+mn-ea"/>
                          <a:cs typeface="+mn-cs"/>
                        </a:rPr>
                        <a:t> 
 Todo mundo habla de que " el Estado acá, el Estado allá, el Estado debe hacer esto, el Estado se ve afectado..." pero ¿de verdad conocemos ese concepto tan básico que nos define como habitantes de este país? Pues acá te lo explicamos de una manera sencilla #EsDeChapines #DiccionarioPolíticoElectoral #Elecciones2019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https://scontent.xx.fbcdn.net/v/t1.0-9/p720x720/56869908_2360630687390727_1232434736668868608_o.jpg?_nc_cat=105&amp;_nc_ht=scontent.xx&amp;oh=e6e1e55fafddec730c1f138a78347567&amp;oe=5D6F319D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05/07/2019 20:16:14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96008675"/>
                  </a:ext>
                </a:extLst>
              </a:tr>
            </a:tbl>
          </a:graphicData>
        </a:graphic>
      </p:graphicFrame>
      <p:sp>
        <p:nvSpPr>
          <p:cNvPr id="4" name="Text Placeholder 3">
            <a:extLst>
              <a:ext uri="{FF2B5EF4-FFF2-40B4-BE49-F238E27FC236}">
                <a16:creationId xmlns:a16="http://schemas.microsoft.com/office/drawing/2014/main" id="{9E193D2D-D261-442D-9950-5DCA87759F06}"/>
              </a:ext>
            </a:extLst>
          </p:cNvPr>
          <p:cNvSpPr>
            <a:spLocks noGrp="1"/>
          </p:cNvSpPr>
          <p:nvPr>
            <p:ph type="body" sz="quarter" idx="14"/>
          </p:nvPr>
        </p:nvSpPr>
        <p:spPr/>
        <p:txBody>
          <a:bodyPr/>
          <a:lstStyle/>
          <a:p>
            <a:r>
              <a:rPr lang="en-US"/>
              <a:t>04/07/2019 - 05/06/2019</a:t>
            </a:r>
          </a:p>
        </p:txBody>
      </p:sp>
    </p:spTree>
    <p:extLst>
      <p:ext uri="{BB962C8B-B14F-4D97-AF65-F5344CB8AC3E}">
        <p14:creationId xmlns:p14="http://schemas.microsoft.com/office/powerpoint/2010/main" val="284802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CA6E4-1EE8-4150-A446-FCF06C1A45A6}"/>
              </a:ext>
            </a:extLst>
          </p:cNvPr>
          <p:cNvSpPr>
            <a:spLocks noGrp="1"/>
          </p:cNvSpPr>
          <p:nvPr>
            <p:ph type="title"/>
          </p:nvPr>
        </p:nvSpPr>
        <p:spPr/>
        <p:txBody>
          <a:bodyPr/>
          <a:lstStyle/>
          <a:p>
            <a:r>
              <a:rPr lang="en-US"/>
              <a:t>Facebook Own Posts Table | Es de chapines - 6 of 6</a:t>
            </a:r>
          </a:p>
        </p:txBody>
      </p:sp>
      <p:graphicFrame>
        <p:nvGraphicFramePr>
          <p:cNvPr id="5" name="Table Placeholder 4">
            <a:extLst>
              <a:ext uri="{FF2B5EF4-FFF2-40B4-BE49-F238E27FC236}">
                <a16:creationId xmlns:a16="http://schemas.microsoft.com/office/drawing/2014/main" id="{8F8E8491-DD47-4859-823D-21A033621DBB}"/>
              </a:ext>
            </a:extLst>
          </p:cNvPr>
          <p:cNvGraphicFramePr>
            <a:graphicFrameLocks noGrp="1"/>
          </p:cNvGraphicFramePr>
          <p:nvPr>
            <p:ph type="tbl" sz="quarter" idx="13"/>
            <p:extLst>
              <p:ext uri="{D42A27DB-BD31-4B8C-83A1-F6EECF244321}">
                <p14:modId xmlns:p14="http://schemas.microsoft.com/office/powerpoint/2010/main" val="1735350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95621255"/>
                    </a:ext>
                  </a:extLst>
                </a:gridCol>
                <a:gridCol w="905256">
                  <a:extLst>
                    <a:ext uri="{9D8B030D-6E8A-4147-A177-3AD203B41FA5}">
                      <a16:colId xmlns:a16="http://schemas.microsoft.com/office/drawing/2014/main" val="2258566671"/>
                    </a:ext>
                  </a:extLst>
                </a:gridCol>
                <a:gridCol w="658368">
                  <a:extLst>
                    <a:ext uri="{9D8B030D-6E8A-4147-A177-3AD203B41FA5}">
                      <a16:colId xmlns:a16="http://schemas.microsoft.com/office/drawing/2014/main" val="3778462413"/>
                    </a:ext>
                  </a:extLst>
                </a:gridCol>
                <a:gridCol w="329184">
                  <a:extLst>
                    <a:ext uri="{9D8B030D-6E8A-4147-A177-3AD203B41FA5}">
                      <a16:colId xmlns:a16="http://schemas.microsoft.com/office/drawing/2014/main" val="549710111"/>
                    </a:ext>
                  </a:extLst>
                </a:gridCol>
                <a:gridCol w="329184">
                  <a:extLst>
                    <a:ext uri="{9D8B030D-6E8A-4147-A177-3AD203B41FA5}">
                      <a16:colId xmlns:a16="http://schemas.microsoft.com/office/drawing/2014/main" val="2923818576"/>
                    </a:ext>
                  </a:extLst>
                </a:gridCol>
                <a:gridCol w="329184">
                  <a:extLst>
                    <a:ext uri="{9D8B030D-6E8A-4147-A177-3AD203B41FA5}">
                      <a16:colId xmlns:a16="http://schemas.microsoft.com/office/drawing/2014/main" val="1762150159"/>
                    </a:ext>
                  </a:extLst>
                </a:gridCol>
                <a:gridCol w="329184">
                  <a:extLst>
                    <a:ext uri="{9D8B030D-6E8A-4147-A177-3AD203B41FA5}">
                      <a16:colId xmlns:a16="http://schemas.microsoft.com/office/drawing/2014/main" val="263801598"/>
                    </a:ext>
                  </a:extLst>
                </a:gridCol>
                <a:gridCol w="329184">
                  <a:extLst>
                    <a:ext uri="{9D8B030D-6E8A-4147-A177-3AD203B41FA5}">
                      <a16:colId xmlns:a16="http://schemas.microsoft.com/office/drawing/2014/main" val="2592640516"/>
                    </a:ext>
                  </a:extLst>
                </a:gridCol>
                <a:gridCol w="329184">
                  <a:extLst>
                    <a:ext uri="{9D8B030D-6E8A-4147-A177-3AD203B41FA5}">
                      <a16:colId xmlns:a16="http://schemas.microsoft.com/office/drawing/2014/main" val="2656102298"/>
                    </a:ext>
                  </a:extLst>
                </a:gridCol>
                <a:gridCol w="329184">
                  <a:extLst>
                    <a:ext uri="{9D8B030D-6E8A-4147-A177-3AD203B41FA5}">
                      <a16:colId xmlns:a16="http://schemas.microsoft.com/office/drawing/2014/main" val="1065951496"/>
                    </a:ext>
                  </a:extLst>
                </a:gridCol>
                <a:gridCol w="329184">
                  <a:extLst>
                    <a:ext uri="{9D8B030D-6E8A-4147-A177-3AD203B41FA5}">
                      <a16:colId xmlns:a16="http://schemas.microsoft.com/office/drawing/2014/main" val="4151545537"/>
                    </a:ext>
                  </a:extLst>
                </a:gridCol>
                <a:gridCol w="329184">
                  <a:extLst>
                    <a:ext uri="{9D8B030D-6E8A-4147-A177-3AD203B41FA5}">
                      <a16:colId xmlns:a16="http://schemas.microsoft.com/office/drawing/2014/main" val="955673742"/>
                    </a:ext>
                  </a:extLst>
                </a:gridCol>
                <a:gridCol w="329184">
                  <a:extLst>
                    <a:ext uri="{9D8B030D-6E8A-4147-A177-3AD203B41FA5}">
                      <a16:colId xmlns:a16="http://schemas.microsoft.com/office/drawing/2014/main" val="3355910977"/>
                    </a:ext>
                  </a:extLst>
                </a:gridCol>
                <a:gridCol w="329184">
                  <a:extLst>
                    <a:ext uri="{9D8B030D-6E8A-4147-A177-3AD203B41FA5}">
                      <a16:colId xmlns:a16="http://schemas.microsoft.com/office/drawing/2014/main" val="2856611425"/>
                    </a:ext>
                  </a:extLst>
                </a:gridCol>
                <a:gridCol w="329184">
                  <a:extLst>
                    <a:ext uri="{9D8B030D-6E8A-4147-A177-3AD203B41FA5}">
                      <a16:colId xmlns:a16="http://schemas.microsoft.com/office/drawing/2014/main" val="2892713423"/>
                    </a:ext>
                  </a:extLst>
                </a:gridCol>
                <a:gridCol w="329184">
                  <a:extLst>
                    <a:ext uri="{9D8B030D-6E8A-4147-A177-3AD203B41FA5}">
                      <a16:colId xmlns:a16="http://schemas.microsoft.com/office/drawing/2014/main" val="788107543"/>
                    </a:ext>
                  </a:extLst>
                </a:gridCol>
                <a:gridCol w="329184">
                  <a:extLst>
                    <a:ext uri="{9D8B030D-6E8A-4147-A177-3AD203B41FA5}">
                      <a16:colId xmlns:a16="http://schemas.microsoft.com/office/drawing/2014/main" val="1386987344"/>
                    </a:ext>
                  </a:extLst>
                </a:gridCol>
                <a:gridCol w="329184">
                  <a:extLst>
                    <a:ext uri="{9D8B030D-6E8A-4147-A177-3AD203B41FA5}">
                      <a16:colId xmlns:a16="http://schemas.microsoft.com/office/drawing/2014/main" val="1569469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68785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Es de chapines - 2019-04-08 03:03:42 </a:t>
                      </a:r>
                      <a:r>
                        <a:rPr kumimoji="0" lang="es-ES" sz="1000" b="0" i="0" u="none" strike="noStrike" kern="1200" cap="none" spc="0" normalizeH="0" baseline="0" noProof="0">
                          <a:ln>
                            <a:noFill/>
                          </a:ln>
                          <a:solidFill>
                            <a:prstClr val="black"/>
                          </a:solidFill>
                          <a:effectLst/>
                          <a:uLnTx/>
                          <a:uFillTx/>
                          <a:latin typeface="+mn-lt"/>
                          <a:ea typeface="+mn-ea"/>
                          <a:cs typeface="+mn-cs"/>
                        </a:rPr>
                        <a:t> 
 ¿SABER O CREER? 
Decir “yo creo” es diferente a decir “yo sé”. Lo que uno sabe es información verificable y respaldada. Lo que uno cree se puede respaldar con razones que son válidas solo para uno mismo (por eso no podés esperar que todos crean en lo mismo que tú).
Después de ver este video reconoceremos la importancia de tener un mejor criterio y usarlo, por ejemplo, cuando compartís publicaciones en redes sociales.
Te invitamos a ver, comentar y compartir nuestro tercer video de la serie sobre #PensamientoCrítico. 
#EsDeChapines #Guatemala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https://scontent.xx.fbcdn.net/v/t15.5256-10/s720x720/56398559_566238720451753_4748712410225836032_n.jpg?_nc_cat=100&amp;_nc_ht=scontent.xx&amp;oh=334f6e13bc441fec77778b544a1319df&amp;oe=5D696BF2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05/07/2019 20:16:14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66232102"/>
                  </a:ext>
                </a:extLst>
              </a:tr>
            </a:tbl>
          </a:graphicData>
        </a:graphic>
      </p:graphicFrame>
      <p:sp>
        <p:nvSpPr>
          <p:cNvPr id="4" name="Text Placeholder 3">
            <a:extLst>
              <a:ext uri="{FF2B5EF4-FFF2-40B4-BE49-F238E27FC236}">
                <a16:creationId xmlns:a16="http://schemas.microsoft.com/office/drawing/2014/main" id="{ECB6B056-479F-4318-8EA0-D06E994A246C}"/>
              </a:ext>
            </a:extLst>
          </p:cNvPr>
          <p:cNvSpPr>
            <a:spLocks noGrp="1"/>
          </p:cNvSpPr>
          <p:nvPr>
            <p:ph type="body" sz="quarter" idx="14"/>
          </p:nvPr>
        </p:nvSpPr>
        <p:spPr/>
        <p:txBody>
          <a:bodyPr/>
          <a:lstStyle/>
          <a:p>
            <a:r>
              <a:rPr lang="en-US"/>
              <a:t>04/07/2019 - 05/06/2019</a:t>
            </a:r>
          </a:p>
        </p:txBody>
      </p:sp>
    </p:spTree>
    <p:extLst>
      <p:ext uri="{BB962C8B-B14F-4D97-AF65-F5344CB8AC3E}">
        <p14:creationId xmlns:p14="http://schemas.microsoft.com/office/powerpoint/2010/main" val="41625961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0BE-FAC1-4CB9-9DB6-9B42A5431108}"/>
              </a:ext>
            </a:extLst>
          </p:cNvPr>
          <p:cNvSpPr>
            <a:spLocks noGrp="1"/>
          </p:cNvSpPr>
          <p:nvPr>
            <p:ph type="title"/>
          </p:nvPr>
        </p:nvSpPr>
        <p:spPr/>
        <p:txBody>
          <a:bodyPr/>
          <a:lstStyle/>
          <a:p>
            <a:r>
              <a:rPr lang="en-US"/>
              <a:t>Facebook Interaction Rate By Post Type | Es de chapines</a:t>
            </a:r>
          </a:p>
        </p:txBody>
      </p:sp>
      <p:graphicFrame>
        <p:nvGraphicFramePr>
          <p:cNvPr id="6" name="Chart Placeholder 5">
            <a:extLst>
              <a:ext uri="{FF2B5EF4-FFF2-40B4-BE49-F238E27FC236}">
                <a16:creationId xmlns:a16="http://schemas.microsoft.com/office/drawing/2014/main" id="{58022D92-420A-441A-8337-B6886031B0A2}"/>
              </a:ext>
            </a:extLst>
          </p:cNvPr>
          <p:cNvGraphicFramePr>
            <a:graphicFrameLocks noGrp="1"/>
          </p:cNvGraphicFramePr>
          <p:nvPr>
            <p:ph type="chart" sz="quarter" idx="13"/>
            <p:extLst>
              <p:ext uri="{D42A27DB-BD31-4B8C-83A1-F6EECF244321}">
                <p14:modId xmlns:p14="http://schemas.microsoft.com/office/powerpoint/2010/main" val="9575246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D9455F-DCB4-4325-80FA-0A67979D16AC}"/>
              </a:ext>
            </a:extLst>
          </p:cNvPr>
          <p:cNvSpPr>
            <a:spLocks noGrp="1"/>
          </p:cNvSpPr>
          <p:nvPr>
            <p:ph type="body" sz="quarter" idx="14"/>
          </p:nvPr>
        </p:nvSpPr>
        <p:spPr/>
        <p:txBody>
          <a:bodyPr/>
          <a:lstStyle/>
          <a:p>
            <a:r>
              <a:rPr lang="en-US"/>
              <a:t>04/07/2019 - 05/06/2019</a:t>
            </a:r>
          </a:p>
        </p:txBody>
      </p:sp>
      <p:sp>
        <p:nvSpPr>
          <p:cNvPr id="5" name="Footer Placeholder 4">
            <a:extLst>
              <a:ext uri="{FF2B5EF4-FFF2-40B4-BE49-F238E27FC236}">
                <a16:creationId xmlns:a16="http://schemas.microsoft.com/office/drawing/2014/main" id="{866CB3C4-2ED4-4D57-BD46-849CCB15EC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17962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D63DE-9379-4AC5-8AF2-E19EFD72F986}"/>
              </a:ext>
            </a:extLst>
          </p:cNvPr>
          <p:cNvSpPr>
            <a:spLocks noGrp="1"/>
          </p:cNvSpPr>
          <p:nvPr>
            <p:ph type="title"/>
          </p:nvPr>
        </p:nvSpPr>
        <p:spPr/>
        <p:txBody>
          <a:bodyPr/>
          <a:lstStyle/>
          <a:p>
            <a:r>
              <a:rPr lang="en-US"/>
              <a:t>Facebook Interaction Rate | Es de chapines</a:t>
            </a:r>
          </a:p>
        </p:txBody>
      </p:sp>
      <p:graphicFrame>
        <p:nvGraphicFramePr>
          <p:cNvPr id="6" name="Chart Placeholder 5">
            <a:extLst>
              <a:ext uri="{FF2B5EF4-FFF2-40B4-BE49-F238E27FC236}">
                <a16:creationId xmlns:a16="http://schemas.microsoft.com/office/drawing/2014/main" id="{6105273B-CDE0-43A8-A201-6EF71DEA6E0B}"/>
              </a:ext>
            </a:extLst>
          </p:cNvPr>
          <p:cNvGraphicFramePr>
            <a:graphicFrameLocks noGrp="1"/>
          </p:cNvGraphicFramePr>
          <p:nvPr>
            <p:ph type="chart" sz="quarter" idx="13"/>
            <p:extLst>
              <p:ext uri="{D42A27DB-BD31-4B8C-83A1-F6EECF244321}">
                <p14:modId xmlns:p14="http://schemas.microsoft.com/office/powerpoint/2010/main" val="17785265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6084B6-8699-46A2-997F-86FA17911ADC}"/>
              </a:ext>
            </a:extLst>
          </p:cNvPr>
          <p:cNvSpPr>
            <a:spLocks noGrp="1"/>
          </p:cNvSpPr>
          <p:nvPr>
            <p:ph type="body" sz="quarter" idx="14"/>
          </p:nvPr>
        </p:nvSpPr>
        <p:spPr/>
        <p:txBody>
          <a:bodyPr/>
          <a:lstStyle/>
          <a:p>
            <a:r>
              <a:rPr lang="en-US"/>
              <a:t>04/07/2019 - 05/06/2019</a:t>
            </a:r>
          </a:p>
        </p:txBody>
      </p:sp>
      <p:sp>
        <p:nvSpPr>
          <p:cNvPr id="5" name="Footer Placeholder 4">
            <a:extLst>
              <a:ext uri="{FF2B5EF4-FFF2-40B4-BE49-F238E27FC236}">
                <a16:creationId xmlns:a16="http://schemas.microsoft.com/office/drawing/2014/main" id="{FEA98E4F-D610-426A-AB3B-3D90D210B1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85584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AFF39-069C-44D0-A20A-ACDFC3760010}"/>
              </a:ext>
            </a:extLst>
          </p:cNvPr>
          <p:cNvSpPr>
            <a:spLocks noGrp="1"/>
          </p:cNvSpPr>
          <p:nvPr>
            <p:ph type="title"/>
          </p:nvPr>
        </p:nvSpPr>
        <p:spPr/>
        <p:txBody>
          <a:bodyPr/>
          <a:lstStyle/>
          <a:p>
            <a:r>
              <a:rPr lang="fr-FR"/>
              <a:t>Facebook Interactions Distribution | Es de chapines</a:t>
            </a:r>
            <a:endParaRPr lang="en-US"/>
          </a:p>
        </p:txBody>
      </p:sp>
      <p:graphicFrame>
        <p:nvGraphicFramePr>
          <p:cNvPr id="6" name="Chart Placeholder 5">
            <a:extLst>
              <a:ext uri="{FF2B5EF4-FFF2-40B4-BE49-F238E27FC236}">
                <a16:creationId xmlns:a16="http://schemas.microsoft.com/office/drawing/2014/main" id="{4EA0955D-B823-47BA-9CA4-DE92BF505696}"/>
              </a:ext>
            </a:extLst>
          </p:cNvPr>
          <p:cNvGraphicFramePr>
            <a:graphicFrameLocks noGrp="1"/>
          </p:cNvGraphicFramePr>
          <p:nvPr>
            <p:ph type="chart" sz="quarter" idx="13"/>
            <p:extLst>
              <p:ext uri="{D42A27DB-BD31-4B8C-83A1-F6EECF244321}">
                <p14:modId xmlns:p14="http://schemas.microsoft.com/office/powerpoint/2010/main" val="29651517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BFB2F9-1D54-4B2C-BDE3-BEDDD8413A5C}"/>
              </a:ext>
            </a:extLst>
          </p:cNvPr>
          <p:cNvSpPr>
            <a:spLocks noGrp="1"/>
          </p:cNvSpPr>
          <p:nvPr>
            <p:ph type="body" sz="quarter" idx="14"/>
          </p:nvPr>
        </p:nvSpPr>
        <p:spPr/>
        <p:txBody>
          <a:bodyPr/>
          <a:lstStyle/>
          <a:p>
            <a:r>
              <a:rPr lang="en-US"/>
              <a:t>04/07/2019 - 05/06/2019</a:t>
            </a:r>
          </a:p>
        </p:txBody>
      </p:sp>
      <p:sp>
        <p:nvSpPr>
          <p:cNvPr id="5" name="Footer Placeholder 4">
            <a:extLst>
              <a:ext uri="{FF2B5EF4-FFF2-40B4-BE49-F238E27FC236}">
                <a16:creationId xmlns:a16="http://schemas.microsoft.com/office/drawing/2014/main" id="{BC7A0D98-DEA3-43BE-B2B5-E1DE65F96C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7836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031E3-7551-411D-88E8-95F17F6DDCC6}"/>
              </a:ext>
            </a:extLst>
          </p:cNvPr>
          <p:cNvSpPr>
            <a:spLocks noGrp="1"/>
          </p:cNvSpPr>
          <p:nvPr>
            <p:ph type="title"/>
          </p:nvPr>
        </p:nvSpPr>
        <p:spPr/>
        <p:txBody>
          <a:bodyPr/>
          <a:lstStyle/>
          <a:p>
            <a:r>
              <a:rPr lang="en-US"/>
              <a:t>Facebook Own Posts App Usage | Es de chapines</a:t>
            </a:r>
          </a:p>
        </p:txBody>
      </p:sp>
      <p:graphicFrame>
        <p:nvGraphicFramePr>
          <p:cNvPr id="6" name="Chart Placeholder 5">
            <a:extLst>
              <a:ext uri="{FF2B5EF4-FFF2-40B4-BE49-F238E27FC236}">
                <a16:creationId xmlns:a16="http://schemas.microsoft.com/office/drawing/2014/main" id="{B400EB94-5FB4-4B48-874E-315E0C30E591}"/>
              </a:ext>
            </a:extLst>
          </p:cNvPr>
          <p:cNvGraphicFramePr>
            <a:graphicFrameLocks noGrp="1"/>
          </p:cNvGraphicFramePr>
          <p:nvPr>
            <p:ph type="chart" sz="quarter" idx="13"/>
            <p:extLst>
              <p:ext uri="{D42A27DB-BD31-4B8C-83A1-F6EECF244321}">
                <p14:modId xmlns:p14="http://schemas.microsoft.com/office/powerpoint/2010/main" val="32346600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95ED82-8B3E-4291-A625-86CF39876D0D}"/>
              </a:ext>
            </a:extLst>
          </p:cNvPr>
          <p:cNvSpPr>
            <a:spLocks noGrp="1"/>
          </p:cNvSpPr>
          <p:nvPr>
            <p:ph type="body" sz="quarter" idx="14"/>
          </p:nvPr>
        </p:nvSpPr>
        <p:spPr/>
        <p:txBody>
          <a:bodyPr/>
          <a:lstStyle/>
          <a:p>
            <a:r>
              <a:rPr lang="en-US"/>
              <a:t>04/07/2019 - 05/06/2019</a:t>
            </a:r>
          </a:p>
        </p:txBody>
      </p:sp>
      <p:sp>
        <p:nvSpPr>
          <p:cNvPr id="5" name="Footer Placeholder 4">
            <a:extLst>
              <a:ext uri="{FF2B5EF4-FFF2-40B4-BE49-F238E27FC236}">
                <a16:creationId xmlns:a16="http://schemas.microsoft.com/office/drawing/2014/main" id="{005F6744-0B77-4551-A342-46E3D53725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41218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2C24D-23EF-4F0F-9940-2B84979D2C96}"/>
              </a:ext>
            </a:extLst>
          </p:cNvPr>
          <p:cNvSpPr>
            <a:spLocks noGrp="1"/>
          </p:cNvSpPr>
          <p:nvPr>
            <p:ph type="title"/>
          </p:nvPr>
        </p:nvSpPr>
        <p:spPr/>
        <p:txBody>
          <a:bodyPr/>
          <a:lstStyle/>
          <a:p>
            <a:r>
              <a:rPr lang="fr-FR"/>
              <a:t>Facebook Fans Table | Es de chapines</a:t>
            </a:r>
            <a:endParaRPr lang="en-US"/>
          </a:p>
        </p:txBody>
      </p:sp>
      <p:graphicFrame>
        <p:nvGraphicFramePr>
          <p:cNvPr id="5" name="Table Placeholder 4">
            <a:extLst>
              <a:ext uri="{FF2B5EF4-FFF2-40B4-BE49-F238E27FC236}">
                <a16:creationId xmlns:a16="http://schemas.microsoft.com/office/drawing/2014/main" id="{8BE95910-528F-4FB7-B54D-48B8258C4B4F}"/>
              </a:ext>
            </a:extLst>
          </p:cNvPr>
          <p:cNvGraphicFramePr>
            <a:graphicFrameLocks noGrp="1"/>
          </p:cNvGraphicFramePr>
          <p:nvPr>
            <p:ph type="tbl" sz="quarter" idx="13"/>
            <p:extLst>
              <p:ext uri="{D42A27DB-BD31-4B8C-83A1-F6EECF244321}">
                <p14:modId xmlns:p14="http://schemas.microsoft.com/office/powerpoint/2010/main" val="2267693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14690214"/>
                    </a:ext>
                  </a:extLst>
                </a:gridCol>
                <a:gridCol w="1234440">
                  <a:extLst>
                    <a:ext uri="{9D8B030D-6E8A-4147-A177-3AD203B41FA5}">
                      <a16:colId xmlns:a16="http://schemas.microsoft.com/office/drawing/2014/main" val="3537015304"/>
                    </a:ext>
                  </a:extLst>
                </a:gridCol>
                <a:gridCol w="822960">
                  <a:extLst>
                    <a:ext uri="{9D8B030D-6E8A-4147-A177-3AD203B41FA5}">
                      <a16:colId xmlns:a16="http://schemas.microsoft.com/office/drawing/2014/main" val="3239571621"/>
                    </a:ext>
                  </a:extLst>
                </a:gridCol>
                <a:gridCol w="822960">
                  <a:extLst>
                    <a:ext uri="{9D8B030D-6E8A-4147-A177-3AD203B41FA5}">
                      <a16:colId xmlns:a16="http://schemas.microsoft.com/office/drawing/2014/main" val="2177454950"/>
                    </a:ext>
                  </a:extLst>
                </a:gridCol>
                <a:gridCol w="822960">
                  <a:extLst>
                    <a:ext uri="{9D8B030D-6E8A-4147-A177-3AD203B41FA5}">
                      <a16:colId xmlns:a16="http://schemas.microsoft.com/office/drawing/2014/main" val="3228248485"/>
                    </a:ext>
                  </a:extLst>
                </a:gridCol>
                <a:gridCol w="822960">
                  <a:extLst>
                    <a:ext uri="{9D8B030D-6E8A-4147-A177-3AD203B41FA5}">
                      <a16:colId xmlns:a16="http://schemas.microsoft.com/office/drawing/2014/main" val="2820199830"/>
                    </a:ext>
                  </a:extLst>
                </a:gridCol>
                <a:gridCol w="822960">
                  <a:extLst>
                    <a:ext uri="{9D8B030D-6E8A-4147-A177-3AD203B41FA5}">
                      <a16:colId xmlns:a16="http://schemas.microsoft.com/office/drawing/2014/main" val="1519453590"/>
                    </a:ext>
                  </a:extLst>
                </a:gridCol>
                <a:gridCol w="822960">
                  <a:extLst>
                    <a:ext uri="{9D8B030D-6E8A-4147-A177-3AD203B41FA5}">
                      <a16:colId xmlns:a16="http://schemas.microsoft.com/office/drawing/2014/main" val="265335889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660647528"/>
                  </a:ext>
                </a:extLst>
              </a:tr>
              <a:tr h="370840">
                <a:tc>
                  <a:txBody>
                    <a:bodyPr/>
                    <a:lstStyle/>
                    <a:p>
                      <a:r>
                        <a:rPr lang="en-US" sz="1000"/>
                        <a:t>Es de chapines</a:t>
                      </a:r>
                    </a:p>
                  </a:txBody>
                  <a:tcPr/>
                </a:tc>
                <a:tc>
                  <a:txBody>
                    <a:bodyPr/>
                    <a:lstStyle/>
                    <a:p>
                      <a:r>
                        <a:rPr lang="en-US" sz="1000"/>
                        <a:t>n/a</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778107130"/>
                  </a:ext>
                </a:extLst>
              </a:tr>
            </a:tbl>
          </a:graphicData>
        </a:graphic>
      </p:graphicFrame>
      <p:sp>
        <p:nvSpPr>
          <p:cNvPr id="4" name="Text Placeholder 3">
            <a:extLst>
              <a:ext uri="{FF2B5EF4-FFF2-40B4-BE49-F238E27FC236}">
                <a16:creationId xmlns:a16="http://schemas.microsoft.com/office/drawing/2014/main" id="{CF717304-96B4-4B8D-B670-E62E44E4AECF}"/>
              </a:ext>
            </a:extLst>
          </p:cNvPr>
          <p:cNvSpPr>
            <a:spLocks noGrp="1"/>
          </p:cNvSpPr>
          <p:nvPr>
            <p:ph type="body" sz="quarter" idx="14"/>
          </p:nvPr>
        </p:nvSpPr>
        <p:spPr/>
        <p:txBody>
          <a:bodyPr/>
          <a:lstStyle/>
          <a:p>
            <a:r>
              <a:rPr lang="en-US"/>
              <a:t>04/06/2019 - 05/06/2019</a:t>
            </a:r>
          </a:p>
        </p:txBody>
      </p:sp>
    </p:spTree>
    <p:extLst>
      <p:ext uri="{BB962C8B-B14F-4D97-AF65-F5344CB8AC3E}">
        <p14:creationId xmlns:p14="http://schemas.microsoft.com/office/powerpoint/2010/main" val="23086066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E1A8D-C46C-474C-8BCE-16189C598B8F}"/>
              </a:ext>
            </a:extLst>
          </p:cNvPr>
          <p:cNvSpPr>
            <a:spLocks noGrp="1"/>
          </p:cNvSpPr>
          <p:nvPr>
            <p:ph type="title"/>
          </p:nvPr>
        </p:nvSpPr>
        <p:spPr/>
        <p:txBody>
          <a:bodyPr/>
          <a:lstStyle/>
          <a:p>
            <a:r>
              <a:rPr lang="fr-FR"/>
              <a:t>Facebook Fans Change Rate | Es de chapines</a:t>
            </a:r>
            <a:endParaRPr lang="en-US"/>
          </a:p>
        </p:txBody>
      </p:sp>
      <p:graphicFrame>
        <p:nvGraphicFramePr>
          <p:cNvPr id="6" name="Chart Placeholder 5">
            <a:extLst>
              <a:ext uri="{FF2B5EF4-FFF2-40B4-BE49-F238E27FC236}">
                <a16:creationId xmlns:a16="http://schemas.microsoft.com/office/drawing/2014/main" id="{724590F4-7BC2-409D-9BB3-3A1DEFBABB85}"/>
              </a:ext>
            </a:extLst>
          </p:cNvPr>
          <p:cNvGraphicFramePr>
            <a:graphicFrameLocks noGrp="1"/>
          </p:cNvGraphicFramePr>
          <p:nvPr>
            <p:ph type="chart" sz="quarter" idx="13"/>
            <p:extLst>
              <p:ext uri="{D42A27DB-BD31-4B8C-83A1-F6EECF244321}">
                <p14:modId xmlns:p14="http://schemas.microsoft.com/office/powerpoint/2010/main" val="8127352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4EFCDF-5410-4715-A37C-063047C97CA4}"/>
              </a:ext>
            </a:extLst>
          </p:cNvPr>
          <p:cNvSpPr>
            <a:spLocks noGrp="1"/>
          </p:cNvSpPr>
          <p:nvPr>
            <p:ph type="body" sz="quarter" idx="14"/>
          </p:nvPr>
        </p:nvSpPr>
        <p:spPr/>
        <p:txBody>
          <a:bodyPr/>
          <a:lstStyle/>
          <a:p>
            <a:r>
              <a:rPr lang="en-US"/>
              <a:t>04/07/2019 - 05/06/2019</a:t>
            </a:r>
          </a:p>
        </p:txBody>
      </p:sp>
      <p:sp>
        <p:nvSpPr>
          <p:cNvPr id="5" name="Footer Placeholder 4">
            <a:extLst>
              <a:ext uri="{FF2B5EF4-FFF2-40B4-BE49-F238E27FC236}">
                <a16:creationId xmlns:a16="http://schemas.microsoft.com/office/drawing/2014/main" id="{6181AF33-383D-4BC5-9D85-D86ECF1E2A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03584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A2CD6-CA18-45DE-97F2-A77D7B0E5885}"/>
              </a:ext>
            </a:extLst>
          </p:cNvPr>
          <p:cNvSpPr>
            <a:spLocks noGrp="1"/>
          </p:cNvSpPr>
          <p:nvPr>
            <p:ph type="title"/>
          </p:nvPr>
        </p:nvSpPr>
        <p:spPr/>
        <p:txBody>
          <a:bodyPr/>
          <a:lstStyle/>
          <a:p>
            <a:r>
              <a:rPr lang="fr-FR"/>
              <a:t>Facebook Fans Change | Es de chapines</a:t>
            </a:r>
            <a:endParaRPr lang="en-US"/>
          </a:p>
        </p:txBody>
      </p:sp>
      <p:graphicFrame>
        <p:nvGraphicFramePr>
          <p:cNvPr id="6" name="Chart Placeholder 5">
            <a:extLst>
              <a:ext uri="{FF2B5EF4-FFF2-40B4-BE49-F238E27FC236}">
                <a16:creationId xmlns:a16="http://schemas.microsoft.com/office/drawing/2014/main" id="{A39955B7-10AE-4BDF-BC8F-9DEF5C968BF2}"/>
              </a:ext>
            </a:extLst>
          </p:cNvPr>
          <p:cNvGraphicFramePr>
            <a:graphicFrameLocks noGrp="1"/>
          </p:cNvGraphicFramePr>
          <p:nvPr>
            <p:ph type="chart" sz="quarter" idx="13"/>
            <p:extLst>
              <p:ext uri="{D42A27DB-BD31-4B8C-83A1-F6EECF244321}">
                <p14:modId xmlns:p14="http://schemas.microsoft.com/office/powerpoint/2010/main" val="31864059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80CF0D-41AE-4E4B-B533-F42359F98A72}"/>
              </a:ext>
            </a:extLst>
          </p:cNvPr>
          <p:cNvSpPr>
            <a:spLocks noGrp="1"/>
          </p:cNvSpPr>
          <p:nvPr>
            <p:ph type="body" sz="quarter" idx="14"/>
          </p:nvPr>
        </p:nvSpPr>
        <p:spPr/>
        <p:txBody>
          <a:bodyPr/>
          <a:lstStyle/>
          <a:p>
            <a:r>
              <a:rPr lang="en-US"/>
              <a:t>04/07/2019 - 05/06/2019</a:t>
            </a:r>
          </a:p>
        </p:txBody>
      </p:sp>
      <p:sp>
        <p:nvSpPr>
          <p:cNvPr id="5" name="Footer Placeholder 4">
            <a:extLst>
              <a:ext uri="{FF2B5EF4-FFF2-40B4-BE49-F238E27FC236}">
                <a16:creationId xmlns:a16="http://schemas.microsoft.com/office/drawing/2014/main" id="{1AFE446C-62CD-47AE-8647-2B98EF431C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08769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85DDB-8551-42F8-9129-2A51F9B62DBE}"/>
              </a:ext>
            </a:extLst>
          </p:cNvPr>
          <p:cNvSpPr>
            <a:spLocks noGrp="1"/>
          </p:cNvSpPr>
          <p:nvPr>
            <p:ph type="title"/>
          </p:nvPr>
        </p:nvSpPr>
        <p:spPr/>
        <p:txBody>
          <a:bodyPr/>
          <a:lstStyle/>
          <a:p>
            <a:r>
              <a:rPr lang="fr-FR"/>
              <a:t>Facebook Fan Distribution | Es de chapines</a:t>
            </a:r>
            <a:endParaRPr lang="en-US"/>
          </a:p>
        </p:txBody>
      </p:sp>
      <p:graphicFrame>
        <p:nvGraphicFramePr>
          <p:cNvPr id="6" name="Chart Placeholder 5">
            <a:extLst>
              <a:ext uri="{FF2B5EF4-FFF2-40B4-BE49-F238E27FC236}">
                <a16:creationId xmlns:a16="http://schemas.microsoft.com/office/drawing/2014/main" id="{E74C0610-5B8E-4AED-9A0C-1F9A552B60BA}"/>
              </a:ext>
            </a:extLst>
          </p:cNvPr>
          <p:cNvGraphicFramePr>
            <a:graphicFrameLocks noGrp="1"/>
          </p:cNvGraphicFramePr>
          <p:nvPr>
            <p:ph type="chart" sz="quarter" idx="13"/>
            <p:extLst>
              <p:ext uri="{D42A27DB-BD31-4B8C-83A1-F6EECF244321}">
                <p14:modId xmlns:p14="http://schemas.microsoft.com/office/powerpoint/2010/main" val="6568345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575AB4-5102-478B-A978-2CD6FC8D18A7}"/>
              </a:ext>
            </a:extLst>
          </p:cNvPr>
          <p:cNvSpPr>
            <a:spLocks noGrp="1"/>
          </p:cNvSpPr>
          <p:nvPr>
            <p:ph type="body" sz="quarter" idx="14"/>
          </p:nvPr>
        </p:nvSpPr>
        <p:spPr/>
        <p:txBody>
          <a:bodyPr/>
          <a:lstStyle/>
          <a:p>
            <a:r>
              <a:rPr lang="en-US"/>
              <a:t>04/07/2019 - 05/06/2019</a:t>
            </a:r>
          </a:p>
        </p:txBody>
      </p:sp>
      <p:sp>
        <p:nvSpPr>
          <p:cNvPr id="5" name="Footer Placeholder 4">
            <a:extLst>
              <a:ext uri="{FF2B5EF4-FFF2-40B4-BE49-F238E27FC236}">
                <a16:creationId xmlns:a16="http://schemas.microsoft.com/office/drawing/2014/main" id="{039D01F7-4598-413E-B20C-0F316CF3F6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28068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FF28F-C76D-4BFE-999F-D298FC74E844}"/>
              </a:ext>
            </a:extLst>
          </p:cNvPr>
          <p:cNvSpPr>
            <a:spLocks noGrp="1"/>
          </p:cNvSpPr>
          <p:nvPr>
            <p:ph type="title"/>
          </p:nvPr>
        </p:nvSpPr>
        <p:spPr/>
        <p:txBody>
          <a:bodyPr/>
          <a:lstStyle/>
          <a:p>
            <a:r>
              <a:rPr lang="en-US"/>
              <a:t>Facebook Key Metrics Table | Es de chapines</a:t>
            </a:r>
          </a:p>
        </p:txBody>
      </p:sp>
      <p:graphicFrame>
        <p:nvGraphicFramePr>
          <p:cNvPr id="5" name="Table Placeholder 4">
            <a:extLst>
              <a:ext uri="{FF2B5EF4-FFF2-40B4-BE49-F238E27FC236}">
                <a16:creationId xmlns:a16="http://schemas.microsoft.com/office/drawing/2014/main" id="{CF477B03-3C29-4E4B-9B79-153387A45CCA}"/>
              </a:ext>
            </a:extLst>
          </p:cNvPr>
          <p:cNvGraphicFramePr>
            <a:graphicFrameLocks noGrp="1"/>
          </p:cNvGraphicFramePr>
          <p:nvPr>
            <p:ph type="tbl" sz="quarter" idx="13"/>
            <p:extLst>
              <p:ext uri="{D42A27DB-BD31-4B8C-83A1-F6EECF244321}">
                <p14:modId xmlns:p14="http://schemas.microsoft.com/office/powerpoint/2010/main" val="12697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471843722"/>
                    </a:ext>
                  </a:extLst>
                </a:gridCol>
                <a:gridCol w="411480">
                  <a:extLst>
                    <a:ext uri="{9D8B030D-6E8A-4147-A177-3AD203B41FA5}">
                      <a16:colId xmlns:a16="http://schemas.microsoft.com/office/drawing/2014/main" val="2718289738"/>
                    </a:ext>
                  </a:extLst>
                </a:gridCol>
                <a:gridCol w="304495">
                  <a:extLst>
                    <a:ext uri="{9D8B030D-6E8A-4147-A177-3AD203B41FA5}">
                      <a16:colId xmlns:a16="http://schemas.microsoft.com/office/drawing/2014/main" val="1449911008"/>
                    </a:ext>
                  </a:extLst>
                </a:gridCol>
                <a:gridCol w="304495">
                  <a:extLst>
                    <a:ext uri="{9D8B030D-6E8A-4147-A177-3AD203B41FA5}">
                      <a16:colId xmlns:a16="http://schemas.microsoft.com/office/drawing/2014/main" val="3506451290"/>
                    </a:ext>
                  </a:extLst>
                </a:gridCol>
                <a:gridCol w="304495">
                  <a:extLst>
                    <a:ext uri="{9D8B030D-6E8A-4147-A177-3AD203B41FA5}">
                      <a16:colId xmlns:a16="http://schemas.microsoft.com/office/drawing/2014/main" val="1813910308"/>
                    </a:ext>
                  </a:extLst>
                </a:gridCol>
                <a:gridCol w="304495">
                  <a:extLst>
                    <a:ext uri="{9D8B030D-6E8A-4147-A177-3AD203B41FA5}">
                      <a16:colId xmlns:a16="http://schemas.microsoft.com/office/drawing/2014/main" val="3887240216"/>
                    </a:ext>
                  </a:extLst>
                </a:gridCol>
                <a:gridCol w="304495">
                  <a:extLst>
                    <a:ext uri="{9D8B030D-6E8A-4147-A177-3AD203B41FA5}">
                      <a16:colId xmlns:a16="http://schemas.microsoft.com/office/drawing/2014/main" val="3240161591"/>
                    </a:ext>
                  </a:extLst>
                </a:gridCol>
                <a:gridCol w="304495">
                  <a:extLst>
                    <a:ext uri="{9D8B030D-6E8A-4147-A177-3AD203B41FA5}">
                      <a16:colId xmlns:a16="http://schemas.microsoft.com/office/drawing/2014/main" val="2421100621"/>
                    </a:ext>
                  </a:extLst>
                </a:gridCol>
                <a:gridCol w="304495">
                  <a:extLst>
                    <a:ext uri="{9D8B030D-6E8A-4147-A177-3AD203B41FA5}">
                      <a16:colId xmlns:a16="http://schemas.microsoft.com/office/drawing/2014/main" val="2348669969"/>
                    </a:ext>
                  </a:extLst>
                </a:gridCol>
                <a:gridCol w="304495">
                  <a:extLst>
                    <a:ext uri="{9D8B030D-6E8A-4147-A177-3AD203B41FA5}">
                      <a16:colId xmlns:a16="http://schemas.microsoft.com/office/drawing/2014/main" val="2916708956"/>
                    </a:ext>
                  </a:extLst>
                </a:gridCol>
                <a:gridCol w="304495">
                  <a:extLst>
                    <a:ext uri="{9D8B030D-6E8A-4147-A177-3AD203B41FA5}">
                      <a16:colId xmlns:a16="http://schemas.microsoft.com/office/drawing/2014/main" val="1915854407"/>
                    </a:ext>
                  </a:extLst>
                </a:gridCol>
                <a:gridCol w="304495">
                  <a:extLst>
                    <a:ext uri="{9D8B030D-6E8A-4147-A177-3AD203B41FA5}">
                      <a16:colId xmlns:a16="http://schemas.microsoft.com/office/drawing/2014/main" val="3671321882"/>
                    </a:ext>
                  </a:extLst>
                </a:gridCol>
                <a:gridCol w="304495">
                  <a:extLst>
                    <a:ext uri="{9D8B030D-6E8A-4147-A177-3AD203B41FA5}">
                      <a16:colId xmlns:a16="http://schemas.microsoft.com/office/drawing/2014/main" val="2329320932"/>
                    </a:ext>
                  </a:extLst>
                </a:gridCol>
                <a:gridCol w="304495">
                  <a:extLst>
                    <a:ext uri="{9D8B030D-6E8A-4147-A177-3AD203B41FA5}">
                      <a16:colId xmlns:a16="http://schemas.microsoft.com/office/drawing/2014/main" val="2856895356"/>
                    </a:ext>
                  </a:extLst>
                </a:gridCol>
                <a:gridCol w="304495">
                  <a:extLst>
                    <a:ext uri="{9D8B030D-6E8A-4147-A177-3AD203B41FA5}">
                      <a16:colId xmlns:a16="http://schemas.microsoft.com/office/drawing/2014/main" val="3484466343"/>
                    </a:ext>
                  </a:extLst>
                </a:gridCol>
                <a:gridCol w="304495">
                  <a:extLst>
                    <a:ext uri="{9D8B030D-6E8A-4147-A177-3AD203B41FA5}">
                      <a16:colId xmlns:a16="http://schemas.microsoft.com/office/drawing/2014/main" val="2447742535"/>
                    </a:ext>
                  </a:extLst>
                </a:gridCol>
                <a:gridCol w="304495">
                  <a:extLst>
                    <a:ext uri="{9D8B030D-6E8A-4147-A177-3AD203B41FA5}">
                      <a16:colId xmlns:a16="http://schemas.microsoft.com/office/drawing/2014/main" val="1752848548"/>
                    </a:ext>
                  </a:extLst>
                </a:gridCol>
                <a:gridCol w="304495">
                  <a:extLst>
                    <a:ext uri="{9D8B030D-6E8A-4147-A177-3AD203B41FA5}">
                      <a16:colId xmlns:a16="http://schemas.microsoft.com/office/drawing/2014/main" val="3299136806"/>
                    </a:ext>
                  </a:extLst>
                </a:gridCol>
                <a:gridCol w="304495">
                  <a:extLst>
                    <a:ext uri="{9D8B030D-6E8A-4147-A177-3AD203B41FA5}">
                      <a16:colId xmlns:a16="http://schemas.microsoft.com/office/drawing/2014/main" val="3931845992"/>
                    </a:ext>
                  </a:extLst>
                </a:gridCol>
                <a:gridCol w="304495">
                  <a:extLst>
                    <a:ext uri="{9D8B030D-6E8A-4147-A177-3AD203B41FA5}">
                      <a16:colId xmlns:a16="http://schemas.microsoft.com/office/drawing/2014/main" val="267307425"/>
                    </a:ext>
                  </a:extLst>
                </a:gridCol>
                <a:gridCol w="304495">
                  <a:extLst>
                    <a:ext uri="{9D8B030D-6E8A-4147-A177-3AD203B41FA5}">
                      <a16:colId xmlns:a16="http://schemas.microsoft.com/office/drawing/2014/main" val="3318092690"/>
                    </a:ext>
                  </a:extLst>
                </a:gridCol>
                <a:gridCol w="304495">
                  <a:extLst>
                    <a:ext uri="{9D8B030D-6E8A-4147-A177-3AD203B41FA5}">
                      <a16:colId xmlns:a16="http://schemas.microsoft.com/office/drawing/2014/main" val="4261461009"/>
                    </a:ext>
                  </a:extLst>
                </a:gridCol>
                <a:gridCol w="304495">
                  <a:extLst>
                    <a:ext uri="{9D8B030D-6E8A-4147-A177-3AD203B41FA5}">
                      <a16:colId xmlns:a16="http://schemas.microsoft.com/office/drawing/2014/main" val="231847074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69466188"/>
                  </a:ext>
                </a:extLst>
              </a:tr>
              <a:tr h="370840">
                <a:tc>
                  <a:txBody>
                    <a:bodyPr/>
                    <a:lstStyle/>
                    <a:p>
                      <a:r>
                        <a:rPr lang="en-US" sz="1000"/>
                        <a:t>Es de chapines</a:t>
                      </a:r>
                    </a:p>
                  </a:txBody>
                  <a:tcPr/>
                </a:tc>
                <a:tc>
                  <a:txBody>
                    <a:bodyPr/>
                    <a:lstStyle/>
                    <a:p>
                      <a:r>
                        <a:rPr lang="en-US" sz="1000"/>
                        <a:t>n/a</a:t>
                      </a:r>
                    </a:p>
                  </a:txBody>
                  <a:tcPr/>
                </a:tc>
                <a:tc>
                  <a:txBody>
                    <a:bodyPr/>
                    <a:lstStyle/>
                    <a:p>
                      <a:r>
                        <a:rPr lang="en-US" sz="1000"/>
                        <a:t>n/a</a:t>
                      </a:r>
                    </a:p>
                  </a:txBody>
                  <a:tcPr/>
                </a:tc>
                <a:tc>
                  <a:txBody>
                    <a:bodyPr/>
                    <a:lstStyle/>
                    <a:p>
                      <a:r>
                        <a:rPr lang="en-US" sz="1000"/>
                        <a:t>5</a:t>
                      </a:r>
                    </a:p>
                  </a:txBody>
                  <a:tcPr/>
                </a:tc>
                <a:tc>
                  <a:txBody>
                    <a:bodyPr/>
                    <a:lstStyle/>
                    <a:p>
                      <a:r>
                        <a:rPr lang="en-US" sz="1000"/>
                        <a:t>0</a:t>
                      </a:r>
                    </a:p>
                  </a:txBody>
                  <a:tcPr/>
                </a:tc>
                <a:tc>
                  <a:txBody>
                    <a:bodyPr/>
                    <a:lstStyle/>
                    <a:p>
                      <a:r>
                        <a:rPr lang="en-US" sz="1000"/>
                        <a:t>2</a:t>
                      </a:r>
                    </a:p>
                  </a:txBody>
                  <a:tcPr/>
                </a:tc>
                <a:tc>
                  <a:txBody>
                    <a:bodyPr/>
                    <a:lstStyle/>
                    <a:p>
                      <a:r>
                        <a:rPr lang="en-US" sz="1000"/>
                        <a:t>1</a:t>
                      </a:r>
                    </a:p>
                  </a:txBody>
                  <a:tcPr/>
                </a:tc>
                <a:tc>
                  <a:txBody>
                    <a:bodyPr/>
                    <a:lstStyle/>
                    <a:p>
                      <a:r>
                        <a:rPr lang="en-US" sz="1000"/>
                        <a:t>2</a:t>
                      </a:r>
                    </a:p>
                  </a:txBody>
                  <a:tcPr/>
                </a:tc>
                <a:tc>
                  <a:txBody>
                    <a:bodyPr/>
                    <a:lstStyle/>
                    <a:p>
                      <a:r>
                        <a:rPr lang="en-US" sz="1000"/>
                        <a:t>4081</a:t>
                      </a:r>
                    </a:p>
                  </a:txBody>
                  <a:tcPr/>
                </a:tc>
                <a:tc>
                  <a:txBody>
                    <a:bodyPr/>
                    <a:lstStyle/>
                    <a:p>
                      <a:r>
                        <a:rPr lang="en-US" sz="1000"/>
                        <a:t>10</a:t>
                      </a:r>
                    </a:p>
                  </a:txBody>
                  <a:tcPr/>
                </a:tc>
                <a:tc>
                  <a:txBody>
                    <a:bodyPr/>
                    <a:lstStyle/>
                    <a:p>
                      <a:r>
                        <a:rPr lang="en-US" sz="1000"/>
                        <a:t>3379</a:t>
                      </a:r>
                    </a:p>
                  </a:txBody>
                  <a:tcPr/>
                </a:tc>
                <a:tc>
                  <a:txBody>
                    <a:bodyPr/>
                    <a:lstStyle/>
                    <a:p>
                      <a:r>
                        <a:rPr lang="en-US" sz="1000"/>
                        <a:t>522</a:t>
                      </a:r>
                    </a:p>
                  </a:txBody>
                  <a:tcPr/>
                </a:tc>
                <a:tc>
                  <a:txBody>
                    <a:bodyPr/>
                    <a:lstStyle/>
                    <a:p>
                      <a:r>
                        <a:rPr lang="en-US" sz="1000"/>
                        <a:t>79</a:t>
                      </a:r>
                    </a:p>
                  </a:txBody>
                  <a:tcPr/>
                </a:tc>
                <a:tc>
                  <a:txBody>
                    <a:bodyPr/>
                    <a:lstStyle/>
                    <a:p>
                      <a:r>
                        <a:rPr lang="en-US" sz="1000"/>
                        <a:t>82</a:t>
                      </a:r>
                    </a:p>
                  </a:txBody>
                  <a:tcPr/>
                </a:tc>
                <a:tc>
                  <a:txBody>
                    <a:bodyPr/>
                    <a:lstStyle/>
                    <a:p>
                      <a:r>
                        <a:rPr lang="en-US" sz="1000"/>
                        <a:t>9</a:t>
                      </a:r>
                    </a:p>
                  </a:txBody>
                  <a:tcPr/>
                </a:tc>
                <a:tc>
                  <a:txBody>
                    <a:bodyPr/>
                    <a:lstStyle/>
                    <a:p>
                      <a:r>
                        <a:rPr lang="en-US" sz="1000"/>
                        <a:t>10</a:t>
                      </a:r>
                    </a:p>
                  </a:txBody>
                  <a:tcPr/>
                </a:tc>
                <a:tc>
                  <a:txBody>
                    <a:bodyPr/>
                    <a:lstStyle/>
                    <a:p>
                      <a:r>
                        <a:rPr lang="en-US" sz="1000"/>
                        <a:t>190</a:t>
                      </a:r>
                    </a:p>
                  </a:txBody>
                  <a:tcPr/>
                </a:tc>
                <a:tc>
                  <a:txBody>
                    <a:bodyPr/>
                    <a:lstStyle/>
                    <a:p>
                      <a:r>
                        <a:rPr lang="en-US" sz="1000"/>
                        <a:t>1561</a:t>
                      </a:r>
                    </a:p>
                  </a:txBody>
                  <a:tcPr/>
                </a:tc>
                <a:tc>
                  <a:txBody>
                    <a:bodyPr/>
                    <a:lstStyle/>
                    <a:p>
                      <a:r>
                        <a:rPr lang="en-US" sz="1000"/>
                        <a:t>5832</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211564616"/>
                  </a:ext>
                </a:extLst>
              </a:tr>
            </a:tbl>
          </a:graphicData>
        </a:graphic>
      </p:graphicFrame>
      <p:sp>
        <p:nvSpPr>
          <p:cNvPr id="4" name="Text Placeholder 3">
            <a:extLst>
              <a:ext uri="{FF2B5EF4-FFF2-40B4-BE49-F238E27FC236}">
                <a16:creationId xmlns:a16="http://schemas.microsoft.com/office/drawing/2014/main" id="{CA9388BA-CC39-410B-9AAE-5BDCB6CDC673}"/>
              </a:ext>
            </a:extLst>
          </p:cNvPr>
          <p:cNvSpPr>
            <a:spLocks noGrp="1"/>
          </p:cNvSpPr>
          <p:nvPr>
            <p:ph type="body" sz="quarter" idx="14"/>
          </p:nvPr>
        </p:nvSpPr>
        <p:spPr/>
        <p:txBody>
          <a:bodyPr/>
          <a:lstStyle/>
          <a:p>
            <a:r>
              <a:rPr lang="en-US"/>
              <a:t>04/07/2019 - 05/06/2019</a:t>
            </a:r>
          </a:p>
        </p:txBody>
      </p:sp>
    </p:spTree>
    <p:extLst>
      <p:ext uri="{BB962C8B-B14F-4D97-AF65-F5344CB8AC3E}">
        <p14:creationId xmlns:p14="http://schemas.microsoft.com/office/powerpoint/2010/main" val="27993119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1E5F8-8043-412C-ABD8-D6A4CECECE8A}"/>
              </a:ext>
            </a:extLst>
          </p:cNvPr>
          <p:cNvSpPr>
            <a:spLocks noGrp="1"/>
          </p:cNvSpPr>
          <p:nvPr>
            <p:ph type="title"/>
          </p:nvPr>
        </p:nvSpPr>
        <p:spPr/>
        <p:txBody>
          <a:bodyPr/>
          <a:lstStyle/>
          <a:p>
            <a:r>
              <a:rPr lang="fr-FR"/>
              <a:t>Facebook Post Type Distribution Per Profile | Es de chapines</a:t>
            </a:r>
            <a:endParaRPr lang="en-US"/>
          </a:p>
        </p:txBody>
      </p:sp>
      <p:graphicFrame>
        <p:nvGraphicFramePr>
          <p:cNvPr id="6" name="Chart Placeholder 5">
            <a:extLst>
              <a:ext uri="{FF2B5EF4-FFF2-40B4-BE49-F238E27FC236}">
                <a16:creationId xmlns:a16="http://schemas.microsoft.com/office/drawing/2014/main" id="{00416892-9629-43B0-8947-62EDD4BDA2B3}"/>
              </a:ext>
            </a:extLst>
          </p:cNvPr>
          <p:cNvGraphicFramePr>
            <a:graphicFrameLocks noGrp="1"/>
          </p:cNvGraphicFramePr>
          <p:nvPr>
            <p:ph type="chart" sz="quarter" idx="13"/>
            <p:extLst>
              <p:ext uri="{D42A27DB-BD31-4B8C-83A1-F6EECF244321}">
                <p14:modId xmlns:p14="http://schemas.microsoft.com/office/powerpoint/2010/main" val="32667195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C81548-A4C8-4598-B1D3-A7504DB2E9F3}"/>
              </a:ext>
            </a:extLst>
          </p:cNvPr>
          <p:cNvSpPr>
            <a:spLocks noGrp="1"/>
          </p:cNvSpPr>
          <p:nvPr>
            <p:ph type="body" sz="quarter" idx="14"/>
          </p:nvPr>
        </p:nvSpPr>
        <p:spPr/>
        <p:txBody>
          <a:bodyPr/>
          <a:lstStyle/>
          <a:p>
            <a:r>
              <a:rPr lang="en-US"/>
              <a:t>04/07/2019 - 05/06/2019</a:t>
            </a:r>
          </a:p>
        </p:txBody>
      </p:sp>
      <p:sp>
        <p:nvSpPr>
          <p:cNvPr id="5" name="Footer Placeholder 4">
            <a:extLst>
              <a:ext uri="{FF2B5EF4-FFF2-40B4-BE49-F238E27FC236}">
                <a16:creationId xmlns:a16="http://schemas.microsoft.com/office/drawing/2014/main" id="{831172D3-FE15-4C26-BD1F-6FE764A3D8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81124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8136F-358C-4063-81C8-DF9AD7C5E084}"/>
              </a:ext>
            </a:extLst>
          </p:cNvPr>
          <p:cNvSpPr>
            <a:spLocks noGrp="1"/>
          </p:cNvSpPr>
          <p:nvPr>
            <p:ph type="title"/>
          </p:nvPr>
        </p:nvSpPr>
        <p:spPr/>
        <p:txBody>
          <a:bodyPr/>
          <a:lstStyle/>
          <a:p>
            <a:r>
              <a:rPr lang="en-US"/>
              <a:t>Facebook Fans Change Per Weekday | Es de chapines</a:t>
            </a:r>
          </a:p>
        </p:txBody>
      </p:sp>
      <p:graphicFrame>
        <p:nvGraphicFramePr>
          <p:cNvPr id="6" name="Chart Placeholder 5">
            <a:extLst>
              <a:ext uri="{FF2B5EF4-FFF2-40B4-BE49-F238E27FC236}">
                <a16:creationId xmlns:a16="http://schemas.microsoft.com/office/drawing/2014/main" id="{9389AAEB-2356-4D93-93E9-B71D0D608900}"/>
              </a:ext>
            </a:extLst>
          </p:cNvPr>
          <p:cNvGraphicFramePr>
            <a:graphicFrameLocks noGrp="1"/>
          </p:cNvGraphicFramePr>
          <p:nvPr>
            <p:ph type="chart" sz="quarter" idx="13"/>
            <p:extLst>
              <p:ext uri="{D42A27DB-BD31-4B8C-83A1-F6EECF244321}">
                <p14:modId xmlns:p14="http://schemas.microsoft.com/office/powerpoint/2010/main" val="27141892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C0B94E-42A3-4317-A693-1790514C4666}"/>
              </a:ext>
            </a:extLst>
          </p:cNvPr>
          <p:cNvSpPr>
            <a:spLocks noGrp="1"/>
          </p:cNvSpPr>
          <p:nvPr>
            <p:ph type="body" sz="quarter" idx="14"/>
          </p:nvPr>
        </p:nvSpPr>
        <p:spPr/>
        <p:txBody>
          <a:bodyPr/>
          <a:lstStyle/>
          <a:p>
            <a:r>
              <a:rPr lang="en-US"/>
              <a:t>04/07/2019 - 05/06/2019</a:t>
            </a:r>
          </a:p>
        </p:txBody>
      </p:sp>
      <p:sp>
        <p:nvSpPr>
          <p:cNvPr id="5" name="Footer Placeholder 4">
            <a:extLst>
              <a:ext uri="{FF2B5EF4-FFF2-40B4-BE49-F238E27FC236}">
                <a16:creationId xmlns:a16="http://schemas.microsoft.com/office/drawing/2014/main" id="{ABB7AB25-EA00-4FC1-971C-755E995343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05976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679CE-573D-4B8F-A17D-4314A310080C}"/>
              </a:ext>
            </a:extLst>
          </p:cNvPr>
          <p:cNvSpPr>
            <a:spLocks noGrp="1"/>
          </p:cNvSpPr>
          <p:nvPr>
            <p:ph type="title"/>
          </p:nvPr>
        </p:nvSpPr>
        <p:spPr/>
        <p:txBody>
          <a:bodyPr/>
          <a:lstStyle/>
          <a:p>
            <a:r>
              <a:rPr lang="fr-FR"/>
              <a:t>Facebook Average Interactions Per Post | Es de chapines</a:t>
            </a:r>
            <a:endParaRPr lang="en-US"/>
          </a:p>
        </p:txBody>
      </p:sp>
      <p:graphicFrame>
        <p:nvGraphicFramePr>
          <p:cNvPr id="6" name="Chart Placeholder 5">
            <a:extLst>
              <a:ext uri="{FF2B5EF4-FFF2-40B4-BE49-F238E27FC236}">
                <a16:creationId xmlns:a16="http://schemas.microsoft.com/office/drawing/2014/main" id="{224366A4-664B-4153-BDD8-283EAA43BE1F}"/>
              </a:ext>
            </a:extLst>
          </p:cNvPr>
          <p:cNvGraphicFramePr>
            <a:graphicFrameLocks noGrp="1"/>
          </p:cNvGraphicFramePr>
          <p:nvPr>
            <p:ph type="chart" sz="quarter" idx="13"/>
            <p:extLst>
              <p:ext uri="{D42A27DB-BD31-4B8C-83A1-F6EECF244321}">
                <p14:modId xmlns:p14="http://schemas.microsoft.com/office/powerpoint/2010/main" val="24695787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3126D0-9E7E-4B46-B2BA-E8E1182E4399}"/>
              </a:ext>
            </a:extLst>
          </p:cNvPr>
          <p:cNvSpPr>
            <a:spLocks noGrp="1"/>
          </p:cNvSpPr>
          <p:nvPr>
            <p:ph type="body" sz="quarter" idx="14"/>
          </p:nvPr>
        </p:nvSpPr>
        <p:spPr/>
        <p:txBody>
          <a:bodyPr/>
          <a:lstStyle/>
          <a:p>
            <a:r>
              <a:rPr lang="en-US"/>
              <a:t>04/07/2019 - 05/06/2019</a:t>
            </a:r>
          </a:p>
        </p:txBody>
      </p:sp>
      <p:sp>
        <p:nvSpPr>
          <p:cNvPr id="5" name="Footer Placeholder 4">
            <a:extLst>
              <a:ext uri="{FF2B5EF4-FFF2-40B4-BE49-F238E27FC236}">
                <a16:creationId xmlns:a16="http://schemas.microsoft.com/office/drawing/2014/main" id="{2D109198-2BD6-41B0-BAC8-7D795A5DF5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8579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132BF-DE3B-493F-A08E-8BBDE642E0AD}"/>
              </a:ext>
            </a:extLst>
          </p:cNvPr>
          <p:cNvSpPr>
            <a:spLocks noGrp="1"/>
          </p:cNvSpPr>
          <p:nvPr>
            <p:ph type="title"/>
          </p:nvPr>
        </p:nvSpPr>
        <p:spPr/>
        <p:txBody>
          <a:bodyPr/>
          <a:lstStyle/>
          <a:p>
            <a:r>
              <a:rPr lang="fr-FR"/>
              <a:t>Facebook Total Interactions | Es de chapines</a:t>
            </a:r>
            <a:endParaRPr lang="en-US"/>
          </a:p>
        </p:txBody>
      </p:sp>
      <p:graphicFrame>
        <p:nvGraphicFramePr>
          <p:cNvPr id="6" name="Chart Placeholder 5">
            <a:extLst>
              <a:ext uri="{FF2B5EF4-FFF2-40B4-BE49-F238E27FC236}">
                <a16:creationId xmlns:a16="http://schemas.microsoft.com/office/drawing/2014/main" id="{43EC098B-053D-4513-963E-4B1F2D511006}"/>
              </a:ext>
            </a:extLst>
          </p:cNvPr>
          <p:cNvGraphicFramePr>
            <a:graphicFrameLocks noGrp="1"/>
          </p:cNvGraphicFramePr>
          <p:nvPr>
            <p:ph type="chart" sz="quarter" idx="13"/>
            <p:extLst>
              <p:ext uri="{D42A27DB-BD31-4B8C-83A1-F6EECF244321}">
                <p14:modId xmlns:p14="http://schemas.microsoft.com/office/powerpoint/2010/main" val="25150419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E3C801-38CB-432D-A4D9-2636CBC4B968}"/>
              </a:ext>
            </a:extLst>
          </p:cNvPr>
          <p:cNvSpPr>
            <a:spLocks noGrp="1"/>
          </p:cNvSpPr>
          <p:nvPr>
            <p:ph type="body" sz="quarter" idx="14"/>
          </p:nvPr>
        </p:nvSpPr>
        <p:spPr/>
        <p:txBody>
          <a:bodyPr/>
          <a:lstStyle/>
          <a:p>
            <a:r>
              <a:rPr lang="en-US"/>
              <a:t>04/07/2019 - 05/06/2019</a:t>
            </a:r>
          </a:p>
        </p:txBody>
      </p:sp>
      <p:sp>
        <p:nvSpPr>
          <p:cNvPr id="5" name="Footer Placeholder 4">
            <a:extLst>
              <a:ext uri="{FF2B5EF4-FFF2-40B4-BE49-F238E27FC236}">
                <a16:creationId xmlns:a16="http://schemas.microsoft.com/office/drawing/2014/main" id="{F9F90726-50C6-45A3-BB43-8C539F8EA7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11899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938D7-839B-49C9-A3DF-EACD8644A259}"/>
              </a:ext>
            </a:extLst>
          </p:cNvPr>
          <p:cNvSpPr>
            <a:spLocks noGrp="1"/>
          </p:cNvSpPr>
          <p:nvPr>
            <p:ph type="title"/>
          </p:nvPr>
        </p:nvSpPr>
        <p:spPr/>
        <p:txBody>
          <a:bodyPr/>
          <a:lstStyle/>
          <a:p>
            <a:r>
              <a:rPr lang="en-US"/>
              <a:t>Facebook Own Posts By Weekday | Es de chapines</a:t>
            </a:r>
          </a:p>
        </p:txBody>
      </p:sp>
      <p:graphicFrame>
        <p:nvGraphicFramePr>
          <p:cNvPr id="6" name="Chart Placeholder 5">
            <a:extLst>
              <a:ext uri="{FF2B5EF4-FFF2-40B4-BE49-F238E27FC236}">
                <a16:creationId xmlns:a16="http://schemas.microsoft.com/office/drawing/2014/main" id="{512B47D2-46AC-4AB0-8087-8A850BABCCB8}"/>
              </a:ext>
            </a:extLst>
          </p:cNvPr>
          <p:cNvGraphicFramePr>
            <a:graphicFrameLocks noGrp="1"/>
          </p:cNvGraphicFramePr>
          <p:nvPr>
            <p:ph type="chart" sz="quarter" idx="13"/>
            <p:extLst>
              <p:ext uri="{D42A27DB-BD31-4B8C-83A1-F6EECF244321}">
                <p14:modId xmlns:p14="http://schemas.microsoft.com/office/powerpoint/2010/main" val="13793022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42AEA4-FCEF-45A3-A481-8C047B537F98}"/>
              </a:ext>
            </a:extLst>
          </p:cNvPr>
          <p:cNvSpPr>
            <a:spLocks noGrp="1"/>
          </p:cNvSpPr>
          <p:nvPr>
            <p:ph type="body" sz="quarter" idx="14"/>
          </p:nvPr>
        </p:nvSpPr>
        <p:spPr/>
        <p:txBody>
          <a:bodyPr/>
          <a:lstStyle/>
          <a:p>
            <a:r>
              <a:rPr lang="en-US"/>
              <a:t>04/07/2019 - 05/06/2019</a:t>
            </a:r>
          </a:p>
        </p:txBody>
      </p:sp>
      <p:sp>
        <p:nvSpPr>
          <p:cNvPr id="5" name="Footer Placeholder 4">
            <a:extLst>
              <a:ext uri="{FF2B5EF4-FFF2-40B4-BE49-F238E27FC236}">
                <a16:creationId xmlns:a16="http://schemas.microsoft.com/office/drawing/2014/main" id="{22BC52E0-AA4E-43D3-8FC9-76E5709967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07020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30197-E78E-4011-B4E8-0FF7EF3D835C}"/>
              </a:ext>
            </a:extLst>
          </p:cNvPr>
          <p:cNvSpPr>
            <a:spLocks noGrp="1"/>
          </p:cNvSpPr>
          <p:nvPr>
            <p:ph type="title"/>
          </p:nvPr>
        </p:nvSpPr>
        <p:spPr/>
        <p:txBody>
          <a:bodyPr/>
          <a:lstStyle/>
          <a:p>
            <a:r>
              <a:rPr lang="fr-FR"/>
              <a:t>Facebook Fan Distribution Development | Es de chapines</a:t>
            </a:r>
            <a:endParaRPr lang="en-US"/>
          </a:p>
        </p:txBody>
      </p:sp>
      <p:graphicFrame>
        <p:nvGraphicFramePr>
          <p:cNvPr id="6" name="Chart Placeholder 5">
            <a:extLst>
              <a:ext uri="{FF2B5EF4-FFF2-40B4-BE49-F238E27FC236}">
                <a16:creationId xmlns:a16="http://schemas.microsoft.com/office/drawing/2014/main" id="{DE8B8A5C-09BE-4C5E-8A77-85EDA464634E}"/>
              </a:ext>
            </a:extLst>
          </p:cNvPr>
          <p:cNvGraphicFramePr>
            <a:graphicFrameLocks noGrp="1"/>
          </p:cNvGraphicFramePr>
          <p:nvPr>
            <p:ph type="chart" sz="quarter" idx="13"/>
            <p:extLst>
              <p:ext uri="{D42A27DB-BD31-4B8C-83A1-F6EECF244321}">
                <p14:modId xmlns:p14="http://schemas.microsoft.com/office/powerpoint/2010/main" val="37805308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346428-101E-4F9A-8F53-11F890AB6811}"/>
              </a:ext>
            </a:extLst>
          </p:cNvPr>
          <p:cNvSpPr>
            <a:spLocks noGrp="1"/>
          </p:cNvSpPr>
          <p:nvPr>
            <p:ph type="body" sz="quarter" idx="14"/>
          </p:nvPr>
        </p:nvSpPr>
        <p:spPr/>
        <p:txBody>
          <a:bodyPr/>
          <a:lstStyle/>
          <a:p>
            <a:r>
              <a:rPr lang="en-US"/>
              <a:t>04/07/2019 - 05/06/2019</a:t>
            </a:r>
          </a:p>
        </p:txBody>
      </p:sp>
      <p:sp>
        <p:nvSpPr>
          <p:cNvPr id="5" name="Footer Placeholder 4">
            <a:extLst>
              <a:ext uri="{FF2B5EF4-FFF2-40B4-BE49-F238E27FC236}">
                <a16:creationId xmlns:a16="http://schemas.microsoft.com/office/drawing/2014/main" id="{A87ABDA4-FC57-40F9-99C0-AC54AD713F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89656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883C5-89FF-47F1-81BD-5EEDB186DCAE}"/>
              </a:ext>
            </a:extLst>
          </p:cNvPr>
          <p:cNvSpPr>
            <a:spLocks noGrp="1"/>
          </p:cNvSpPr>
          <p:nvPr>
            <p:ph type="title"/>
          </p:nvPr>
        </p:nvSpPr>
        <p:spPr/>
        <p:txBody>
          <a:bodyPr/>
          <a:lstStyle/>
          <a:p>
            <a:r>
              <a:rPr lang="en-US"/>
              <a:t>Facebook Interaction Rate By Weekday | Es de chapines</a:t>
            </a:r>
          </a:p>
        </p:txBody>
      </p:sp>
      <p:graphicFrame>
        <p:nvGraphicFramePr>
          <p:cNvPr id="6" name="Chart Placeholder 5">
            <a:extLst>
              <a:ext uri="{FF2B5EF4-FFF2-40B4-BE49-F238E27FC236}">
                <a16:creationId xmlns:a16="http://schemas.microsoft.com/office/drawing/2014/main" id="{BDAD469C-7CD0-463E-8A6A-834CC9E811FE}"/>
              </a:ext>
            </a:extLst>
          </p:cNvPr>
          <p:cNvGraphicFramePr>
            <a:graphicFrameLocks noGrp="1"/>
          </p:cNvGraphicFramePr>
          <p:nvPr>
            <p:ph type="chart" sz="quarter" idx="13"/>
            <p:extLst>
              <p:ext uri="{D42A27DB-BD31-4B8C-83A1-F6EECF244321}">
                <p14:modId xmlns:p14="http://schemas.microsoft.com/office/powerpoint/2010/main" val="16313877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BF38EE-B081-4D56-B0CE-DE18D8B2D4E8}"/>
              </a:ext>
            </a:extLst>
          </p:cNvPr>
          <p:cNvSpPr>
            <a:spLocks noGrp="1"/>
          </p:cNvSpPr>
          <p:nvPr>
            <p:ph type="body" sz="quarter" idx="14"/>
          </p:nvPr>
        </p:nvSpPr>
        <p:spPr/>
        <p:txBody>
          <a:bodyPr/>
          <a:lstStyle/>
          <a:p>
            <a:r>
              <a:rPr lang="en-US"/>
              <a:t>04/07/2019 - 05/06/2019</a:t>
            </a:r>
          </a:p>
        </p:txBody>
      </p:sp>
      <p:sp>
        <p:nvSpPr>
          <p:cNvPr id="5" name="Footer Placeholder 4">
            <a:extLst>
              <a:ext uri="{FF2B5EF4-FFF2-40B4-BE49-F238E27FC236}">
                <a16:creationId xmlns:a16="http://schemas.microsoft.com/office/drawing/2014/main" id="{0EFE0C44-8A3C-4B2B-9ADB-9BA5875EF4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35694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DCC7-21A5-48DA-B0C0-FC6CDB538406}"/>
              </a:ext>
            </a:extLst>
          </p:cNvPr>
          <p:cNvSpPr>
            <a:spLocks noGrp="1"/>
          </p:cNvSpPr>
          <p:nvPr>
            <p:ph type="title"/>
          </p:nvPr>
        </p:nvSpPr>
        <p:spPr/>
        <p:txBody>
          <a:bodyPr/>
          <a:lstStyle/>
          <a:p>
            <a:r>
              <a:rPr lang="en-US"/>
              <a:t>Facebook Interaction Rate By Hour | Es de chapines</a:t>
            </a:r>
          </a:p>
        </p:txBody>
      </p:sp>
      <p:graphicFrame>
        <p:nvGraphicFramePr>
          <p:cNvPr id="6" name="Chart Placeholder 5">
            <a:extLst>
              <a:ext uri="{FF2B5EF4-FFF2-40B4-BE49-F238E27FC236}">
                <a16:creationId xmlns:a16="http://schemas.microsoft.com/office/drawing/2014/main" id="{AD0A576D-4144-46DB-898D-E3F0E0415675}"/>
              </a:ext>
            </a:extLst>
          </p:cNvPr>
          <p:cNvGraphicFramePr>
            <a:graphicFrameLocks noGrp="1"/>
          </p:cNvGraphicFramePr>
          <p:nvPr>
            <p:ph type="chart" sz="quarter" idx="13"/>
            <p:extLst>
              <p:ext uri="{D42A27DB-BD31-4B8C-83A1-F6EECF244321}">
                <p14:modId xmlns:p14="http://schemas.microsoft.com/office/powerpoint/2010/main" val="31508025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7888E4-6932-4754-B804-8B887DF58F00}"/>
              </a:ext>
            </a:extLst>
          </p:cNvPr>
          <p:cNvSpPr>
            <a:spLocks noGrp="1"/>
          </p:cNvSpPr>
          <p:nvPr>
            <p:ph type="body" sz="quarter" idx="14"/>
          </p:nvPr>
        </p:nvSpPr>
        <p:spPr/>
        <p:txBody>
          <a:bodyPr/>
          <a:lstStyle/>
          <a:p>
            <a:r>
              <a:rPr lang="en-US"/>
              <a:t>04/07/2019 - 05/06/2019</a:t>
            </a:r>
          </a:p>
        </p:txBody>
      </p:sp>
      <p:sp>
        <p:nvSpPr>
          <p:cNvPr id="5" name="Footer Placeholder 4">
            <a:extLst>
              <a:ext uri="{FF2B5EF4-FFF2-40B4-BE49-F238E27FC236}">
                <a16:creationId xmlns:a16="http://schemas.microsoft.com/office/drawing/2014/main" id="{886806B9-7B65-45FA-A5A1-F663CE15EC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58228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E5112-F380-43DB-A116-4C82C23D9F36}"/>
              </a:ext>
            </a:extLst>
          </p:cNvPr>
          <p:cNvSpPr>
            <a:spLocks noGrp="1"/>
          </p:cNvSpPr>
          <p:nvPr>
            <p:ph type="title"/>
          </p:nvPr>
        </p:nvSpPr>
        <p:spPr/>
        <p:txBody>
          <a:bodyPr/>
          <a:lstStyle/>
          <a:p>
            <a:r>
              <a:rPr lang="en-US"/>
              <a:t>Facebook Check Ins | Es de chapines</a:t>
            </a:r>
          </a:p>
        </p:txBody>
      </p:sp>
      <p:graphicFrame>
        <p:nvGraphicFramePr>
          <p:cNvPr id="6" name="Chart Placeholder 5">
            <a:extLst>
              <a:ext uri="{FF2B5EF4-FFF2-40B4-BE49-F238E27FC236}">
                <a16:creationId xmlns:a16="http://schemas.microsoft.com/office/drawing/2014/main" id="{E8E56167-7146-43E6-A420-025231E03014}"/>
              </a:ext>
            </a:extLst>
          </p:cNvPr>
          <p:cNvGraphicFramePr>
            <a:graphicFrameLocks noGrp="1"/>
          </p:cNvGraphicFramePr>
          <p:nvPr>
            <p:ph type="chart" sz="quarter" idx="13"/>
            <p:extLst>
              <p:ext uri="{D42A27DB-BD31-4B8C-83A1-F6EECF244321}">
                <p14:modId xmlns:p14="http://schemas.microsoft.com/office/powerpoint/2010/main" val="428219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7C221A-F49E-4EA0-BD22-03449DFD2E0F}"/>
              </a:ext>
            </a:extLst>
          </p:cNvPr>
          <p:cNvSpPr>
            <a:spLocks noGrp="1"/>
          </p:cNvSpPr>
          <p:nvPr>
            <p:ph type="body" sz="quarter" idx="14"/>
          </p:nvPr>
        </p:nvSpPr>
        <p:spPr/>
        <p:txBody>
          <a:bodyPr/>
          <a:lstStyle/>
          <a:p>
            <a:r>
              <a:rPr lang="en-US"/>
              <a:t>04/07/2019 - 05/06/2019</a:t>
            </a:r>
          </a:p>
        </p:txBody>
      </p:sp>
      <p:sp>
        <p:nvSpPr>
          <p:cNvPr id="5" name="Footer Placeholder 4">
            <a:extLst>
              <a:ext uri="{FF2B5EF4-FFF2-40B4-BE49-F238E27FC236}">
                <a16:creationId xmlns:a16="http://schemas.microsoft.com/office/drawing/2014/main" id="{3C9E3B81-7F5D-4557-9579-6AF00D1B67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25790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EAA8A-0935-4BD0-AFA3-091B040A053B}"/>
              </a:ext>
            </a:extLst>
          </p:cNvPr>
          <p:cNvSpPr>
            <a:spLocks noGrp="1"/>
          </p:cNvSpPr>
          <p:nvPr>
            <p:ph type="title"/>
          </p:nvPr>
        </p:nvSpPr>
        <p:spPr/>
        <p:txBody>
          <a:bodyPr/>
          <a:lstStyle/>
          <a:p>
            <a:r>
              <a:rPr lang="en-US"/>
              <a:t>Facebook Own Posts By Hour | Es de chapines</a:t>
            </a:r>
          </a:p>
        </p:txBody>
      </p:sp>
      <p:graphicFrame>
        <p:nvGraphicFramePr>
          <p:cNvPr id="6" name="Chart Placeholder 5">
            <a:extLst>
              <a:ext uri="{FF2B5EF4-FFF2-40B4-BE49-F238E27FC236}">
                <a16:creationId xmlns:a16="http://schemas.microsoft.com/office/drawing/2014/main" id="{442F80C8-0B9C-4809-B2C9-5F7EF45CC127}"/>
              </a:ext>
            </a:extLst>
          </p:cNvPr>
          <p:cNvGraphicFramePr>
            <a:graphicFrameLocks noGrp="1"/>
          </p:cNvGraphicFramePr>
          <p:nvPr>
            <p:ph type="chart" sz="quarter" idx="13"/>
            <p:extLst>
              <p:ext uri="{D42A27DB-BD31-4B8C-83A1-F6EECF244321}">
                <p14:modId xmlns:p14="http://schemas.microsoft.com/office/powerpoint/2010/main" val="2350448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C9118D-5DFD-4DF7-9B58-71FFA891F914}"/>
              </a:ext>
            </a:extLst>
          </p:cNvPr>
          <p:cNvSpPr>
            <a:spLocks noGrp="1"/>
          </p:cNvSpPr>
          <p:nvPr>
            <p:ph type="body" sz="quarter" idx="14"/>
          </p:nvPr>
        </p:nvSpPr>
        <p:spPr/>
        <p:txBody>
          <a:bodyPr/>
          <a:lstStyle/>
          <a:p>
            <a:r>
              <a:rPr lang="en-US"/>
              <a:t>04/07/2019 - 05/06/2019</a:t>
            </a:r>
          </a:p>
        </p:txBody>
      </p:sp>
      <p:sp>
        <p:nvSpPr>
          <p:cNvPr id="5" name="Footer Placeholder 4">
            <a:extLst>
              <a:ext uri="{FF2B5EF4-FFF2-40B4-BE49-F238E27FC236}">
                <a16:creationId xmlns:a16="http://schemas.microsoft.com/office/drawing/2014/main" id="{AD88D7CA-7503-43F8-A179-17436340A2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65844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3E665-732C-4458-A58F-69A2D96B0E37}"/>
              </a:ext>
            </a:extLst>
          </p:cNvPr>
          <p:cNvSpPr>
            <a:spLocks noGrp="1"/>
          </p:cNvSpPr>
          <p:nvPr>
            <p:ph type="title"/>
          </p:nvPr>
        </p:nvSpPr>
        <p:spPr/>
        <p:txBody>
          <a:bodyPr/>
          <a:lstStyle/>
          <a:p>
            <a:r>
              <a:rPr lang="fr-FR"/>
              <a:t>Facebook Average Comments Per Post | Es de chapines</a:t>
            </a:r>
            <a:endParaRPr lang="en-US"/>
          </a:p>
        </p:txBody>
      </p:sp>
      <p:graphicFrame>
        <p:nvGraphicFramePr>
          <p:cNvPr id="6" name="Chart Placeholder 5">
            <a:extLst>
              <a:ext uri="{FF2B5EF4-FFF2-40B4-BE49-F238E27FC236}">
                <a16:creationId xmlns:a16="http://schemas.microsoft.com/office/drawing/2014/main" id="{22711227-2CD2-4F9B-AF46-C55CA0DE0CC1}"/>
              </a:ext>
            </a:extLst>
          </p:cNvPr>
          <p:cNvGraphicFramePr>
            <a:graphicFrameLocks noGrp="1"/>
          </p:cNvGraphicFramePr>
          <p:nvPr>
            <p:ph type="chart" sz="quarter" idx="13"/>
            <p:extLst>
              <p:ext uri="{D42A27DB-BD31-4B8C-83A1-F6EECF244321}">
                <p14:modId xmlns:p14="http://schemas.microsoft.com/office/powerpoint/2010/main" val="25223633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15C550-24A3-42BD-A6CA-EC7969FEA565}"/>
              </a:ext>
            </a:extLst>
          </p:cNvPr>
          <p:cNvSpPr>
            <a:spLocks noGrp="1"/>
          </p:cNvSpPr>
          <p:nvPr>
            <p:ph type="body" sz="quarter" idx="14"/>
          </p:nvPr>
        </p:nvSpPr>
        <p:spPr/>
        <p:txBody>
          <a:bodyPr/>
          <a:lstStyle/>
          <a:p>
            <a:r>
              <a:rPr lang="en-US"/>
              <a:t>04/07/2019 - 05/06/2019</a:t>
            </a:r>
          </a:p>
        </p:txBody>
      </p:sp>
      <p:sp>
        <p:nvSpPr>
          <p:cNvPr id="5" name="Footer Placeholder 4">
            <a:extLst>
              <a:ext uri="{FF2B5EF4-FFF2-40B4-BE49-F238E27FC236}">
                <a16:creationId xmlns:a16="http://schemas.microsoft.com/office/drawing/2014/main" id="{C16E546C-188F-40E3-B654-F9CD2CB824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28252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D34B5-1EFE-4E35-8CAF-0B0D4DF8EA0C}"/>
              </a:ext>
            </a:extLst>
          </p:cNvPr>
          <p:cNvSpPr>
            <a:spLocks noGrp="1"/>
          </p:cNvSpPr>
          <p:nvPr>
            <p:ph type="title"/>
          </p:nvPr>
        </p:nvSpPr>
        <p:spPr/>
        <p:txBody>
          <a:bodyPr/>
          <a:lstStyle/>
          <a:p>
            <a:r>
              <a:rPr lang="en-US"/>
              <a:t>Facebook User Posts | Es de chapines</a:t>
            </a:r>
          </a:p>
        </p:txBody>
      </p:sp>
      <p:graphicFrame>
        <p:nvGraphicFramePr>
          <p:cNvPr id="6" name="Chart Placeholder 5">
            <a:extLst>
              <a:ext uri="{FF2B5EF4-FFF2-40B4-BE49-F238E27FC236}">
                <a16:creationId xmlns:a16="http://schemas.microsoft.com/office/drawing/2014/main" id="{E222B824-FB6A-4DB1-878E-B038DD25C855}"/>
              </a:ext>
            </a:extLst>
          </p:cNvPr>
          <p:cNvGraphicFramePr>
            <a:graphicFrameLocks noGrp="1"/>
          </p:cNvGraphicFramePr>
          <p:nvPr>
            <p:ph type="chart" sz="quarter" idx="13"/>
            <p:extLst>
              <p:ext uri="{D42A27DB-BD31-4B8C-83A1-F6EECF244321}">
                <p14:modId xmlns:p14="http://schemas.microsoft.com/office/powerpoint/2010/main" val="17881688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DA3637-3758-4B3E-AF87-7A045B698596}"/>
              </a:ext>
            </a:extLst>
          </p:cNvPr>
          <p:cNvSpPr>
            <a:spLocks noGrp="1"/>
          </p:cNvSpPr>
          <p:nvPr>
            <p:ph type="body" sz="quarter" idx="14"/>
          </p:nvPr>
        </p:nvSpPr>
        <p:spPr/>
        <p:txBody>
          <a:bodyPr/>
          <a:lstStyle/>
          <a:p>
            <a:r>
              <a:rPr lang="en-US"/>
              <a:t>04/07/2019 - 05/06/2019</a:t>
            </a:r>
          </a:p>
        </p:txBody>
      </p:sp>
      <p:sp>
        <p:nvSpPr>
          <p:cNvPr id="5" name="Footer Placeholder 4">
            <a:extLst>
              <a:ext uri="{FF2B5EF4-FFF2-40B4-BE49-F238E27FC236}">
                <a16:creationId xmlns:a16="http://schemas.microsoft.com/office/drawing/2014/main" id="{F2F0218A-9D93-48C1-909D-87D2EDB0BB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02253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8789-2AB7-422D-94DF-C437537146F4}"/>
              </a:ext>
            </a:extLst>
          </p:cNvPr>
          <p:cNvSpPr>
            <a:spLocks noGrp="1"/>
          </p:cNvSpPr>
          <p:nvPr>
            <p:ph type="title"/>
          </p:nvPr>
        </p:nvSpPr>
        <p:spPr/>
        <p:txBody>
          <a:bodyPr/>
          <a:lstStyle/>
          <a:p>
            <a:r>
              <a:rPr lang="en-US"/>
              <a:t>Facebook Response Times | Es de chapines</a:t>
            </a:r>
          </a:p>
        </p:txBody>
      </p:sp>
      <p:graphicFrame>
        <p:nvGraphicFramePr>
          <p:cNvPr id="6" name="Chart Placeholder 5">
            <a:extLst>
              <a:ext uri="{FF2B5EF4-FFF2-40B4-BE49-F238E27FC236}">
                <a16:creationId xmlns:a16="http://schemas.microsoft.com/office/drawing/2014/main" id="{7BA2BABF-055C-4066-AF58-04D1633BE6EC}"/>
              </a:ext>
            </a:extLst>
          </p:cNvPr>
          <p:cNvGraphicFramePr>
            <a:graphicFrameLocks noGrp="1"/>
          </p:cNvGraphicFramePr>
          <p:nvPr>
            <p:ph type="chart" sz="quarter" idx="13"/>
            <p:extLst>
              <p:ext uri="{D42A27DB-BD31-4B8C-83A1-F6EECF244321}">
                <p14:modId xmlns:p14="http://schemas.microsoft.com/office/powerpoint/2010/main" val="32420762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EE14A7-07FA-4526-A61A-24B5BF01F314}"/>
              </a:ext>
            </a:extLst>
          </p:cNvPr>
          <p:cNvSpPr>
            <a:spLocks noGrp="1"/>
          </p:cNvSpPr>
          <p:nvPr>
            <p:ph type="body" sz="quarter" idx="14"/>
          </p:nvPr>
        </p:nvSpPr>
        <p:spPr/>
        <p:txBody>
          <a:bodyPr/>
          <a:lstStyle/>
          <a:p>
            <a:r>
              <a:rPr lang="en-US"/>
              <a:t>04/07/2019 - 05/06/2019</a:t>
            </a:r>
          </a:p>
        </p:txBody>
      </p:sp>
      <p:sp>
        <p:nvSpPr>
          <p:cNvPr id="5" name="Footer Placeholder 4">
            <a:extLst>
              <a:ext uri="{FF2B5EF4-FFF2-40B4-BE49-F238E27FC236}">
                <a16:creationId xmlns:a16="http://schemas.microsoft.com/office/drawing/2014/main" id="{38878E26-5C8E-4D5C-AC2B-2A11BFE4D3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24539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35CCE-7E63-41D2-B77A-343387BCD716}"/>
              </a:ext>
            </a:extLst>
          </p:cNvPr>
          <p:cNvSpPr>
            <a:spLocks noGrp="1"/>
          </p:cNvSpPr>
          <p:nvPr>
            <p:ph type="title"/>
          </p:nvPr>
        </p:nvSpPr>
        <p:spPr/>
        <p:txBody>
          <a:bodyPr/>
          <a:lstStyle/>
          <a:p>
            <a:r>
              <a:rPr lang="en-US"/>
              <a:t>Facebook Average Shares Per Post | Es de chapines</a:t>
            </a:r>
          </a:p>
        </p:txBody>
      </p:sp>
      <p:graphicFrame>
        <p:nvGraphicFramePr>
          <p:cNvPr id="6" name="Chart Placeholder 5">
            <a:extLst>
              <a:ext uri="{FF2B5EF4-FFF2-40B4-BE49-F238E27FC236}">
                <a16:creationId xmlns:a16="http://schemas.microsoft.com/office/drawing/2014/main" id="{5B412CF8-7BFF-4B45-AB34-F4C86A97ED5E}"/>
              </a:ext>
            </a:extLst>
          </p:cNvPr>
          <p:cNvGraphicFramePr>
            <a:graphicFrameLocks noGrp="1"/>
          </p:cNvGraphicFramePr>
          <p:nvPr>
            <p:ph type="chart" sz="quarter" idx="13"/>
            <p:extLst>
              <p:ext uri="{D42A27DB-BD31-4B8C-83A1-F6EECF244321}">
                <p14:modId xmlns:p14="http://schemas.microsoft.com/office/powerpoint/2010/main" val="1923239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C4C3B8-D1AA-4BC9-868B-E2A9248E3117}"/>
              </a:ext>
            </a:extLst>
          </p:cNvPr>
          <p:cNvSpPr>
            <a:spLocks noGrp="1"/>
          </p:cNvSpPr>
          <p:nvPr>
            <p:ph type="body" sz="quarter" idx="14"/>
          </p:nvPr>
        </p:nvSpPr>
        <p:spPr/>
        <p:txBody>
          <a:bodyPr/>
          <a:lstStyle/>
          <a:p>
            <a:r>
              <a:rPr lang="en-US"/>
              <a:t>04/07/2019 - 05/06/2019</a:t>
            </a:r>
          </a:p>
        </p:txBody>
      </p:sp>
      <p:sp>
        <p:nvSpPr>
          <p:cNvPr id="5" name="Footer Placeholder 4">
            <a:extLst>
              <a:ext uri="{FF2B5EF4-FFF2-40B4-BE49-F238E27FC236}">
                <a16:creationId xmlns:a16="http://schemas.microsoft.com/office/drawing/2014/main" id="{B5C090F3-9C71-49BF-8E5E-66A6C2DBC3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3513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81BED-F536-4017-9D3F-D22EC559F445}"/>
              </a:ext>
            </a:extLst>
          </p:cNvPr>
          <p:cNvSpPr>
            <a:spLocks noGrp="1"/>
          </p:cNvSpPr>
          <p:nvPr>
            <p:ph type="title"/>
          </p:nvPr>
        </p:nvSpPr>
        <p:spPr/>
        <p:txBody>
          <a:bodyPr/>
          <a:lstStyle/>
          <a:p>
            <a:r>
              <a:rPr lang="en-US"/>
              <a:t>Facebook Sponsored Posts Distribution | Es de chapines</a:t>
            </a:r>
          </a:p>
        </p:txBody>
      </p:sp>
      <p:graphicFrame>
        <p:nvGraphicFramePr>
          <p:cNvPr id="6" name="Chart Placeholder 5">
            <a:extLst>
              <a:ext uri="{FF2B5EF4-FFF2-40B4-BE49-F238E27FC236}">
                <a16:creationId xmlns:a16="http://schemas.microsoft.com/office/drawing/2014/main" id="{4054F900-8588-4679-B0F5-FC96F444AF21}"/>
              </a:ext>
            </a:extLst>
          </p:cNvPr>
          <p:cNvGraphicFramePr>
            <a:graphicFrameLocks noGrp="1"/>
          </p:cNvGraphicFramePr>
          <p:nvPr>
            <p:ph type="chart" sz="quarter" idx="13"/>
            <p:extLst>
              <p:ext uri="{D42A27DB-BD31-4B8C-83A1-F6EECF244321}">
                <p14:modId xmlns:p14="http://schemas.microsoft.com/office/powerpoint/2010/main" val="23400930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BF9792-A92A-415E-861C-C2D61FC14296}"/>
              </a:ext>
            </a:extLst>
          </p:cNvPr>
          <p:cNvSpPr>
            <a:spLocks noGrp="1"/>
          </p:cNvSpPr>
          <p:nvPr>
            <p:ph type="body" sz="quarter" idx="14"/>
          </p:nvPr>
        </p:nvSpPr>
        <p:spPr/>
        <p:txBody>
          <a:bodyPr/>
          <a:lstStyle/>
          <a:p>
            <a:r>
              <a:rPr lang="en-US"/>
              <a:t>04/07/2019 - 05/06/2019</a:t>
            </a:r>
          </a:p>
        </p:txBody>
      </p:sp>
      <p:sp>
        <p:nvSpPr>
          <p:cNvPr id="5" name="Footer Placeholder 4">
            <a:extLst>
              <a:ext uri="{FF2B5EF4-FFF2-40B4-BE49-F238E27FC236}">
                <a16:creationId xmlns:a16="http://schemas.microsoft.com/office/drawing/2014/main" id="{645C7997-A066-41F6-9A49-707AA769AE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70203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DDEB9-17E9-4C7F-9788-82B63052956B}"/>
              </a:ext>
            </a:extLst>
          </p:cNvPr>
          <p:cNvSpPr>
            <a:spLocks noGrp="1"/>
          </p:cNvSpPr>
          <p:nvPr>
            <p:ph type="title"/>
          </p:nvPr>
        </p:nvSpPr>
        <p:spPr/>
        <p:txBody>
          <a:bodyPr/>
          <a:lstStyle/>
          <a:p>
            <a:r>
              <a:rPr lang="en-US"/>
              <a:t>Facebook Hashtag Detection | Es de chapines</a:t>
            </a:r>
          </a:p>
        </p:txBody>
      </p:sp>
      <p:graphicFrame>
        <p:nvGraphicFramePr>
          <p:cNvPr id="5" name="Table Placeholder 4">
            <a:extLst>
              <a:ext uri="{FF2B5EF4-FFF2-40B4-BE49-F238E27FC236}">
                <a16:creationId xmlns:a16="http://schemas.microsoft.com/office/drawing/2014/main" id="{9EF0336E-2A8D-495E-AF53-57A6E554B9D1}"/>
              </a:ext>
            </a:extLst>
          </p:cNvPr>
          <p:cNvGraphicFramePr>
            <a:graphicFrameLocks noGrp="1"/>
          </p:cNvGraphicFramePr>
          <p:nvPr>
            <p:ph type="tbl" sz="quarter" idx="13"/>
            <p:extLst>
              <p:ext uri="{D42A27DB-BD31-4B8C-83A1-F6EECF244321}">
                <p14:modId xmlns:p14="http://schemas.microsoft.com/office/powerpoint/2010/main" val="1260737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76090925"/>
                    </a:ext>
                  </a:extLst>
                </a:gridCol>
                <a:gridCol w="1234440">
                  <a:extLst>
                    <a:ext uri="{9D8B030D-6E8A-4147-A177-3AD203B41FA5}">
                      <a16:colId xmlns:a16="http://schemas.microsoft.com/office/drawing/2014/main" val="505044561"/>
                    </a:ext>
                  </a:extLst>
                </a:gridCol>
                <a:gridCol w="1234440">
                  <a:extLst>
                    <a:ext uri="{9D8B030D-6E8A-4147-A177-3AD203B41FA5}">
                      <a16:colId xmlns:a16="http://schemas.microsoft.com/office/drawing/2014/main" val="3266210685"/>
                    </a:ext>
                  </a:extLst>
                </a:gridCol>
                <a:gridCol w="1234440">
                  <a:extLst>
                    <a:ext uri="{9D8B030D-6E8A-4147-A177-3AD203B41FA5}">
                      <a16:colId xmlns:a16="http://schemas.microsoft.com/office/drawing/2014/main" val="583767767"/>
                    </a:ext>
                  </a:extLst>
                </a:gridCol>
                <a:gridCol w="1234440">
                  <a:extLst>
                    <a:ext uri="{9D8B030D-6E8A-4147-A177-3AD203B41FA5}">
                      <a16:colId xmlns:a16="http://schemas.microsoft.com/office/drawing/2014/main" val="1500263030"/>
                    </a:ext>
                  </a:extLst>
                </a:gridCol>
                <a:gridCol w="1234440">
                  <a:extLst>
                    <a:ext uri="{9D8B030D-6E8A-4147-A177-3AD203B41FA5}">
                      <a16:colId xmlns:a16="http://schemas.microsoft.com/office/drawing/2014/main" val="41352309"/>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3733199564"/>
                  </a:ext>
                </a:extLst>
              </a:tr>
              <a:tr h="370840">
                <a:tc>
                  <a:txBody>
                    <a:bodyPr/>
                    <a:lstStyle/>
                    <a:p>
                      <a:r>
                        <a:rPr lang="en-US" sz="1000"/>
                        <a:t>#PensamientoCrítico</a:t>
                      </a:r>
                    </a:p>
                  </a:txBody>
                  <a:tcPr/>
                </a:tc>
                <a:tc>
                  <a:txBody>
                    <a:bodyPr/>
                    <a:lstStyle/>
                    <a:p>
                      <a:r>
                        <a:rPr lang="en-US" sz="1000"/>
                        <a:t>2</a:t>
                      </a:r>
                    </a:p>
                  </a:txBody>
                  <a:tcPr/>
                </a:tc>
                <a:tc>
                  <a:txBody>
                    <a:bodyPr/>
                    <a:lstStyle/>
                    <a:p>
                      <a:r>
                        <a:rPr lang="en-US" sz="1000"/>
                        <a:t>998</a:t>
                      </a:r>
                    </a:p>
                  </a:txBody>
                  <a:tcPr/>
                </a:tc>
                <a:tc>
                  <a:txBody>
                    <a:bodyPr/>
                    <a:lstStyle/>
                    <a:p>
                      <a:r>
                        <a:rPr lang="en-US" sz="1000"/>
                        <a:t>30.5</a:t>
                      </a:r>
                    </a:p>
                  </a:txBody>
                  <a:tcPr/>
                </a:tc>
                <a:tc>
                  <a:txBody>
                    <a:bodyPr/>
                    <a:lstStyle/>
                    <a:p>
                      <a:r>
                        <a:rPr lang="en-US" sz="1000"/>
                        <a:t>613</a:t>
                      </a:r>
                    </a:p>
                  </a:txBody>
                  <a:tcPr/>
                </a:tc>
                <a:tc>
                  <a:txBody>
                    <a:bodyPr/>
                    <a:lstStyle/>
                    <a:p>
                      <a:r>
                        <a:rPr lang="en-US" sz="1000"/>
                        <a:t>1641.5</a:t>
                      </a:r>
                    </a:p>
                  </a:txBody>
                  <a:tcPr/>
                </a:tc>
                <a:extLst>
                  <a:ext uri="{0D108BD9-81ED-4DB2-BD59-A6C34878D82A}">
                    <a16:rowId xmlns:a16="http://schemas.microsoft.com/office/drawing/2014/main" val="4077636052"/>
                  </a:ext>
                </a:extLst>
              </a:tr>
              <a:tr h="370840">
                <a:tc>
                  <a:txBody>
                    <a:bodyPr/>
                    <a:lstStyle/>
                    <a:p>
                      <a:r>
                        <a:rPr lang="en-US" sz="1000"/>
                        <a:t>#EsDeChapines</a:t>
                      </a:r>
                    </a:p>
                  </a:txBody>
                  <a:tcPr/>
                </a:tc>
                <a:tc>
                  <a:txBody>
                    <a:bodyPr/>
                    <a:lstStyle/>
                    <a:p>
                      <a:r>
                        <a:rPr lang="en-US" sz="1000"/>
                        <a:t>4</a:t>
                      </a:r>
                    </a:p>
                  </a:txBody>
                  <a:tcPr/>
                </a:tc>
                <a:tc>
                  <a:txBody>
                    <a:bodyPr/>
                    <a:lstStyle/>
                    <a:p>
                      <a:r>
                        <a:rPr lang="en-US" sz="1000"/>
                        <a:t>1018</a:t>
                      </a:r>
                    </a:p>
                  </a:txBody>
                  <a:tcPr/>
                </a:tc>
                <a:tc>
                  <a:txBody>
                    <a:bodyPr/>
                    <a:lstStyle/>
                    <a:p>
                      <a:r>
                        <a:rPr lang="en-US" sz="1000"/>
                        <a:t>47.25</a:t>
                      </a:r>
                    </a:p>
                  </a:txBody>
                  <a:tcPr/>
                </a:tc>
                <a:tc>
                  <a:txBody>
                    <a:bodyPr/>
                    <a:lstStyle/>
                    <a:p>
                      <a:r>
                        <a:rPr lang="en-US" sz="1000"/>
                        <a:t>390</a:t>
                      </a:r>
                    </a:p>
                  </a:txBody>
                  <a:tcPr/>
                </a:tc>
                <a:tc>
                  <a:txBody>
                    <a:bodyPr/>
                    <a:lstStyle/>
                    <a:p>
                      <a:r>
                        <a:rPr lang="en-US" sz="1000"/>
                        <a:t>1455.25</a:t>
                      </a:r>
                    </a:p>
                  </a:txBody>
                  <a:tcPr/>
                </a:tc>
                <a:extLst>
                  <a:ext uri="{0D108BD9-81ED-4DB2-BD59-A6C34878D82A}">
                    <a16:rowId xmlns:a16="http://schemas.microsoft.com/office/drawing/2014/main" val="711309204"/>
                  </a:ext>
                </a:extLst>
              </a:tr>
              <a:tr h="370840">
                <a:tc>
                  <a:txBody>
                    <a:bodyPr/>
                    <a:lstStyle/>
                    <a:p>
                      <a:r>
                        <a:rPr lang="en-US" sz="1000"/>
                        <a:t>#Guatemala</a:t>
                      </a:r>
                    </a:p>
                  </a:txBody>
                  <a:tcPr/>
                </a:tc>
                <a:tc>
                  <a:txBody>
                    <a:bodyPr/>
                    <a:lstStyle/>
                    <a:p>
                      <a:r>
                        <a:rPr lang="en-US" sz="1000"/>
                        <a:t>1</a:t>
                      </a:r>
                    </a:p>
                  </a:txBody>
                  <a:tcPr/>
                </a:tc>
                <a:tc>
                  <a:txBody>
                    <a:bodyPr/>
                    <a:lstStyle/>
                    <a:p>
                      <a:r>
                        <a:rPr lang="en-US" sz="1000"/>
                        <a:t>1652</a:t>
                      </a:r>
                    </a:p>
                  </a:txBody>
                  <a:tcPr/>
                </a:tc>
                <a:tc>
                  <a:txBody>
                    <a:bodyPr/>
                    <a:lstStyle/>
                    <a:p>
                      <a:r>
                        <a:rPr lang="en-US" sz="1000"/>
                        <a:t>42</a:t>
                      </a:r>
                    </a:p>
                  </a:txBody>
                  <a:tcPr/>
                </a:tc>
                <a:tc>
                  <a:txBody>
                    <a:bodyPr/>
                    <a:lstStyle/>
                    <a:p>
                      <a:r>
                        <a:rPr lang="en-US" sz="1000"/>
                        <a:t>1030</a:t>
                      </a:r>
                    </a:p>
                  </a:txBody>
                  <a:tcPr/>
                </a:tc>
                <a:tc>
                  <a:txBody>
                    <a:bodyPr/>
                    <a:lstStyle/>
                    <a:p>
                      <a:r>
                        <a:rPr lang="en-US" sz="1000"/>
                        <a:t>2724</a:t>
                      </a:r>
                    </a:p>
                  </a:txBody>
                  <a:tcPr/>
                </a:tc>
                <a:extLst>
                  <a:ext uri="{0D108BD9-81ED-4DB2-BD59-A6C34878D82A}">
                    <a16:rowId xmlns:a16="http://schemas.microsoft.com/office/drawing/2014/main" val="774060656"/>
                  </a:ext>
                </a:extLst>
              </a:tr>
              <a:tr h="370840">
                <a:tc>
                  <a:txBody>
                    <a:bodyPr/>
                    <a:lstStyle/>
                    <a:p>
                      <a:r>
                        <a:rPr lang="en-US" sz="1000"/>
                        <a:t>#DiccionarioPolíticoElectoral</a:t>
                      </a:r>
                    </a:p>
                  </a:txBody>
                  <a:tcPr/>
                </a:tc>
                <a:tc>
                  <a:txBody>
                    <a:bodyPr/>
                    <a:lstStyle/>
                    <a:p>
                      <a:r>
                        <a:rPr lang="en-US" sz="1000"/>
                        <a:t>1</a:t>
                      </a:r>
                    </a:p>
                  </a:txBody>
                  <a:tcPr/>
                </a:tc>
                <a:tc>
                  <a:txBody>
                    <a:bodyPr/>
                    <a:lstStyle/>
                    <a:p>
                      <a:r>
                        <a:rPr lang="en-US" sz="1000"/>
                        <a:t>24</a:t>
                      </a:r>
                    </a:p>
                  </a:txBody>
                  <a:tcPr/>
                </a:tc>
                <a:tc>
                  <a:txBody>
                    <a:bodyPr/>
                    <a:lstStyle/>
                    <a:p>
                      <a:r>
                        <a:rPr lang="en-US" sz="1000"/>
                        <a:t>0</a:t>
                      </a:r>
                    </a:p>
                  </a:txBody>
                  <a:tcPr/>
                </a:tc>
                <a:tc>
                  <a:txBody>
                    <a:bodyPr/>
                    <a:lstStyle/>
                    <a:p>
                      <a:r>
                        <a:rPr lang="en-US" sz="1000"/>
                        <a:t>11</a:t>
                      </a:r>
                    </a:p>
                  </a:txBody>
                  <a:tcPr/>
                </a:tc>
                <a:tc>
                  <a:txBody>
                    <a:bodyPr/>
                    <a:lstStyle/>
                    <a:p>
                      <a:r>
                        <a:rPr lang="en-US" sz="1000"/>
                        <a:t>35</a:t>
                      </a:r>
                    </a:p>
                  </a:txBody>
                  <a:tcPr/>
                </a:tc>
                <a:extLst>
                  <a:ext uri="{0D108BD9-81ED-4DB2-BD59-A6C34878D82A}">
                    <a16:rowId xmlns:a16="http://schemas.microsoft.com/office/drawing/2014/main" val="4018515238"/>
                  </a:ext>
                </a:extLst>
              </a:tr>
              <a:tr h="370840">
                <a:tc>
                  <a:txBody>
                    <a:bodyPr/>
                    <a:lstStyle/>
                    <a:p>
                      <a:r>
                        <a:rPr lang="en-US" sz="1000"/>
                        <a:t>#Elecciones2019</a:t>
                      </a:r>
                    </a:p>
                  </a:txBody>
                  <a:tcPr/>
                </a:tc>
                <a:tc>
                  <a:txBody>
                    <a:bodyPr/>
                    <a:lstStyle/>
                    <a:p>
                      <a:r>
                        <a:rPr lang="en-US" sz="1000"/>
                        <a:t>3</a:t>
                      </a:r>
                    </a:p>
                  </a:txBody>
                  <a:tcPr/>
                </a:tc>
                <a:tc>
                  <a:txBody>
                    <a:bodyPr/>
                    <a:lstStyle/>
                    <a:p>
                      <a:r>
                        <a:rPr lang="en-US" sz="1000"/>
                        <a:t>806.66666666667</a:t>
                      </a:r>
                    </a:p>
                  </a:txBody>
                  <a:tcPr/>
                </a:tc>
                <a:tc>
                  <a:txBody>
                    <a:bodyPr/>
                    <a:lstStyle/>
                    <a:p>
                      <a:r>
                        <a:rPr lang="en-US" sz="1000"/>
                        <a:t>49</a:t>
                      </a:r>
                    </a:p>
                  </a:txBody>
                  <a:tcPr/>
                </a:tc>
                <a:tc>
                  <a:txBody>
                    <a:bodyPr/>
                    <a:lstStyle/>
                    <a:p>
                      <a:r>
                        <a:rPr lang="en-US" sz="1000"/>
                        <a:t>176.66666666667</a:t>
                      </a:r>
                    </a:p>
                  </a:txBody>
                  <a:tcPr/>
                </a:tc>
                <a:tc>
                  <a:txBody>
                    <a:bodyPr/>
                    <a:lstStyle/>
                    <a:p>
                      <a:r>
                        <a:rPr lang="en-US" sz="1000"/>
                        <a:t>1032.3333333333</a:t>
                      </a:r>
                    </a:p>
                  </a:txBody>
                  <a:tcPr/>
                </a:tc>
                <a:extLst>
                  <a:ext uri="{0D108BD9-81ED-4DB2-BD59-A6C34878D82A}">
                    <a16:rowId xmlns:a16="http://schemas.microsoft.com/office/drawing/2014/main" val="2614786399"/>
                  </a:ext>
                </a:extLst>
              </a:tr>
            </a:tbl>
          </a:graphicData>
        </a:graphic>
      </p:graphicFrame>
      <p:sp>
        <p:nvSpPr>
          <p:cNvPr id="4" name="Text Placeholder 3">
            <a:extLst>
              <a:ext uri="{FF2B5EF4-FFF2-40B4-BE49-F238E27FC236}">
                <a16:creationId xmlns:a16="http://schemas.microsoft.com/office/drawing/2014/main" id="{EA5C91FB-09F5-4073-89DE-17016940244F}"/>
              </a:ext>
            </a:extLst>
          </p:cNvPr>
          <p:cNvSpPr>
            <a:spLocks noGrp="1"/>
          </p:cNvSpPr>
          <p:nvPr>
            <p:ph type="body" sz="quarter" idx="14"/>
          </p:nvPr>
        </p:nvSpPr>
        <p:spPr/>
        <p:txBody>
          <a:bodyPr/>
          <a:lstStyle/>
          <a:p>
            <a:r>
              <a:rPr lang="en-US"/>
              <a:t>04/07/2019 - 05/06/2019</a:t>
            </a:r>
          </a:p>
        </p:txBody>
      </p:sp>
    </p:spTree>
    <p:extLst>
      <p:ext uri="{BB962C8B-B14F-4D97-AF65-F5344CB8AC3E}">
        <p14:creationId xmlns:p14="http://schemas.microsoft.com/office/powerpoint/2010/main" val="17237675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5B78-93B2-4819-A2E2-84D4ED3D0B79}"/>
              </a:ext>
            </a:extLst>
          </p:cNvPr>
          <p:cNvSpPr>
            <a:spLocks noGrp="1"/>
          </p:cNvSpPr>
          <p:nvPr>
            <p:ph type="title"/>
          </p:nvPr>
        </p:nvSpPr>
        <p:spPr/>
        <p:txBody>
          <a:bodyPr/>
          <a:lstStyle/>
          <a:p>
            <a:r>
              <a:rPr lang="fr-FR"/>
              <a:t>Facebook User Questions | Es de chapines</a:t>
            </a:r>
            <a:endParaRPr lang="en-US"/>
          </a:p>
        </p:txBody>
      </p:sp>
      <p:graphicFrame>
        <p:nvGraphicFramePr>
          <p:cNvPr id="6" name="Chart Placeholder 5">
            <a:extLst>
              <a:ext uri="{FF2B5EF4-FFF2-40B4-BE49-F238E27FC236}">
                <a16:creationId xmlns:a16="http://schemas.microsoft.com/office/drawing/2014/main" id="{39C03AE5-8ABB-47DE-A83A-9B5A9C3E3837}"/>
              </a:ext>
            </a:extLst>
          </p:cNvPr>
          <p:cNvGraphicFramePr>
            <a:graphicFrameLocks noGrp="1"/>
          </p:cNvGraphicFramePr>
          <p:nvPr>
            <p:ph type="chart" sz="quarter" idx="13"/>
            <p:extLst>
              <p:ext uri="{D42A27DB-BD31-4B8C-83A1-F6EECF244321}">
                <p14:modId xmlns:p14="http://schemas.microsoft.com/office/powerpoint/2010/main" val="38492186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70EAD0-BAE1-4FF9-8C00-BF8D8F45BCF2}"/>
              </a:ext>
            </a:extLst>
          </p:cNvPr>
          <p:cNvSpPr>
            <a:spLocks noGrp="1"/>
          </p:cNvSpPr>
          <p:nvPr>
            <p:ph type="body" sz="quarter" idx="14"/>
          </p:nvPr>
        </p:nvSpPr>
        <p:spPr/>
        <p:txBody>
          <a:bodyPr/>
          <a:lstStyle/>
          <a:p>
            <a:r>
              <a:rPr lang="en-US"/>
              <a:t>04/07/2019 - 05/06/2019</a:t>
            </a:r>
          </a:p>
        </p:txBody>
      </p:sp>
      <p:sp>
        <p:nvSpPr>
          <p:cNvPr id="5" name="Footer Placeholder 4">
            <a:extLst>
              <a:ext uri="{FF2B5EF4-FFF2-40B4-BE49-F238E27FC236}">
                <a16:creationId xmlns:a16="http://schemas.microsoft.com/office/drawing/2014/main" id="{2929E40E-52F6-4E7D-8CA0-A83F947932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24148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9360E-FCC8-40E6-A8FF-3B6EEBD7490B}"/>
              </a:ext>
            </a:extLst>
          </p:cNvPr>
          <p:cNvSpPr>
            <a:spLocks noGrp="1"/>
          </p:cNvSpPr>
          <p:nvPr>
            <p:ph type="title"/>
          </p:nvPr>
        </p:nvSpPr>
        <p:spPr/>
        <p:txBody>
          <a:bodyPr/>
          <a:lstStyle/>
          <a:p>
            <a:r>
              <a:rPr lang="en-US"/>
              <a:t>Facebook Share of User Questions with negative Feedback | Es de chapines</a:t>
            </a:r>
          </a:p>
        </p:txBody>
      </p:sp>
      <p:graphicFrame>
        <p:nvGraphicFramePr>
          <p:cNvPr id="6" name="Chart Placeholder 5">
            <a:extLst>
              <a:ext uri="{FF2B5EF4-FFF2-40B4-BE49-F238E27FC236}">
                <a16:creationId xmlns:a16="http://schemas.microsoft.com/office/drawing/2014/main" id="{25AB02DB-039A-4211-8890-F973AAE577C1}"/>
              </a:ext>
            </a:extLst>
          </p:cNvPr>
          <p:cNvGraphicFramePr>
            <a:graphicFrameLocks noGrp="1"/>
          </p:cNvGraphicFramePr>
          <p:nvPr>
            <p:ph type="chart" sz="quarter" idx="13"/>
            <p:extLst>
              <p:ext uri="{D42A27DB-BD31-4B8C-83A1-F6EECF244321}">
                <p14:modId xmlns:p14="http://schemas.microsoft.com/office/powerpoint/2010/main" val="22943037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E61B17-09D0-4BDF-9B08-99FC19A09FBD}"/>
              </a:ext>
            </a:extLst>
          </p:cNvPr>
          <p:cNvSpPr>
            <a:spLocks noGrp="1"/>
          </p:cNvSpPr>
          <p:nvPr>
            <p:ph type="body" sz="quarter" idx="14"/>
          </p:nvPr>
        </p:nvSpPr>
        <p:spPr/>
        <p:txBody>
          <a:bodyPr/>
          <a:lstStyle/>
          <a:p>
            <a:r>
              <a:rPr lang="en-US"/>
              <a:t>04/07/2019 - 05/06/2019</a:t>
            </a:r>
          </a:p>
        </p:txBody>
      </p:sp>
      <p:sp>
        <p:nvSpPr>
          <p:cNvPr id="5" name="Footer Placeholder 4">
            <a:extLst>
              <a:ext uri="{FF2B5EF4-FFF2-40B4-BE49-F238E27FC236}">
                <a16:creationId xmlns:a16="http://schemas.microsoft.com/office/drawing/2014/main" id="{D66E79FA-C38C-4A17-901B-CCAD47712C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81770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B5682-DE43-46BD-8190-5433E1295EB6}"/>
              </a:ext>
            </a:extLst>
          </p:cNvPr>
          <p:cNvSpPr>
            <a:spLocks noGrp="1"/>
          </p:cNvSpPr>
          <p:nvPr>
            <p:ph type="title"/>
          </p:nvPr>
        </p:nvSpPr>
        <p:spPr/>
        <p:txBody>
          <a:bodyPr/>
          <a:lstStyle/>
          <a:p>
            <a:r>
              <a:rPr lang="fr-FR"/>
              <a:t>Facebook User Questions Feedback Distribution | Es de chapines</a:t>
            </a:r>
            <a:endParaRPr lang="en-US"/>
          </a:p>
        </p:txBody>
      </p:sp>
      <p:graphicFrame>
        <p:nvGraphicFramePr>
          <p:cNvPr id="6" name="Chart Placeholder 5">
            <a:extLst>
              <a:ext uri="{FF2B5EF4-FFF2-40B4-BE49-F238E27FC236}">
                <a16:creationId xmlns:a16="http://schemas.microsoft.com/office/drawing/2014/main" id="{FEFE72C2-809C-4D6E-AADC-A6790641D0CB}"/>
              </a:ext>
            </a:extLst>
          </p:cNvPr>
          <p:cNvGraphicFramePr>
            <a:graphicFrameLocks noGrp="1"/>
          </p:cNvGraphicFramePr>
          <p:nvPr>
            <p:ph type="chart" sz="quarter" idx="13"/>
            <p:extLst>
              <p:ext uri="{D42A27DB-BD31-4B8C-83A1-F6EECF244321}">
                <p14:modId xmlns:p14="http://schemas.microsoft.com/office/powerpoint/2010/main" val="7327188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022A9F-A050-4372-9E34-C06440C286A8}"/>
              </a:ext>
            </a:extLst>
          </p:cNvPr>
          <p:cNvSpPr>
            <a:spLocks noGrp="1"/>
          </p:cNvSpPr>
          <p:nvPr>
            <p:ph type="body" sz="quarter" idx="14"/>
          </p:nvPr>
        </p:nvSpPr>
        <p:spPr/>
        <p:txBody>
          <a:bodyPr/>
          <a:lstStyle/>
          <a:p>
            <a:r>
              <a:rPr lang="en-US"/>
              <a:t>04/07/2019 - 05/06/2019</a:t>
            </a:r>
          </a:p>
        </p:txBody>
      </p:sp>
      <p:sp>
        <p:nvSpPr>
          <p:cNvPr id="5" name="Footer Placeholder 4">
            <a:extLst>
              <a:ext uri="{FF2B5EF4-FFF2-40B4-BE49-F238E27FC236}">
                <a16:creationId xmlns:a16="http://schemas.microsoft.com/office/drawing/2014/main" id="{60D271FB-82C5-42F4-BD40-C9D9EC8453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10485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1161</Words>
  <Application>Microsoft Office PowerPoint</Application>
  <PresentationFormat>On-screen Show (4:3)</PresentationFormat>
  <Paragraphs>400</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FB Completo</vt:lpstr>
      <vt:lpstr>Facebook Fans Total | Es de chapines</vt:lpstr>
      <vt:lpstr>Facebook Own Posts | Es de chapines</vt:lpstr>
      <vt:lpstr>Facebook Key Metrics Radar | Es de chapines</vt:lpstr>
      <vt:lpstr>Facebook Own Posts Table | Es de chapines - 1 of 6</vt:lpstr>
      <vt:lpstr>Facebook Own Posts Table | Es de chapines - 2 of 6</vt:lpstr>
      <vt:lpstr>Facebook Own Posts Table | Es de chapines - 3 of 6</vt:lpstr>
      <vt:lpstr>Facebook Own Posts Table | Es de chapines - 4 of 6</vt:lpstr>
      <vt:lpstr>Facebook Own Posts Table | Es de chapines - 5 of 6</vt:lpstr>
      <vt:lpstr>Facebook Own Posts Table | Es de chapines - 6 of 6</vt:lpstr>
      <vt:lpstr>Facebook Interaction Rate By Post Type | Es de chapines</vt:lpstr>
      <vt:lpstr>Facebook Interaction Rate | Es de chapines</vt:lpstr>
      <vt:lpstr>Facebook Interactions Distribution | Es de chapines</vt:lpstr>
      <vt:lpstr>Facebook Own Posts App Usage | Es de chapines</vt:lpstr>
      <vt:lpstr>Facebook Fans Table | Es de chapines</vt:lpstr>
      <vt:lpstr>Facebook Fans Change Rate | Es de chapines</vt:lpstr>
      <vt:lpstr>Facebook Fans Change | Es de chapines</vt:lpstr>
      <vt:lpstr>Facebook Fan Distribution | Es de chapines</vt:lpstr>
      <vt:lpstr>Facebook Key Metrics Table | Es de chapines</vt:lpstr>
      <vt:lpstr>Facebook Post Type Distribution Per Profile | Es de chapines</vt:lpstr>
      <vt:lpstr>Facebook Fans Change Per Weekday | Es de chapines</vt:lpstr>
      <vt:lpstr>Facebook Average Interactions Per Post | Es de chapines</vt:lpstr>
      <vt:lpstr>Facebook Total Interactions | Es de chapines</vt:lpstr>
      <vt:lpstr>Facebook Own Posts By Weekday | Es de chapines</vt:lpstr>
      <vt:lpstr>Facebook Fan Distribution Development | Es de chapines</vt:lpstr>
      <vt:lpstr>Facebook Interaction Rate By Weekday | Es de chapines</vt:lpstr>
      <vt:lpstr>Facebook Interaction Rate By Hour | Es de chapines</vt:lpstr>
      <vt:lpstr>Facebook Check Ins | Es de chapines</vt:lpstr>
      <vt:lpstr>Facebook Own Posts By Hour | Es de chapines</vt:lpstr>
      <vt:lpstr>Facebook Average Comments Per Post | Es de chapines</vt:lpstr>
      <vt:lpstr>Facebook User Posts | Es de chapines</vt:lpstr>
      <vt:lpstr>Facebook Response Times | Es de chapines</vt:lpstr>
      <vt:lpstr>Facebook Average Shares Per Post | Es de chapines</vt:lpstr>
      <vt:lpstr>Facebook Sponsored Posts Distribution | Es de chapines</vt:lpstr>
      <vt:lpstr>Facebook Hashtag Detection | Es de chapines</vt:lpstr>
      <vt:lpstr>Facebook User Questions | Es de chapines</vt:lpstr>
      <vt:lpstr>Facebook Share of User Questions with negative Feedback | Es de chapines</vt:lpstr>
      <vt:lpstr>Facebook User Questions Feedback Distribution | Es de chapines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FB Completo</dc:title>
  <dc:creator>Frederik Peiniger</dc:creator>
  <cp:lastModifiedBy>Frederik Peiniger</cp:lastModifiedBy>
  <cp:revision>1</cp:revision>
  <dcterms:created xsi:type="dcterms:W3CDTF">2019-05-07T14:40:44Z</dcterms:created>
  <dcterms:modified xsi:type="dcterms:W3CDTF">2019-05-07T14:41:31Z</dcterms:modified>
</cp:coreProperties>
</file>