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BB2D-26C8-42D0-969A-C4AFB5F8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DC08A-216B-4AA1-83B7-D7A220CA2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336232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560563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7930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606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340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224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72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7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12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199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- 2019-03-31 14:14:20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https://scontent.xx.fbcdn.net/v/t51.12442-15/54513726_520525061807420_8570236370100736216_n.jpg?_nc_cat=109&amp;_nc_oc=AQmORPuAC5A-iCivcjBrl2HXdD_CYdcUHER_6-MhTYmVXahIXVRW8pOP_WYwjfMMxog&amp;_nc_ht=scontent.xx&amp;oh=f17a815a66fc74fc27fcf4742713064c&amp;oe=5D3B3BB6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6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- 2019-03-31 14:13:17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https://scontent.xx.fbcdn.net/v/t51.12442-15/55726591_177152639938220_8107609953013746541_n.jpg?_nc_cat=110&amp;_nc_oc=AQlkbZmh5r2OXFLkjnNGpa9_g7nX8pf5fG6jxtoMYxCF5663oZV3eJyg4xjG1Mr_Kis&amp;_nc_ht=scontent.xx&amp;oh=806016756e6fbe12ac52270b1bf4ffcc&amp;oe=5D3B5BA6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38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ED94C-3E84-4483-A752-72B23368B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368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2E28D-F5B2-42D7-8967-26AA991E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20292-3E1C-452D-98DA-0CB94FA2B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20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343589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694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610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16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6653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1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112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627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174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6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- 2019-03-31 14:13:04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https://scontent.xx.fbcdn.net/v/t51.12442-15/54513065_160803518245942_6905264566732148371_n.jpg?_nc_cat=104&amp;_nc_oc=AQnN33_zsYflDRGQdo8iWKB3o6hPk4KI0gKe97FTYHj8nlHnWhTD70q5xpfRD5E_rCU&amp;_nc_ht=scontent.xx&amp;oh=3690373f96bb2eed4c0b95ed642d52ac&amp;oe=5D0595D6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5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- 2019-03-31 14:12:54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https://scontent.xx.fbcdn.net/v/t51.12442-15/54732378_1775579329211924_6523386076400232464_n.jpg?_nc_cat=100&amp;_nc_oc=AQlByKpSvEDLsBjbw3iUAd3ItEO4eJmn6jS_pC24noVjG4wlhI-jlm-oK-N9t02BAm8&amp;_nc_ht=scontent.xx&amp;oh=c0b901c58b2e3f78036c3b3d666c638e&amp;oe=5D409284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36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FCE3D-8997-4DC5-9BDD-251CBF2CC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9440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8DD1A-B0B1-4958-81B6-E8457FAC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CB916-9416-4923-BE8B-BE59EDBE3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439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137684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3691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72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875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527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325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73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08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93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3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- 2019-03-31 14:12:32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https://scontent.xx.fbcdn.net/v/t51.12442-15/54446866_326165518252486_3008196610547463817_n.jpg?_nc_cat=110&amp;_nc_oc=AQliSqIZv48f5bqez5cE_E945EF3MVb9dfPHRovwLratIT5t68fPBwDCFTbljphgyfc&amp;_nc_ht=scontent.xx&amp;oh=c0808f688c2989f088d9747ad06385f4&amp;oe=5D04F29C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05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16:43:21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https://scontent.xx.fbcdn.net/v/t51.12442-15/54513233_2839289566296117_2496271742206276912_n.jpg?_nc_cat=105&amp;_nc_oc=AQkYmPw3Uao88mjba5cL6xl_MhKHG9DRvorgByNMiYLMkd-BTxQvc9s1aBgFK8uc9MY&amp;_nc_ht=scontent.xx&amp;oh=eacab300c69fa7a85f338510dba7e016&amp;oe=5D097424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161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31AE5-2F3F-40E8-9963-F7EFEE35D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3861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A723E-BF77-4752-AB89-8381B8C6A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7102A-77DF-4DEB-8F74-9D4BCCA4D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117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76092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918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42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8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174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398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97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80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95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9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16:24:57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https://scontent.xx.fbcdn.net/v/t51.12442-15/54277297_813357475702521_1707647915648541165_n.jpg?_nc_cat=108&amp;_nc_oc=AQkcD78gOFmt97ll6ZlXhv7B_pxIlVl1TCXQwmYYVu67w3ihvuZbdrSuvPkT3pM0R4o&amp;_nc_ht=scontent.xx&amp;oh=29acb1c8d9e82d171ba683e898f506bb&amp;oe=5D066784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9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16:24:56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https://scontent.xx.fbcdn.net/v/t51.12442-15/52434297_309066079775705_6171024670271834505_n.jpg?_nc_cat=111&amp;_nc_oc=AQlG6Rp4DEnZTa27n6GXoz3L8S2xY2u_3wQLOlJnEk1nEwrKXC2ToR0UgdGpuuX8rs0&amp;_nc_ht=scontent.xx&amp;oh=f8c8bfd0dd8cb854609add26712f35ac&amp;oe=5D035C01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75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FBB42-E6E7-4CF3-AD66-00C8C285C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73433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25DB-7266-4987-9DE7-9B41BC45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43BB6-A027-4511-9A9B-FD12B84F9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26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39192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7408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94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72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413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130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56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93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948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16:13:27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https://scontent.xx.fbcdn.net/v/t51.12442-15/53882632_1076254405908983_6503883598628110377_n.jpg?_nc_cat=111&amp;_nc_oc=AQmJ47cpf2gTqfCRYExXGRQ5q19Kf3ggXA_EOCDgg1SydSBjOF2F7LcRJJDxEqZV_zs&amp;_nc_ht=scontent.xx&amp;oh=c7e8e78e2781cbe4b61133dd5af68755&amp;oe=5D4FE907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7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16:13:26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https://scontent.xx.fbcdn.net/v/t51.12442-15/54277695_2643397425922362_1558561028772415646_n.jpg?_nc_cat=102&amp;_nc_oc=AQlqlZ1KVo9Ek06pjAlnQSp4cfouujFlj-h0ju0O22oiOLUR-w5ck4eT2XwNG6a0reY&amp;_nc_ht=scontent.xx&amp;oh=8f79bf3ba31b938cf8284e4fbafdbce0&amp;oe=5D414BBB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14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A07EC-00F3-4BD5-AFDB-259F38ABB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5165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C17B-C16C-416E-956F-A825A181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40CAF-41B3-4271-B8E9-6350E74AA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756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529125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9579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200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705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43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95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7569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00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60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9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16:13:25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https://scontent.xx.fbcdn.net/v/t51.12442-15/56332613_391207581659514_8357376622156536705_n.jpg?_nc_cat=102&amp;_nc_oc=AQlYpdM4bHJPS3ab6EamSCQJaD7u_WyHHGGruj5iHMF41hwH5so44P9pJ0LvbyTKM6c&amp;_nc_ht=scontent.xx&amp;oh=0cf1f562456b582a4e419bb82f6723b2&amp;oe=5D3ACCEC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8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15:34:37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https://scontent.xx.fbcdn.net/v/t51.12442-15/53691628_128962758191725_5680312739499091323_n.jpg?_nc_cat=111&amp;_nc_oc=AQn8HLVR-YwviLCpbHcQlI79HyOT4wgfHcRsJeH79q9dJihrqLCvRvQpt-hYINbac_U&amp;_nc_ht=scontent.xx&amp;oh=efc68f04a251465edb8da787c67351c6&amp;oe=5D420948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30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34F4B-6EBC-4FF8-927D-C1208FB68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860727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4151-5829-4E3E-B768-7216E489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93336-3C5F-4AD2-96F6-C620F699F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649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20424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06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469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43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70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525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030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367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034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2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- 2019-03-30 15:34:36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https://scontent.xx.fbcdn.net/v/t51.12442-15/53695221_418645852217862_3512230542243264228_n.jpg?_nc_cat=102&amp;_nc_oc=AQk3UOX2_ZbzPBf7fTg9t5uksMxEQgwXmFCKryKXNJWsePQL2YT_yEAMvQcUlvhnmME&amp;_nc_ht=scontent.xx&amp;oh=e7ac5801b2647a730f775498786d1380&amp;oe=5D4B2AFF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26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- 2019-03-29 19:49:33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https://scontent.xx.fbcdn.net/v/t51.12442-15/54210565_318901685437124_8080233123490455838_n.jpg?_nc_cat=102&amp;_nc_oc=AQmBxoOJo3zFKHHteWscBRFIkIWeClDOKJGNJsAjP-0uqiuvHM5Wifj4IG2dV0J9bdQ&amp;_nc_ht=scontent.xx&amp;oh=8a52f4614b0733dfb1c8d50284fa454e&amp;oe=5D0DDD4D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4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D6CF0-2972-40A7-8F95-64D5E8508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08540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0738-0D39-4CAA-9728-85BCF1A48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910A9-97B4-4C6A-ADEB-C41FB67FB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98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96042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3383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68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66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59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0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47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966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43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0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- 2019-03-29 19:48:48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https://scontent.xx.fbcdn.net/v/t51.12442-15/54238035_310216506330973_4887459268076230451_n.jpg?_nc_cat=101&amp;_nc_oc=AQke3OYqqMJiY_j5HOqg3TOzs2OKupG8VId0gwCOqta6uVGS1Y_AIzg6zZ66IOJD9Ak&amp;_nc_ht=scontent.xx&amp;oh=24740cdd99eb7f08cd80a200ac5e08d8&amp;oe=5D0A8885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6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- 2019-03-29 01:12:11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https://scontent.xx.fbcdn.net/v/t51.12442-15/53801572_128178258291328_6077485519176903405_n.jpg?_nc_cat=110&amp;_nc_oc=AQmxpZ3QfAVpDumLTwc3mSRSvwdub6iVhe1j4lxEfIXmqd3HSiQmLc1C49ByVtt7bTk&amp;_nc_ht=scontent.xx&amp;oh=7dccd775eb510ae1ec2266cfd039a73e&amp;oe=5D0E45CB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3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C30CD-82C0-48E4-84F8-198490A64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18619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2CFDF-7CD3-4A0D-89A6-E4A926B8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F5432-9D24-4BE7-90F5-43928F606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44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416217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7984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730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733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710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147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206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767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15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7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- 2019-03-28 18:15:25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https://scontent.xx.fbcdn.net/v/t51.12442-15/53767139_128451511567616_7107727071858992562_n.jpg?_nc_cat=103&amp;_nc_oc=AQmfVMRLeRA8sHVmaGEyrWDyvR3g6Ft0FzZRsCHqx6d1Xl4_Qtae-_3mNr0-4KVRRn0&amp;_nc_ht=scontent.xx&amp;oh=7a9c2caedea29cc1d92b016b93c024ae&amp;oe=5D3F080E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02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- 2019-03-28 18:15:24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https://scontent.xx.fbcdn.net/v/t51.12442-15/54426137_399028867587890_2026111559986605163_n.jpg?_nc_cat=105&amp;_nc_oc=AQnK27QD2RVIItTC7JuzOoN2lt2Xng-b0GVNwvdl5MATxSM_4jJgvYGVLxnzjrTNwc0&amp;_nc_ht=scontent.xx&amp;oh=47d64efe5b80224de63c99a529778d77&amp;oe=5D05D165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54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80F29-99A2-46D0-B644-3A50D566F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31712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B93E-BBFF-49FE-8D27-9688AFEE4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3649E-1797-4325-B489-284489CCE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66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65847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861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99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74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125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176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96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267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463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98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- 2019-03-28 14:17:06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https://scontent.xx.fbcdn.net/v/t51.12442-15/54800657_444344936305496_1240077588552523880_n.jpg?_nc_cat=102&amp;_nc_oc=AQka_ZwCl_DTlkUyJHTN0BH8hV6yNI97meAYAFITiDPM2TTDHdM-Lz6kj1K66KVCx9M&amp;_nc_ht=scontent.xx&amp;oh=5f4750a5fd5e7a85a591884c80eb4883&amp;oe=5D0E7D75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21:04:04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https://scontent.xx.fbcdn.net/v/t51.12442-15/54512015_278309946394259_6914674587503532482_n.jpg?_nc_cat=105&amp;_nc_oc=AQnRGrXU1vT2cNKsXfpXwht4hMMuHWwuA-XoF_qtO7VZaOi_KlfKFx_xpy5oq6Opw6c&amp;_nc_ht=scontent.xx&amp;oh=4afa48217c3a3dfc8553de9e471de2d0&amp;oe=5D4250C2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14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7C897-FEEF-45EF-9B6D-DD67DE2A9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2571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DE23-664E-46BA-8B68-A42421DD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87ED58-EDF0-45B8-A0D7-F99DFC08E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118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720034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0052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786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1316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234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986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984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622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583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21:03:50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https://scontent.xx.fbcdn.net/v/t51.12442-15/53109514_627742784338001_8928682570710641974_n.jpg?_nc_cat=102&amp;_nc_oc=AQltVdmb1QbnwpfpJB6jUhi_3OaKsqWwXW0lP4LAAr7fDvD5owFo1OihA7dOi46chJA&amp;_nc_ht=scontent.xx&amp;oh=5ac5c77ff4f60556c2dd44df8d0f0787&amp;oe=5D080FD7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09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21:03:49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https://scontent.xx.fbcdn.net/v/t51.12442-15/54513126_2284342261781932_1142867077140850573_n.jpg?_nc_cat=107&amp;_nc_oc=AQk0DfgszgdXedFOIFdKYbRiDEhrw1aS5YHUBagxc3VZkNDCtxjdDZpeSZ8Pz7HUdpg&amp;_nc_ht=scontent.xx&amp;oh=2c17df5c40c4ace70b9f065ceb0c9484&amp;oe=5D040071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36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1CE0A-BF03-4D2D-9E4F-5C2609634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9039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B881-9070-4381-8FAA-240FC9B49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B0007-AF3F-401A-879B-0EFD0A8A5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97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37381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593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52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59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57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85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58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17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771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https://scontent.xx.fbcdn.net/v/t51.12442-15/53871687_275391956732100_9214375684792133959_n.jpg?_nc_cat=111&amp;_nc_oc=AQn4JM9dRStUPcaStZOgOkFZtgOfBa-aeL4wNKxoxcuzTriUo0XOMuXKy4fDrA9Ereg&amp;_nc_ht=scontent.xx&amp;oh=ec81832da41e41e1f1a59405c0eedcca&amp;oe=5D08523C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21:03:47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@lovegrace_e 
@zee_nunes 
@vitorinocampos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https://scontent.xx.fbcdn.net/v/t51.12442-15/51004032_124797465283746_4816015101038968517_n.jpg?_nc_cat=104&amp;_nc_oc=AQl0no5WnM2NF4ATViSvlrHLzxNU6AJNIekkFzJrZZWbp9fIzV0puyzcUjz_RcTdQ_Q&amp;_nc_ht=scontent.xx&amp;oh=e49e20caf13b340041f89dfce0d421f0&amp;oe=5D42713E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5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6CFC6-240A-4163-A1CF-9E2A03762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117409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F7EA-2987-4E60-891C-BA471E20D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animalebrasil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7AEEB-DF73-4C3E-BFA9-860166037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746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21585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420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66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397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047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78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42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795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201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93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animalebrasil - 2019-03-27 21:02:51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https://scontent.xx.fbcdn.net/v/t51.12442-15/54247798_125448165265629_4035177123880793987_n.jpg?_nc_cat=104&amp;_nc_oc=AQkg9Wkdb6CGFITO9dOnJAz7G0uH4wMI680AjCu6_ybFIgMkZW-cyN17t6fKN45ca4s&amp;_nc_ht=scontent.xx&amp;oh=4c71837c56f996a88d9b4243899e7b87&amp;oe=5D16AB7F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03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36C11-E8E0-4AFD-A383-A25A7962D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549813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1763</Words>
  <Application>Microsoft Office PowerPoint</Application>
  <PresentationFormat>On-screen Show (4:3)</PresentationFormat>
  <Paragraphs>368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animalebrasil - 1 of 13</vt:lpstr>
      <vt:lpstr>Instagram Stories Table  | animalebrasil - 2 of 13</vt:lpstr>
      <vt:lpstr>Instagram Stories Table  | animalebrasil - 3 of 13</vt:lpstr>
      <vt:lpstr>Instagram Stories Table  | animalebrasil - 4 of 13</vt:lpstr>
      <vt:lpstr>Instagram Stories Table  | animalebrasil - 5 of 13</vt:lpstr>
      <vt:lpstr>Instagram Stories Table  | animalebrasil - 6 of 13</vt:lpstr>
      <vt:lpstr>Instagram Stories Table  | animalebrasil - 7 of 13</vt:lpstr>
      <vt:lpstr>Instagram Stories Table  | animalebrasil - 8 of 13</vt:lpstr>
      <vt:lpstr>Instagram Stories Table  | animalebrasil - 9 of 13</vt:lpstr>
      <vt:lpstr>Instagram Stories Table  | animalebrasil - 10 of 13</vt:lpstr>
      <vt:lpstr>Instagram Stories Table  | animalebrasil - 11 of 13</vt:lpstr>
      <vt:lpstr>Instagram Stories Table  | animalebrasil - 12 of 13</vt:lpstr>
      <vt:lpstr>Instagram Stories Table  | animalebrasil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animalebrasil - 1 of 13</dc:title>
  <dc:creator>Frederik Peiniger</dc:creator>
  <cp:lastModifiedBy>Frederik Peiniger</cp:lastModifiedBy>
  <cp:revision>1</cp:revision>
  <dcterms:created xsi:type="dcterms:W3CDTF">2019-04-09T20:08:32Z</dcterms:created>
  <dcterms:modified xsi:type="dcterms:W3CDTF">2019-04-09T20:11:33Z</dcterms:modified>
</cp:coreProperties>
</file>