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3EAB8-D97E-41EC-91FD-57135B676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VCC - Social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A1F95-2381-4A50-821B-BE00E0CDC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826286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22176038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413926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980962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3153784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512379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01380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2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6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BCIT: British Columbia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94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British Columbia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44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British Columbia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58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Douglas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61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Douglas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2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Douglas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4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DouglasCollegeVideo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97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 Brown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8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395AD-86DD-4C31-A3E8-CF658E75D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351651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57D09-2861-41C8-A100-29A3617F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VCC - Social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AF390-3051-4975-A702-FD989FC02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516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84257106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553485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5183675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08164286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07889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66402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2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 Brown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1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 Brown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83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 Brown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9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Langara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7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Langara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9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Langara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75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Langara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7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2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VCC - Vancouver Community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18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Vancouver Community 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55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2FA65-1C22-44E5-A3D9-ED88CC4F2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201433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0760C-C0AA-4FB7-AFF1-543CF3BEB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VCC - Social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9721F-E73E-48C4-AB20-DEB8734B6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09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52115899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852872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670098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8256400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047954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148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3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Vancouver Community College (VCC)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55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douglascollege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6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81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langaracollege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90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lifeatbcit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4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myvcc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51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4902-71BE-496B-BFBF-DC7322AF0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02/11/2019 - 04/01/2019</a:t>
            </a:r>
          </a:p>
        </p:txBody>
      </p:sp>
    </p:spTree>
    <p:extLst>
      <p:ext uri="{BB962C8B-B14F-4D97-AF65-F5344CB8AC3E}">
        <p14:creationId xmlns:p14="http://schemas.microsoft.com/office/powerpoint/2010/main" val="2396269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Overall Top Pages | VCC - Social - 1 of 3</vt:lpstr>
      <vt:lpstr>Overall Overall Top Pages | VCC - Social - 2 of 3</vt:lpstr>
      <vt:lpstr>Overall Overall Top Pages | VCC - Social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VCC - Social - 1 of 3</dc:title>
  <dc:creator>Frederik Peiniger</dc:creator>
  <cp:lastModifiedBy>Frederik Peiniger</cp:lastModifiedBy>
  <cp:revision>1</cp:revision>
  <dcterms:created xsi:type="dcterms:W3CDTF">2019-04-09T12:00:47Z</dcterms:created>
  <dcterms:modified xsi:type="dcterms:W3CDTF">2019-04-09T12:01:58Z</dcterms:modified>
</cp:coreProperties>
</file>