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3CCA4-F941-41C3-8F7C-74FAAD353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Alumni Program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AF36A2-2BFB-40AF-93B0-AC82D842DB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9050416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0776676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20879003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5932226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13604328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66594012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001105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5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540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Simon Fraser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3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University of British Columbia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8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 of T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54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UWaterloo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16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UWaterloo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81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University of Toronto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46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University of Toronto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400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University of Waterloo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752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00AB0-AFC4-4EF4-B3A3-E390CD0DE2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02/11/2019 - 03/01/2019</a:t>
            </a:r>
          </a:p>
        </p:txBody>
      </p:sp>
    </p:spTree>
    <p:extLst>
      <p:ext uri="{BB962C8B-B14F-4D97-AF65-F5344CB8AC3E}">
        <p14:creationId xmlns:p14="http://schemas.microsoft.com/office/powerpoint/2010/main" val="3932806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B2B6E-2351-4F8B-B3B2-E04776833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Alumni Program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EBF21B-E0DC-4A6A-88D5-7707FCF0E6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9195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67241013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20080607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2422166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74295221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03759346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61649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45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 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39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80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 University -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37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alumni UBC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272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alumni UBC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86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alumniubc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80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sfualumni_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717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uoftalumni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55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uofwaterloo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1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yorkualumni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446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D77FD-EAC5-47AB-82D5-F1F0A5A8A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02/11/2019 - 03/01/2019</a:t>
            </a:r>
          </a:p>
        </p:txBody>
      </p:sp>
    </p:spTree>
    <p:extLst>
      <p:ext uri="{BB962C8B-B14F-4D97-AF65-F5344CB8AC3E}">
        <p14:creationId xmlns:p14="http://schemas.microsoft.com/office/powerpoint/2010/main" val="10999797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247</Words>
  <Application>Microsoft Office PowerPoint</Application>
  <PresentationFormat>On-screen Show (4:3)</PresentationFormat>
  <Paragraphs>136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Overall Top Pages | Alumni Program - 1 of 2</vt:lpstr>
      <vt:lpstr>Overall Overall Top Pages | Alumni Program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Alumni Program - 1 of 2</dc:title>
  <dc:creator>Frederik Peiniger</dc:creator>
  <cp:lastModifiedBy>Frederik Peiniger</cp:lastModifiedBy>
  <cp:revision>1</cp:revision>
  <dcterms:created xsi:type="dcterms:W3CDTF">2019-04-03T12:55:51Z</dcterms:created>
  <dcterms:modified xsi:type="dcterms:W3CDTF">2019-04-03T12:56:40Z</dcterms:modified>
</cp:coreProperties>
</file>