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0B21-B1A0-4DAC-9CF1-B129EC8E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AF38C-B910-4653-9C28-942462690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41286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92023730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1292224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025141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9111170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875364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38850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8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6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9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of T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8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9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2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Toronto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82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University -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1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75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0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FACE9-1897-4F43-AEA1-2FBF52372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27325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889CC-F5F0-40C1-961E-FBCC022F3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0A345-4266-43E6-906D-42EA3B5DA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19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31747193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716624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5355175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5868276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4524133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8563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7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sfualumni_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03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uoftalumni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7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uofwaterloo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8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yorkualumni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8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146E-7209-40AB-A963-6811EB2C3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599963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</Words>
  <Application>Microsoft Office PowerPoint</Application>
  <PresentationFormat>On-screen Show (4:3)</PresentationFormat>
  <Paragraphs>106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Alumni Program - 1 of 2</vt:lpstr>
      <vt:lpstr>Overall Overall Top Pages | Alumni Program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Alumni Program - 1 of 2</dc:title>
  <dc:creator>Frederik Peiniger</dc:creator>
  <cp:lastModifiedBy>Frederik Peiniger</cp:lastModifiedBy>
  <cp:revision>1</cp:revision>
  <dcterms:created xsi:type="dcterms:W3CDTF">2019-04-02T15:15:25Z</dcterms:created>
  <dcterms:modified xsi:type="dcterms:W3CDTF">2019-04-02T15:15:55Z</dcterms:modified>
</cp:coreProperties>
</file>