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3292-4152-8D0A-F738689612F3}"/>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3292-4152-8D0A-F738689612F3}"/>
            </c:ext>
          </c:extLst>
        </c:ser>
        <c:dLbls>
          <c:showLegendKey val="0"/>
          <c:showVal val="0"/>
          <c:showCatName val="0"/>
          <c:showSerName val="0"/>
          <c:showPercent val="0"/>
          <c:showBubbleSize val="0"/>
        </c:dLbls>
        <c:smooth val="0"/>
        <c:axId val="553114608"/>
        <c:axId val="553114280"/>
      </c:lineChart>
      <c:dateAx>
        <c:axId val="55311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114280"/>
        <c:crosses val="autoZero"/>
        <c:auto val="1"/>
        <c:lblOffset val="100"/>
        <c:baseTimeUnit val="days"/>
      </c:dateAx>
      <c:valAx>
        <c:axId val="55311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11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7</c:v>
                </c:pt>
                <c:pt idx="1">
                  <c:v>38</c:v>
                </c:pt>
              </c:numCache>
            </c:numRef>
          </c:val>
          <c:extLst>
            <c:ext xmlns:c16="http://schemas.microsoft.com/office/drawing/2014/chart" uri="{C3380CC4-5D6E-409C-BE32-E72D297353CC}">
              <c16:uniqueId val="{00000000-3A61-4D47-A25A-FE04BDE38660}"/>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3A61-4D47-A25A-FE04BDE38660}"/>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3A61-4D47-A25A-FE04BDE38660}"/>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3A61-4D47-A25A-FE04BDE38660}"/>
            </c:ext>
          </c:extLst>
        </c:ser>
        <c:dLbls>
          <c:showLegendKey val="0"/>
          <c:showVal val="0"/>
          <c:showCatName val="0"/>
          <c:showSerName val="0"/>
          <c:showPercent val="0"/>
          <c:showBubbleSize val="0"/>
        </c:dLbls>
        <c:gapWidth val="150"/>
        <c:overlap val="100"/>
        <c:axId val="354075512"/>
        <c:axId val="354073216"/>
      </c:barChart>
      <c:catAx>
        <c:axId val="35407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3216"/>
        <c:crosses val="autoZero"/>
        <c:auto val="1"/>
        <c:lblAlgn val="ctr"/>
        <c:lblOffset val="100"/>
        <c:noMultiLvlLbl val="0"/>
      </c:catAx>
      <c:valAx>
        <c:axId val="35407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Vancouver Community College (VCC)</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c:v>
                </c:pt>
                <c:pt idx="2">
                  <c:v>6.8596409808393502E-2</c:v>
                </c:pt>
                <c:pt idx="3">
                  <c:v>0</c:v>
                </c:pt>
              </c:numCache>
            </c:numRef>
          </c:val>
          <c:extLst>
            <c:ext xmlns:c16="http://schemas.microsoft.com/office/drawing/2014/chart" uri="{C3380CC4-5D6E-409C-BE32-E72D297353CC}">
              <c16:uniqueId val="{00000000-3914-491D-ADA8-531B0003F5E0}"/>
            </c:ext>
          </c:extLst>
        </c:ser>
        <c:ser>
          <c:idx val="1"/>
          <c:order val="1"/>
          <c:tx>
            <c:strRef>
              <c:f>Sheet1!$C$1</c:f>
              <c:strCache>
                <c:ptCount val="1"/>
                <c:pt idx="0">
                  <c:v>British Columbia Institute of Technology</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3">
                  <c:v>0</c:v>
                </c:pt>
              </c:numCache>
            </c:numRef>
          </c:val>
          <c:extLst>
            <c:ext xmlns:c16="http://schemas.microsoft.com/office/drawing/2014/chart" uri="{C3380CC4-5D6E-409C-BE32-E72D297353CC}">
              <c16:uniqueId val="{00000001-3914-491D-ADA8-531B0003F5E0}"/>
            </c:ext>
          </c:extLst>
        </c:ser>
        <c:dLbls>
          <c:showLegendKey val="0"/>
          <c:showVal val="0"/>
          <c:showCatName val="0"/>
          <c:showSerName val="0"/>
          <c:showPercent val="0"/>
          <c:showBubbleSize val="0"/>
        </c:dLbls>
        <c:gapWidth val="219"/>
        <c:overlap val="-27"/>
        <c:axId val="354075840"/>
        <c:axId val="354076496"/>
      </c:barChart>
      <c:catAx>
        <c:axId val="35407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6496"/>
        <c:crosses val="autoZero"/>
        <c:auto val="1"/>
        <c:lblAlgn val="ctr"/>
        <c:lblOffset val="100"/>
        <c:noMultiLvlLbl val="0"/>
      </c:catAx>
      <c:valAx>
        <c:axId val="3540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174</c:v>
                </c:pt>
                <c:pt idx="1">
                  <c:v>1385</c:v>
                </c:pt>
              </c:numCache>
            </c:numRef>
          </c:val>
          <c:extLst>
            <c:ext xmlns:c16="http://schemas.microsoft.com/office/drawing/2014/chart" uri="{C3380CC4-5D6E-409C-BE32-E72D297353CC}">
              <c16:uniqueId val="{00000000-30CD-4B3A-B983-C0EB61E2422C}"/>
            </c:ext>
          </c:extLst>
        </c:ser>
        <c:ser>
          <c:idx val="1"/>
          <c:order val="1"/>
          <c:tx>
            <c:strRef>
              <c:f>Sheet1!$C$1</c:f>
              <c:strCache>
                <c:ptCount val="1"/>
                <c:pt idx="0">
                  <c:v>Comments</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4</c:v>
                </c:pt>
                <c:pt idx="1">
                  <c:v>39</c:v>
                </c:pt>
              </c:numCache>
            </c:numRef>
          </c:val>
          <c:extLst>
            <c:ext xmlns:c16="http://schemas.microsoft.com/office/drawing/2014/chart" uri="{C3380CC4-5D6E-409C-BE32-E72D297353CC}">
              <c16:uniqueId val="{00000001-30CD-4B3A-B983-C0EB61E2422C}"/>
            </c:ext>
          </c:extLst>
        </c:ser>
        <c:dLbls>
          <c:showLegendKey val="0"/>
          <c:showVal val="0"/>
          <c:showCatName val="0"/>
          <c:showSerName val="0"/>
          <c:showPercent val="0"/>
          <c:showBubbleSize val="0"/>
        </c:dLbls>
        <c:gapWidth val="150"/>
        <c:overlap val="100"/>
        <c:axId val="354069280"/>
        <c:axId val="354063376"/>
      </c:barChart>
      <c:catAx>
        <c:axId val="35406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3376"/>
        <c:crosses val="autoZero"/>
        <c:auto val="1"/>
        <c:lblAlgn val="ctr"/>
        <c:lblOffset val="100"/>
        <c:noMultiLvlLbl val="0"/>
      </c:catAx>
      <c:valAx>
        <c:axId val="354063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75E3-B77B-411E-A872-D50BA8911D30}"/>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99066F9C-6AA2-4649-88E7-6C40952993C8}"/>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234463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E973-9E36-4636-9A32-1A13943AE6F1}"/>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AFD0BE9A-C2F5-4E32-AD7C-88ABBB168437}"/>
              </a:ext>
            </a:extLst>
          </p:cNvPr>
          <p:cNvGraphicFramePr>
            <a:graphicFrameLocks noGrp="1"/>
          </p:cNvGraphicFramePr>
          <p:nvPr>
            <p:ph type="chart" sz="quarter" idx="13"/>
            <p:extLst>
              <p:ext uri="{D42A27DB-BD31-4B8C-83A1-F6EECF244321}">
                <p14:modId xmlns:p14="http://schemas.microsoft.com/office/powerpoint/2010/main" val="2283280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5C1680-2FF4-4ADB-ACDC-4EF2E65641EB}"/>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6AE5F2D-1CA1-4384-ADFB-B5EC1E2FB2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292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52403-EEC1-4E7C-96C3-4128D376D12B}"/>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970009C2-1373-4CDF-B92E-DB28E1745429}"/>
              </a:ext>
            </a:extLst>
          </p:cNvPr>
          <p:cNvGraphicFramePr>
            <a:graphicFrameLocks noGrp="1"/>
          </p:cNvGraphicFramePr>
          <p:nvPr>
            <p:ph type="tbl" sz="quarter" idx="13"/>
            <p:extLst>
              <p:ext uri="{D42A27DB-BD31-4B8C-83A1-F6EECF244321}">
                <p14:modId xmlns:p14="http://schemas.microsoft.com/office/powerpoint/2010/main" val="245211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36749085"/>
                    </a:ext>
                  </a:extLst>
                </a:gridCol>
                <a:gridCol w="905256">
                  <a:extLst>
                    <a:ext uri="{9D8B030D-6E8A-4147-A177-3AD203B41FA5}">
                      <a16:colId xmlns:a16="http://schemas.microsoft.com/office/drawing/2014/main" val="3786640028"/>
                    </a:ext>
                  </a:extLst>
                </a:gridCol>
                <a:gridCol w="822960">
                  <a:extLst>
                    <a:ext uri="{9D8B030D-6E8A-4147-A177-3AD203B41FA5}">
                      <a16:colId xmlns:a16="http://schemas.microsoft.com/office/drawing/2014/main" val="984954212"/>
                    </a:ext>
                  </a:extLst>
                </a:gridCol>
                <a:gridCol w="987552">
                  <a:extLst>
                    <a:ext uri="{9D8B030D-6E8A-4147-A177-3AD203B41FA5}">
                      <a16:colId xmlns:a16="http://schemas.microsoft.com/office/drawing/2014/main" val="1402264115"/>
                    </a:ext>
                  </a:extLst>
                </a:gridCol>
                <a:gridCol w="987552">
                  <a:extLst>
                    <a:ext uri="{9D8B030D-6E8A-4147-A177-3AD203B41FA5}">
                      <a16:colId xmlns:a16="http://schemas.microsoft.com/office/drawing/2014/main" val="2785698838"/>
                    </a:ext>
                  </a:extLst>
                </a:gridCol>
                <a:gridCol w="987552">
                  <a:extLst>
                    <a:ext uri="{9D8B030D-6E8A-4147-A177-3AD203B41FA5}">
                      <a16:colId xmlns:a16="http://schemas.microsoft.com/office/drawing/2014/main" val="4170710874"/>
                    </a:ext>
                  </a:extLst>
                </a:gridCol>
                <a:gridCol w="987552">
                  <a:extLst>
                    <a:ext uri="{9D8B030D-6E8A-4147-A177-3AD203B41FA5}">
                      <a16:colId xmlns:a16="http://schemas.microsoft.com/office/drawing/2014/main" val="365455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344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72598910"/>
                  </a:ext>
                </a:extLst>
              </a:tr>
            </a:tbl>
          </a:graphicData>
        </a:graphic>
      </p:graphicFrame>
      <p:sp>
        <p:nvSpPr>
          <p:cNvPr id="4" name="Text Placeholder 3">
            <a:extLst>
              <a:ext uri="{FF2B5EF4-FFF2-40B4-BE49-F238E27FC236}">
                <a16:creationId xmlns:a16="http://schemas.microsoft.com/office/drawing/2014/main" id="{A088ECFA-0512-47C1-9B3F-6B4E4BCDBE2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88657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F8144-FC35-4178-92B0-6DAF082E9AE9}"/>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AB85EA84-C4E9-4D60-B031-8F8098C7369D}"/>
              </a:ext>
            </a:extLst>
          </p:cNvPr>
          <p:cNvGraphicFramePr>
            <a:graphicFrameLocks noGrp="1"/>
          </p:cNvGraphicFramePr>
          <p:nvPr>
            <p:ph type="tbl" sz="quarter" idx="13"/>
            <p:extLst>
              <p:ext uri="{D42A27DB-BD31-4B8C-83A1-F6EECF244321}">
                <p14:modId xmlns:p14="http://schemas.microsoft.com/office/powerpoint/2010/main" val="86768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60319920"/>
                    </a:ext>
                  </a:extLst>
                </a:gridCol>
                <a:gridCol w="905256">
                  <a:extLst>
                    <a:ext uri="{9D8B030D-6E8A-4147-A177-3AD203B41FA5}">
                      <a16:colId xmlns:a16="http://schemas.microsoft.com/office/drawing/2014/main" val="1051056686"/>
                    </a:ext>
                  </a:extLst>
                </a:gridCol>
                <a:gridCol w="822960">
                  <a:extLst>
                    <a:ext uri="{9D8B030D-6E8A-4147-A177-3AD203B41FA5}">
                      <a16:colId xmlns:a16="http://schemas.microsoft.com/office/drawing/2014/main" val="3016880162"/>
                    </a:ext>
                  </a:extLst>
                </a:gridCol>
                <a:gridCol w="987552">
                  <a:extLst>
                    <a:ext uri="{9D8B030D-6E8A-4147-A177-3AD203B41FA5}">
                      <a16:colId xmlns:a16="http://schemas.microsoft.com/office/drawing/2014/main" val="180092983"/>
                    </a:ext>
                  </a:extLst>
                </a:gridCol>
                <a:gridCol w="987552">
                  <a:extLst>
                    <a:ext uri="{9D8B030D-6E8A-4147-A177-3AD203B41FA5}">
                      <a16:colId xmlns:a16="http://schemas.microsoft.com/office/drawing/2014/main" val="3875042676"/>
                    </a:ext>
                  </a:extLst>
                </a:gridCol>
                <a:gridCol w="987552">
                  <a:extLst>
                    <a:ext uri="{9D8B030D-6E8A-4147-A177-3AD203B41FA5}">
                      <a16:colId xmlns:a16="http://schemas.microsoft.com/office/drawing/2014/main" val="4279039581"/>
                    </a:ext>
                  </a:extLst>
                </a:gridCol>
                <a:gridCol w="987552">
                  <a:extLst>
                    <a:ext uri="{9D8B030D-6E8A-4147-A177-3AD203B41FA5}">
                      <a16:colId xmlns:a16="http://schemas.microsoft.com/office/drawing/2014/main" val="73148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124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5246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36133203"/>
                  </a:ext>
                </a:extLst>
              </a:tr>
            </a:tbl>
          </a:graphicData>
        </a:graphic>
      </p:graphicFrame>
      <p:sp>
        <p:nvSpPr>
          <p:cNvPr id="4" name="Text Placeholder 3">
            <a:extLst>
              <a:ext uri="{FF2B5EF4-FFF2-40B4-BE49-F238E27FC236}">
                <a16:creationId xmlns:a16="http://schemas.microsoft.com/office/drawing/2014/main" id="{AE2E270F-4B37-4768-91AA-A036E74FAF3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136172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9172-16B4-4943-B64D-7CEB221EDB95}"/>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495F7D47-5258-4C68-A730-D9A2D6115E45}"/>
              </a:ext>
            </a:extLst>
          </p:cNvPr>
          <p:cNvGraphicFramePr>
            <a:graphicFrameLocks noGrp="1"/>
          </p:cNvGraphicFramePr>
          <p:nvPr>
            <p:ph type="tbl" sz="quarter" idx="13"/>
            <p:extLst>
              <p:ext uri="{D42A27DB-BD31-4B8C-83A1-F6EECF244321}">
                <p14:modId xmlns:p14="http://schemas.microsoft.com/office/powerpoint/2010/main" val="3713517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6398646"/>
                    </a:ext>
                  </a:extLst>
                </a:gridCol>
                <a:gridCol w="905256">
                  <a:extLst>
                    <a:ext uri="{9D8B030D-6E8A-4147-A177-3AD203B41FA5}">
                      <a16:colId xmlns:a16="http://schemas.microsoft.com/office/drawing/2014/main" val="1969283168"/>
                    </a:ext>
                  </a:extLst>
                </a:gridCol>
                <a:gridCol w="822960">
                  <a:extLst>
                    <a:ext uri="{9D8B030D-6E8A-4147-A177-3AD203B41FA5}">
                      <a16:colId xmlns:a16="http://schemas.microsoft.com/office/drawing/2014/main" val="3963145292"/>
                    </a:ext>
                  </a:extLst>
                </a:gridCol>
                <a:gridCol w="987552">
                  <a:extLst>
                    <a:ext uri="{9D8B030D-6E8A-4147-A177-3AD203B41FA5}">
                      <a16:colId xmlns:a16="http://schemas.microsoft.com/office/drawing/2014/main" val="3658849147"/>
                    </a:ext>
                  </a:extLst>
                </a:gridCol>
                <a:gridCol w="987552">
                  <a:extLst>
                    <a:ext uri="{9D8B030D-6E8A-4147-A177-3AD203B41FA5}">
                      <a16:colId xmlns:a16="http://schemas.microsoft.com/office/drawing/2014/main" val="805558573"/>
                    </a:ext>
                  </a:extLst>
                </a:gridCol>
                <a:gridCol w="987552">
                  <a:extLst>
                    <a:ext uri="{9D8B030D-6E8A-4147-A177-3AD203B41FA5}">
                      <a16:colId xmlns:a16="http://schemas.microsoft.com/office/drawing/2014/main" val="514936687"/>
                    </a:ext>
                  </a:extLst>
                </a:gridCol>
                <a:gridCol w="987552">
                  <a:extLst>
                    <a:ext uri="{9D8B030D-6E8A-4147-A177-3AD203B41FA5}">
                      <a16:colId xmlns:a16="http://schemas.microsoft.com/office/drawing/2014/main" val="257929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429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313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91430095"/>
                  </a:ext>
                </a:extLst>
              </a:tr>
            </a:tbl>
          </a:graphicData>
        </a:graphic>
      </p:graphicFrame>
      <p:sp>
        <p:nvSpPr>
          <p:cNvPr id="4" name="Text Placeholder 3">
            <a:extLst>
              <a:ext uri="{FF2B5EF4-FFF2-40B4-BE49-F238E27FC236}">
                <a16:creationId xmlns:a16="http://schemas.microsoft.com/office/drawing/2014/main" id="{5D84469D-294F-48B4-AD59-16EACCF5158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579926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ECAC-700D-4DE7-9624-F3C972A93A34}"/>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4AE11F89-8299-4CDF-962A-BFEB12C9C6AE}"/>
              </a:ext>
            </a:extLst>
          </p:cNvPr>
          <p:cNvGraphicFramePr>
            <a:graphicFrameLocks noGrp="1"/>
          </p:cNvGraphicFramePr>
          <p:nvPr>
            <p:ph type="tbl" sz="quarter" idx="13"/>
            <p:extLst>
              <p:ext uri="{D42A27DB-BD31-4B8C-83A1-F6EECF244321}">
                <p14:modId xmlns:p14="http://schemas.microsoft.com/office/powerpoint/2010/main" val="3230524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53017747"/>
                    </a:ext>
                  </a:extLst>
                </a:gridCol>
                <a:gridCol w="905256">
                  <a:extLst>
                    <a:ext uri="{9D8B030D-6E8A-4147-A177-3AD203B41FA5}">
                      <a16:colId xmlns:a16="http://schemas.microsoft.com/office/drawing/2014/main" val="592383704"/>
                    </a:ext>
                  </a:extLst>
                </a:gridCol>
                <a:gridCol w="822960">
                  <a:extLst>
                    <a:ext uri="{9D8B030D-6E8A-4147-A177-3AD203B41FA5}">
                      <a16:colId xmlns:a16="http://schemas.microsoft.com/office/drawing/2014/main" val="697066400"/>
                    </a:ext>
                  </a:extLst>
                </a:gridCol>
                <a:gridCol w="987552">
                  <a:extLst>
                    <a:ext uri="{9D8B030D-6E8A-4147-A177-3AD203B41FA5}">
                      <a16:colId xmlns:a16="http://schemas.microsoft.com/office/drawing/2014/main" val="2166589039"/>
                    </a:ext>
                  </a:extLst>
                </a:gridCol>
                <a:gridCol w="987552">
                  <a:extLst>
                    <a:ext uri="{9D8B030D-6E8A-4147-A177-3AD203B41FA5}">
                      <a16:colId xmlns:a16="http://schemas.microsoft.com/office/drawing/2014/main" val="3422415918"/>
                    </a:ext>
                  </a:extLst>
                </a:gridCol>
                <a:gridCol w="987552">
                  <a:extLst>
                    <a:ext uri="{9D8B030D-6E8A-4147-A177-3AD203B41FA5}">
                      <a16:colId xmlns:a16="http://schemas.microsoft.com/office/drawing/2014/main" val="4119461189"/>
                    </a:ext>
                  </a:extLst>
                </a:gridCol>
                <a:gridCol w="987552">
                  <a:extLst>
                    <a:ext uri="{9D8B030D-6E8A-4147-A177-3AD203B41FA5}">
                      <a16:colId xmlns:a16="http://schemas.microsoft.com/office/drawing/2014/main" val="317268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09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751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20737515"/>
                  </a:ext>
                </a:extLst>
              </a:tr>
            </a:tbl>
          </a:graphicData>
        </a:graphic>
      </p:graphicFrame>
      <p:sp>
        <p:nvSpPr>
          <p:cNvPr id="4" name="Text Placeholder 3">
            <a:extLst>
              <a:ext uri="{FF2B5EF4-FFF2-40B4-BE49-F238E27FC236}">
                <a16:creationId xmlns:a16="http://schemas.microsoft.com/office/drawing/2014/main" id="{46A1101C-8D91-471E-8384-0A23E0B3DCB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40018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9BB04-586F-4DDC-8F43-32FC83E3B7A4}"/>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629020B7-AC64-4F7E-87A5-C96056C38390}"/>
              </a:ext>
            </a:extLst>
          </p:cNvPr>
          <p:cNvGraphicFramePr>
            <a:graphicFrameLocks noGrp="1"/>
          </p:cNvGraphicFramePr>
          <p:nvPr>
            <p:ph type="tbl" sz="quarter" idx="13"/>
            <p:extLst>
              <p:ext uri="{D42A27DB-BD31-4B8C-83A1-F6EECF244321}">
                <p14:modId xmlns:p14="http://schemas.microsoft.com/office/powerpoint/2010/main" val="269037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81042913"/>
                    </a:ext>
                  </a:extLst>
                </a:gridCol>
                <a:gridCol w="905256">
                  <a:extLst>
                    <a:ext uri="{9D8B030D-6E8A-4147-A177-3AD203B41FA5}">
                      <a16:colId xmlns:a16="http://schemas.microsoft.com/office/drawing/2014/main" val="3144816496"/>
                    </a:ext>
                  </a:extLst>
                </a:gridCol>
                <a:gridCol w="822960">
                  <a:extLst>
                    <a:ext uri="{9D8B030D-6E8A-4147-A177-3AD203B41FA5}">
                      <a16:colId xmlns:a16="http://schemas.microsoft.com/office/drawing/2014/main" val="1545670109"/>
                    </a:ext>
                  </a:extLst>
                </a:gridCol>
                <a:gridCol w="987552">
                  <a:extLst>
                    <a:ext uri="{9D8B030D-6E8A-4147-A177-3AD203B41FA5}">
                      <a16:colId xmlns:a16="http://schemas.microsoft.com/office/drawing/2014/main" val="3917552267"/>
                    </a:ext>
                  </a:extLst>
                </a:gridCol>
                <a:gridCol w="987552">
                  <a:extLst>
                    <a:ext uri="{9D8B030D-6E8A-4147-A177-3AD203B41FA5}">
                      <a16:colId xmlns:a16="http://schemas.microsoft.com/office/drawing/2014/main" val="2090303017"/>
                    </a:ext>
                  </a:extLst>
                </a:gridCol>
                <a:gridCol w="987552">
                  <a:extLst>
                    <a:ext uri="{9D8B030D-6E8A-4147-A177-3AD203B41FA5}">
                      <a16:colId xmlns:a16="http://schemas.microsoft.com/office/drawing/2014/main" val="2293293277"/>
                    </a:ext>
                  </a:extLst>
                </a:gridCol>
                <a:gridCol w="987552">
                  <a:extLst>
                    <a:ext uri="{9D8B030D-6E8A-4147-A177-3AD203B41FA5}">
                      <a16:colId xmlns:a16="http://schemas.microsoft.com/office/drawing/2014/main" val="43182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77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439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11407020"/>
                  </a:ext>
                </a:extLst>
              </a:tr>
            </a:tbl>
          </a:graphicData>
        </a:graphic>
      </p:graphicFrame>
      <p:sp>
        <p:nvSpPr>
          <p:cNvPr id="4" name="Text Placeholder 3">
            <a:extLst>
              <a:ext uri="{FF2B5EF4-FFF2-40B4-BE49-F238E27FC236}">
                <a16:creationId xmlns:a16="http://schemas.microsoft.com/office/drawing/2014/main" id="{4321E0F5-8770-4547-9459-5C74079AEF5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26500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E67B-048A-4793-A113-254721035D2E}"/>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DED81D77-705F-46DC-A50D-78A2E28F67F9}"/>
              </a:ext>
            </a:extLst>
          </p:cNvPr>
          <p:cNvGraphicFramePr>
            <a:graphicFrameLocks noGrp="1"/>
          </p:cNvGraphicFramePr>
          <p:nvPr>
            <p:ph type="tbl" sz="quarter" idx="13"/>
            <p:extLst>
              <p:ext uri="{D42A27DB-BD31-4B8C-83A1-F6EECF244321}">
                <p14:modId xmlns:p14="http://schemas.microsoft.com/office/powerpoint/2010/main" val="350488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90199659"/>
                    </a:ext>
                  </a:extLst>
                </a:gridCol>
                <a:gridCol w="905256">
                  <a:extLst>
                    <a:ext uri="{9D8B030D-6E8A-4147-A177-3AD203B41FA5}">
                      <a16:colId xmlns:a16="http://schemas.microsoft.com/office/drawing/2014/main" val="2780292964"/>
                    </a:ext>
                  </a:extLst>
                </a:gridCol>
                <a:gridCol w="822960">
                  <a:extLst>
                    <a:ext uri="{9D8B030D-6E8A-4147-A177-3AD203B41FA5}">
                      <a16:colId xmlns:a16="http://schemas.microsoft.com/office/drawing/2014/main" val="2689903441"/>
                    </a:ext>
                  </a:extLst>
                </a:gridCol>
                <a:gridCol w="987552">
                  <a:extLst>
                    <a:ext uri="{9D8B030D-6E8A-4147-A177-3AD203B41FA5}">
                      <a16:colId xmlns:a16="http://schemas.microsoft.com/office/drawing/2014/main" val="3836552180"/>
                    </a:ext>
                  </a:extLst>
                </a:gridCol>
                <a:gridCol w="987552">
                  <a:extLst>
                    <a:ext uri="{9D8B030D-6E8A-4147-A177-3AD203B41FA5}">
                      <a16:colId xmlns:a16="http://schemas.microsoft.com/office/drawing/2014/main" val="4129577158"/>
                    </a:ext>
                  </a:extLst>
                </a:gridCol>
                <a:gridCol w="987552">
                  <a:extLst>
                    <a:ext uri="{9D8B030D-6E8A-4147-A177-3AD203B41FA5}">
                      <a16:colId xmlns:a16="http://schemas.microsoft.com/office/drawing/2014/main" val="3798008104"/>
                    </a:ext>
                  </a:extLst>
                </a:gridCol>
                <a:gridCol w="987552">
                  <a:extLst>
                    <a:ext uri="{9D8B030D-6E8A-4147-A177-3AD203B41FA5}">
                      <a16:colId xmlns:a16="http://schemas.microsoft.com/office/drawing/2014/main" val="381096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33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867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57894802"/>
                  </a:ext>
                </a:extLst>
              </a:tr>
            </a:tbl>
          </a:graphicData>
        </a:graphic>
      </p:graphicFrame>
      <p:sp>
        <p:nvSpPr>
          <p:cNvPr id="4" name="Text Placeholder 3">
            <a:extLst>
              <a:ext uri="{FF2B5EF4-FFF2-40B4-BE49-F238E27FC236}">
                <a16:creationId xmlns:a16="http://schemas.microsoft.com/office/drawing/2014/main" id="{14F65F1A-9804-4CCA-907E-5B59DF9DBD3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58902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6B9F4-F8A7-4228-82B5-293C1C8C801A}"/>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EBBA4480-62AC-4E86-B9FC-307FB25A364E}"/>
              </a:ext>
            </a:extLst>
          </p:cNvPr>
          <p:cNvGraphicFramePr>
            <a:graphicFrameLocks noGrp="1"/>
          </p:cNvGraphicFramePr>
          <p:nvPr>
            <p:ph type="tbl" sz="quarter" idx="13"/>
            <p:extLst>
              <p:ext uri="{D42A27DB-BD31-4B8C-83A1-F6EECF244321}">
                <p14:modId xmlns:p14="http://schemas.microsoft.com/office/powerpoint/2010/main" val="148558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55570068"/>
                    </a:ext>
                  </a:extLst>
                </a:gridCol>
                <a:gridCol w="905256">
                  <a:extLst>
                    <a:ext uri="{9D8B030D-6E8A-4147-A177-3AD203B41FA5}">
                      <a16:colId xmlns:a16="http://schemas.microsoft.com/office/drawing/2014/main" val="484920132"/>
                    </a:ext>
                  </a:extLst>
                </a:gridCol>
                <a:gridCol w="822960">
                  <a:extLst>
                    <a:ext uri="{9D8B030D-6E8A-4147-A177-3AD203B41FA5}">
                      <a16:colId xmlns:a16="http://schemas.microsoft.com/office/drawing/2014/main" val="3836417023"/>
                    </a:ext>
                  </a:extLst>
                </a:gridCol>
                <a:gridCol w="987552">
                  <a:extLst>
                    <a:ext uri="{9D8B030D-6E8A-4147-A177-3AD203B41FA5}">
                      <a16:colId xmlns:a16="http://schemas.microsoft.com/office/drawing/2014/main" val="2391636118"/>
                    </a:ext>
                  </a:extLst>
                </a:gridCol>
                <a:gridCol w="987552">
                  <a:extLst>
                    <a:ext uri="{9D8B030D-6E8A-4147-A177-3AD203B41FA5}">
                      <a16:colId xmlns:a16="http://schemas.microsoft.com/office/drawing/2014/main" val="1193749299"/>
                    </a:ext>
                  </a:extLst>
                </a:gridCol>
                <a:gridCol w="987552">
                  <a:extLst>
                    <a:ext uri="{9D8B030D-6E8A-4147-A177-3AD203B41FA5}">
                      <a16:colId xmlns:a16="http://schemas.microsoft.com/office/drawing/2014/main" val="3250039571"/>
                    </a:ext>
                  </a:extLst>
                </a:gridCol>
                <a:gridCol w="987552">
                  <a:extLst>
                    <a:ext uri="{9D8B030D-6E8A-4147-A177-3AD203B41FA5}">
                      <a16:colId xmlns:a16="http://schemas.microsoft.com/office/drawing/2014/main" val="261588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238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018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86814496"/>
                  </a:ext>
                </a:extLst>
              </a:tr>
            </a:tbl>
          </a:graphicData>
        </a:graphic>
      </p:graphicFrame>
      <p:sp>
        <p:nvSpPr>
          <p:cNvPr id="4" name="Text Placeholder 3">
            <a:extLst>
              <a:ext uri="{FF2B5EF4-FFF2-40B4-BE49-F238E27FC236}">
                <a16:creationId xmlns:a16="http://schemas.microsoft.com/office/drawing/2014/main" id="{8F0B0E6C-DA83-4CED-B490-B2722DD6FA1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29628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798F4-C40A-419E-96D0-B1B6D620535A}"/>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B8DE7FB9-9542-48D2-97F7-ED7AF4AF0662}"/>
              </a:ext>
            </a:extLst>
          </p:cNvPr>
          <p:cNvGraphicFramePr>
            <a:graphicFrameLocks noGrp="1"/>
          </p:cNvGraphicFramePr>
          <p:nvPr>
            <p:ph type="tbl" sz="quarter" idx="13"/>
            <p:extLst>
              <p:ext uri="{D42A27DB-BD31-4B8C-83A1-F6EECF244321}">
                <p14:modId xmlns:p14="http://schemas.microsoft.com/office/powerpoint/2010/main" val="3098981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62693985"/>
                    </a:ext>
                  </a:extLst>
                </a:gridCol>
                <a:gridCol w="905256">
                  <a:extLst>
                    <a:ext uri="{9D8B030D-6E8A-4147-A177-3AD203B41FA5}">
                      <a16:colId xmlns:a16="http://schemas.microsoft.com/office/drawing/2014/main" val="1189959916"/>
                    </a:ext>
                  </a:extLst>
                </a:gridCol>
                <a:gridCol w="822960">
                  <a:extLst>
                    <a:ext uri="{9D8B030D-6E8A-4147-A177-3AD203B41FA5}">
                      <a16:colId xmlns:a16="http://schemas.microsoft.com/office/drawing/2014/main" val="1669603299"/>
                    </a:ext>
                  </a:extLst>
                </a:gridCol>
                <a:gridCol w="987552">
                  <a:extLst>
                    <a:ext uri="{9D8B030D-6E8A-4147-A177-3AD203B41FA5}">
                      <a16:colId xmlns:a16="http://schemas.microsoft.com/office/drawing/2014/main" val="3571008173"/>
                    </a:ext>
                  </a:extLst>
                </a:gridCol>
                <a:gridCol w="987552">
                  <a:extLst>
                    <a:ext uri="{9D8B030D-6E8A-4147-A177-3AD203B41FA5}">
                      <a16:colId xmlns:a16="http://schemas.microsoft.com/office/drawing/2014/main" val="3905328091"/>
                    </a:ext>
                  </a:extLst>
                </a:gridCol>
                <a:gridCol w="987552">
                  <a:extLst>
                    <a:ext uri="{9D8B030D-6E8A-4147-A177-3AD203B41FA5}">
                      <a16:colId xmlns:a16="http://schemas.microsoft.com/office/drawing/2014/main" val="2602424051"/>
                    </a:ext>
                  </a:extLst>
                </a:gridCol>
                <a:gridCol w="987552">
                  <a:extLst>
                    <a:ext uri="{9D8B030D-6E8A-4147-A177-3AD203B41FA5}">
                      <a16:colId xmlns:a16="http://schemas.microsoft.com/office/drawing/2014/main" val="396715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114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22134042"/>
                  </a:ext>
                </a:extLst>
              </a:tr>
            </a:tbl>
          </a:graphicData>
        </a:graphic>
      </p:graphicFrame>
      <p:sp>
        <p:nvSpPr>
          <p:cNvPr id="4" name="Text Placeholder 3">
            <a:extLst>
              <a:ext uri="{FF2B5EF4-FFF2-40B4-BE49-F238E27FC236}">
                <a16:creationId xmlns:a16="http://schemas.microsoft.com/office/drawing/2014/main" id="{E878D743-0BF1-4673-A3AB-49AA08964FF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108363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07B2-A6C4-4D20-9612-953E8CAF00C0}"/>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2013CEEA-4FE6-45D9-8E04-D92AB4B3BC42}"/>
              </a:ext>
            </a:extLst>
          </p:cNvPr>
          <p:cNvGraphicFramePr>
            <a:graphicFrameLocks noGrp="1"/>
          </p:cNvGraphicFramePr>
          <p:nvPr>
            <p:ph type="tbl" sz="quarter" idx="13"/>
            <p:extLst>
              <p:ext uri="{D42A27DB-BD31-4B8C-83A1-F6EECF244321}">
                <p14:modId xmlns:p14="http://schemas.microsoft.com/office/powerpoint/2010/main" val="2907452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70500319"/>
                    </a:ext>
                  </a:extLst>
                </a:gridCol>
                <a:gridCol w="905256">
                  <a:extLst>
                    <a:ext uri="{9D8B030D-6E8A-4147-A177-3AD203B41FA5}">
                      <a16:colId xmlns:a16="http://schemas.microsoft.com/office/drawing/2014/main" val="1638540745"/>
                    </a:ext>
                  </a:extLst>
                </a:gridCol>
                <a:gridCol w="822960">
                  <a:extLst>
                    <a:ext uri="{9D8B030D-6E8A-4147-A177-3AD203B41FA5}">
                      <a16:colId xmlns:a16="http://schemas.microsoft.com/office/drawing/2014/main" val="1562046352"/>
                    </a:ext>
                  </a:extLst>
                </a:gridCol>
                <a:gridCol w="987552">
                  <a:extLst>
                    <a:ext uri="{9D8B030D-6E8A-4147-A177-3AD203B41FA5}">
                      <a16:colId xmlns:a16="http://schemas.microsoft.com/office/drawing/2014/main" val="418573660"/>
                    </a:ext>
                  </a:extLst>
                </a:gridCol>
                <a:gridCol w="987552">
                  <a:extLst>
                    <a:ext uri="{9D8B030D-6E8A-4147-A177-3AD203B41FA5}">
                      <a16:colId xmlns:a16="http://schemas.microsoft.com/office/drawing/2014/main" val="1247720218"/>
                    </a:ext>
                  </a:extLst>
                </a:gridCol>
                <a:gridCol w="987552">
                  <a:extLst>
                    <a:ext uri="{9D8B030D-6E8A-4147-A177-3AD203B41FA5}">
                      <a16:colId xmlns:a16="http://schemas.microsoft.com/office/drawing/2014/main" val="3819802744"/>
                    </a:ext>
                  </a:extLst>
                </a:gridCol>
                <a:gridCol w="987552">
                  <a:extLst>
                    <a:ext uri="{9D8B030D-6E8A-4147-A177-3AD203B41FA5}">
                      <a16:colId xmlns:a16="http://schemas.microsoft.com/office/drawing/2014/main" val="312207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77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07185031"/>
                  </a:ext>
                </a:extLst>
              </a:tr>
            </a:tbl>
          </a:graphicData>
        </a:graphic>
      </p:graphicFrame>
      <p:sp>
        <p:nvSpPr>
          <p:cNvPr id="4" name="Text Placeholder 3">
            <a:extLst>
              <a:ext uri="{FF2B5EF4-FFF2-40B4-BE49-F238E27FC236}">
                <a16:creationId xmlns:a16="http://schemas.microsoft.com/office/drawing/2014/main" id="{A7B888F7-E550-4F7F-B54E-6263D64B3B5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6579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C785-3C82-4206-97FB-C9023BA5F003}"/>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ECD7D14B-ECC6-4B08-BD94-75FF1B9EDA69}"/>
              </a:ext>
            </a:extLst>
          </p:cNvPr>
          <p:cNvGraphicFramePr>
            <a:graphicFrameLocks noGrp="1"/>
          </p:cNvGraphicFramePr>
          <p:nvPr>
            <p:ph type="tbl" sz="quarter" idx="13"/>
            <p:extLst>
              <p:ext uri="{D42A27DB-BD31-4B8C-83A1-F6EECF244321}">
                <p14:modId xmlns:p14="http://schemas.microsoft.com/office/powerpoint/2010/main" val="215505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63032307"/>
                    </a:ext>
                  </a:extLst>
                </a:gridCol>
                <a:gridCol w="905256">
                  <a:extLst>
                    <a:ext uri="{9D8B030D-6E8A-4147-A177-3AD203B41FA5}">
                      <a16:colId xmlns:a16="http://schemas.microsoft.com/office/drawing/2014/main" val="2197108387"/>
                    </a:ext>
                  </a:extLst>
                </a:gridCol>
                <a:gridCol w="822960">
                  <a:extLst>
                    <a:ext uri="{9D8B030D-6E8A-4147-A177-3AD203B41FA5}">
                      <a16:colId xmlns:a16="http://schemas.microsoft.com/office/drawing/2014/main" val="2244470412"/>
                    </a:ext>
                  </a:extLst>
                </a:gridCol>
                <a:gridCol w="987552">
                  <a:extLst>
                    <a:ext uri="{9D8B030D-6E8A-4147-A177-3AD203B41FA5}">
                      <a16:colId xmlns:a16="http://schemas.microsoft.com/office/drawing/2014/main" val="1247088729"/>
                    </a:ext>
                  </a:extLst>
                </a:gridCol>
                <a:gridCol w="987552">
                  <a:extLst>
                    <a:ext uri="{9D8B030D-6E8A-4147-A177-3AD203B41FA5}">
                      <a16:colId xmlns:a16="http://schemas.microsoft.com/office/drawing/2014/main" val="4223479977"/>
                    </a:ext>
                  </a:extLst>
                </a:gridCol>
                <a:gridCol w="987552">
                  <a:extLst>
                    <a:ext uri="{9D8B030D-6E8A-4147-A177-3AD203B41FA5}">
                      <a16:colId xmlns:a16="http://schemas.microsoft.com/office/drawing/2014/main" val="3026260637"/>
                    </a:ext>
                  </a:extLst>
                </a:gridCol>
                <a:gridCol w="987552">
                  <a:extLst>
                    <a:ext uri="{9D8B030D-6E8A-4147-A177-3AD203B41FA5}">
                      <a16:colId xmlns:a16="http://schemas.microsoft.com/office/drawing/2014/main" val="416245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848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0902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88383684"/>
                  </a:ext>
                </a:extLst>
              </a:tr>
            </a:tbl>
          </a:graphicData>
        </a:graphic>
      </p:graphicFrame>
      <p:sp>
        <p:nvSpPr>
          <p:cNvPr id="4" name="Text Placeholder 3">
            <a:extLst>
              <a:ext uri="{FF2B5EF4-FFF2-40B4-BE49-F238E27FC236}">
                <a16:creationId xmlns:a16="http://schemas.microsoft.com/office/drawing/2014/main" id="{9FC38522-D320-455B-B5CC-C6D6503B6C2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71603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8504-6AA5-417B-98BA-D2196313CCA0}"/>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F522388B-DB8F-4848-A527-D75CB877B485}"/>
              </a:ext>
            </a:extLst>
          </p:cNvPr>
          <p:cNvGraphicFramePr>
            <a:graphicFrameLocks noGrp="1"/>
          </p:cNvGraphicFramePr>
          <p:nvPr>
            <p:ph type="tbl" sz="quarter" idx="13"/>
            <p:extLst>
              <p:ext uri="{D42A27DB-BD31-4B8C-83A1-F6EECF244321}">
                <p14:modId xmlns:p14="http://schemas.microsoft.com/office/powerpoint/2010/main" val="22756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5165971"/>
                    </a:ext>
                  </a:extLst>
                </a:gridCol>
                <a:gridCol w="905256">
                  <a:extLst>
                    <a:ext uri="{9D8B030D-6E8A-4147-A177-3AD203B41FA5}">
                      <a16:colId xmlns:a16="http://schemas.microsoft.com/office/drawing/2014/main" val="3293031250"/>
                    </a:ext>
                  </a:extLst>
                </a:gridCol>
                <a:gridCol w="822960">
                  <a:extLst>
                    <a:ext uri="{9D8B030D-6E8A-4147-A177-3AD203B41FA5}">
                      <a16:colId xmlns:a16="http://schemas.microsoft.com/office/drawing/2014/main" val="1498736946"/>
                    </a:ext>
                  </a:extLst>
                </a:gridCol>
                <a:gridCol w="987552">
                  <a:extLst>
                    <a:ext uri="{9D8B030D-6E8A-4147-A177-3AD203B41FA5}">
                      <a16:colId xmlns:a16="http://schemas.microsoft.com/office/drawing/2014/main" val="1789481803"/>
                    </a:ext>
                  </a:extLst>
                </a:gridCol>
                <a:gridCol w="987552">
                  <a:extLst>
                    <a:ext uri="{9D8B030D-6E8A-4147-A177-3AD203B41FA5}">
                      <a16:colId xmlns:a16="http://schemas.microsoft.com/office/drawing/2014/main" val="3113812169"/>
                    </a:ext>
                  </a:extLst>
                </a:gridCol>
                <a:gridCol w="987552">
                  <a:extLst>
                    <a:ext uri="{9D8B030D-6E8A-4147-A177-3AD203B41FA5}">
                      <a16:colId xmlns:a16="http://schemas.microsoft.com/office/drawing/2014/main" val="931948226"/>
                    </a:ext>
                  </a:extLst>
                </a:gridCol>
                <a:gridCol w="987552">
                  <a:extLst>
                    <a:ext uri="{9D8B030D-6E8A-4147-A177-3AD203B41FA5}">
                      <a16:colId xmlns:a16="http://schemas.microsoft.com/office/drawing/2014/main" val="3830379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27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5108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39274562"/>
                  </a:ext>
                </a:extLst>
              </a:tr>
            </a:tbl>
          </a:graphicData>
        </a:graphic>
      </p:graphicFrame>
      <p:sp>
        <p:nvSpPr>
          <p:cNvPr id="4" name="Text Placeholder 3">
            <a:extLst>
              <a:ext uri="{FF2B5EF4-FFF2-40B4-BE49-F238E27FC236}">
                <a16:creationId xmlns:a16="http://schemas.microsoft.com/office/drawing/2014/main" id="{32C6E965-2F0E-4BD8-B94E-224994B288C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78540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9266-D17F-4E69-BAA5-AD2EDE9EC225}"/>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E1E36D99-69E8-4400-877C-B5E9C8B0DF11}"/>
              </a:ext>
            </a:extLst>
          </p:cNvPr>
          <p:cNvGraphicFramePr>
            <a:graphicFrameLocks noGrp="1"/>
          </p:cNvGraphicFramePr>
          <p:nvPr>
            <p:ph type="tbl" sz="quarter" idx="13"/>
            <p:extLst>
              <p:ext uri="{D42A27DB-BD31-4B8C-83A1-F6EECF244321}">
                <p14:modId xmlns:p14="http://schemas.microsoft.com/office/powerpoint/2010/main" val="125177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67226168"/>
                    </a:ext>
                  </a:extLst>
                </a:gridCol>
                <a:gridCol w="905256">
                  <a:extLst>
                    <a:ext uri="{9D8B030D-6E8A-4147-A177-3AD203B41FA5}">
                      <a16:colId xmlns:a16="http://schemas.microsoft.com/office/drawing/2014/main" val="1128363758"/>
                    </a:ext>
                  </a:extLst>
                </a:gridCol>
                <a:gridCol w="822960">
                  <a:extLst>
                    <a:ext uri="{9D8B030D-6E8A-4147-A177-3AD203B41FA5}">
                      <a16:colId xmlns:a16="http://schemas.microsoft.com/office/drawing/2014/main" val="3351277229"/>
                    </a:ext>
                  </a:extLst>
                </a:gridCol>
                <a:gridCol w="987552">
                  <a:extLst>
                    <a:ext uri="{9D8B030D-6E8A-4147-A177-3AD203B41FA5}">
                      <a16:colId xmlns:a16="http://schemas.microsoft.com/office/drawing/2014/main" val="121470465"/>
                    </a:ext>
                  </a:extLst>
                </a:gridCol>
                <a:gridCol w="987552">
                  <a:extLst>
                    <a:ext uri="{9D8B030D-6E8A-4147-A177-3AD203B41FA5}">
                      <a16:colId xmlns:a16="http://schemas.microsoft.com/office/drawing/2014/main" val="4224983637"/>
                    </a:ext>
                  </a:extLst>
                </a:gridCol>
                <a:gridCol w="987552">
                  <a:extLst>
                    <a:ext uri="{9D8B030D-6E8A-4147-A177-3AD203B41FA5}">
                      <a16:colId xmlns:a16="http://schemas.microsoft.com/office/drawing/2014/main" val="4048516289"/>
                    </a:ext>
                  </a:extLst>
                </a:gridCol>
                <a:gridCol w="987552">
                  <a:extLst>
                    <a:ext uri="{9D8B030D-6E8A-4147-A177-3AD203B41FA5}">
                      <a16:colId xmlns:a16="http://schemas.microsoft.com/office/drawing/2014/main" val="210498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849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9521927"/>
                  </a:ext>
                </a:extLst>
              </a:tr>
            </a:tbl>
          </a:graphicData>
        </a:graphic>
      </p:graphicFrame>
      <p:sp>
        <p:nvSpPr>
          <p:cNvPr id="4" name="Text Placeholder 3">
            <a:extLst>
              <a:ext uri="{FF2B5EF4-FFF2-40B4-BE49-F238E27FC236}">
                <a16:creationId xmlns:a16="http://schemas.microsoft.com/office/drawing/2014/main" id="{1A02484D-70DA-4E83-AED0-7175279FFDF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38956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E9564-2D4D-4BB6-90FF-8911CD814C05}"/>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6EB0B449-195B-4EC9-ABAD-5A3530BBAFCE}"/>
              </a:ext>
            </a:extLst>
          </p:cNvPr>
          <p:cNvGraphicFramePr>
            <a:graphicFrameLocks noGrp="1"/>
          </p:cNvGraphicFramePr>
          <p:nvPr>
            <p:ph type="tbl" sz="quarter" idx="13"/>
            <p:extLst>
              <p:ext uri="{D42A27DB-BD31-4B8C-83A1-F6EECF244321}">
                <p14:modId xmlns:p14="http://schemas.microsoft.com/office/powerpoint/2010/main" val="47199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50684216"/>
                    </a:ext>
                  </a:extLst>
                </a:gridCol>
                <a:gridCol w="905256">
                  <a:extLst>
                    <a:ext uri="{9D8B030D-6E8A-4147-A177-3AD203B41FA5}">
                      <a16:colId xmlns:a16="http://schemas.microsoft.com/office/drawing/2014/main" val="3111115179"/>
                    </a:ext>
                  </a:extLst>
                </a:gridCol>
                <a:gridCol w="822960">
                  <a:extLst>
                    <a:ext uri="{9D8B030D-6E8A-4147-A177-3AD203B41FA5}">
                      <a16:colId xmlns:a16="http://schemas.microsoft.com/office/drawing/2014/main" val="2834027155"/>
                    </a:ext>
                  </a:extLst>
                </a:gridCol>
                <a:gridCol w="987552">
                  <a:extLst>
                    <a:ext uri="{9D8B030D-6E8A-4147-A177-3AD203B41FA5}">
                      <a16:colId xmlns:a16="http://schemas.microsoft.com/office/drawing/2014/main" val="1243427219"/>
                    </a:ext>
                  </a:extLst>
                </a:gridCol>
                <a:gridCol w="987552">
                  <a:extLst>
                    <a:ext uri="{9D8B030D-6E8A-4147-A177-3AD203B41FA5}">
                      <a16:colId xmlns:a16="http://schemas.microsoft.com/office/drawing/2014/main" val="2850954469"/>
                    </a:ext>
                  </a:extLst>
                </a:gridCol>
                <a:gridCol w="987552">
                  <a:extLst>
                    <a:ext uri="{9D8B030D-6E8A-4147-A177-3AD203B41FA5}">
                      <a16:colId xmlns:a16="http://schemas.microsoft.com/office/drawing/2014/main" val="1266786762"/>
                    </a:ext>
                  </a:extLst>
                </a:gridCol>
                <a:gridCol w="987552">
                  <a:extLst>
                    <a:ext uri="{9D8B030D-6E8A-4147-A177-3AD203B41FA5}">
                      <a16:colId xmlns:a16="http://schemas.microsoft.com/office/drawing/2014/main" val="98384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313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48552218"/>
                  </a:ext>
                </a:extLst>
              </a:tr>
            </a:tbl>
          </a:graphicData>
        </a:graphic>
      </p:graphicFrame>
      <p:sp>
        <p:nvSpPr>
          <p:cNvPr id="4" name="Text Placeholder 3">
            <a:extLst>
              <a:ext uri="{FF2B5EF4-FFF2-40B4-BE49-F238E27FC236}">
                <a16:creationId xmlns:a16="http://schemas.microsoft.com/office/drawing/2014/main" id="{F362FB1C-BB5E-4381-9900-C043D7D8D84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161316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A243-957C-414D-B3AE-073CAF6EEF17}"/>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8E6D2B04-88B9-43A2-A377-29843AD1479C}"/>
              </a:ext>
            </a:extLst>
          </p:cNvPr>
          <p:cNvGraphicFramePr>
            <a:graphicFrameLocks noGrp="1"/>
          </p:cNvGraphicFramePr>
          <p:nvPr>
            <p:ph type="tbl" sz="quarter" idx="13"/>
            <p:extLst>
              <p:ext uri="{D42A27DB-BD31-4B8C-83A1-F6EECF244321}">
                <p14:modId xmlns:p14="http://schemas.microsoft.com/office/powerpoint/2010/main" val="71042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60458830"/>
                    </a:ext>
                  </a:extLst>
                </a:gridCol>
                <a:gridCol w="905256">
                  <a:extLst>
                    <a:ext uri="{9D8B030D-6E8A-4147-A177-3AD203B41FA5}">
                      <a16:colId xmlns:a16="http://schemas.microsoft.com/office/drawing/2014/main" val="3710873784"/>
                    </a:ext>
                  </a:extLst>
                </a:gridCol>
                <a:gridCol w="822960">
                  <a:extLst>
                    <a:ext uri="{9D8B030D-6E8A-4147-A177-3AD203B41FA5}">
                      <a16:colId xmlns:a16="http://schemas.microsoft.com/office/drawing/2014/main" val="27852958"/>
                    </a:ext>
                  </a:extLst>
                </a:gridCol>
                <a:gridCol w="987552">
                  <a:extLst>
                    <a:ext uri="{9D8B030D-6E8A-4147-A177-3AD203B41FA5}">
                      <a16:colId xmlns:a16="http://schemas.microsoft.com/office/drawing/2014/main" val="3501567423"/>
                    </a:ext>
                  </a:extLst>
                </a:gridCol>
                <a:gridCol w="987552">
                  <a:extLst>
                    <a:ext uri="{9D8B030D-6E8A-4147-A177-3AD203B41FA5}">
                      <a16:colId xmlns:a16="http://schemas.microsoft.com/office/drawing/2014/main" val="3368488794"/>
                    </a:ext>
                  </a:extLst>
                </a:gridCol>
                <a:gridCol w="987552">
                  <a:extLst>
                    <a:ext uri="{9D8B030D-6E8A-4147-A177-3AD203B41FA5}">
                      <a16:colId xmlns:a16="http://schemas.microsoft.com/office/drawing/2014/main" val="1848586925"/>
                    </a:ext>
                  </a:extLst>
                </a:gridCol>
                <a:gridCol w="987552">
                  <a:extLst>
                    <a:ext uri="{9D8B030D-6E8A-4147-A177-3AD203B41FA5}">
                      <a16:colId xmlns:a16="http://schemas.microsoft.com/office/drawing/2014/main" val="190666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402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3977424"/>
                  </a:ext>
                </a:extLst>
              </a:tr>
            </a:tbl>
          </a:graphicData>
        </a:graphic>
      </p:graphicFrame>
      <p:sp>
        <p:nvSpPr>
          <p:cNvPr id="4" name="Text Placeholder 3">
            <a:extLst>
              <a:ext uri="{FF2B5EF4-FFF2-40B4-BE49-F238E27FC236}">
                <a16:creationId xmlns:a16="http://schemas.microsoft.com/office/drawing/2014/main" id="{09B9B8F7-BF1B-477B-AD1D-BA2EC148B4B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64435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05D31-8082-4D18-AC00-D5ACD204C359}"/>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0C77E0F2-498E-4FD5-8021-AF34B8E6AA53}"/>
              </a:ext>
            </a:extLst>
          </p:cNvPr>
          <p:cNvGraphicFramePr>
            <a:graphicFrameLocks noGrp="1"/>
          </p:cNvGraphicFramePr>
          <p:nvPr>
            <p:ph type="tbl" sz="quarter" idx="13"/>
            <p:extLst>
              <p:ext uri="{D42A27DB-BD31-4B8C-83A1-F6EECF244321}">
                <p14:modId xmlns:p14="http://schemas.microsoft.com/office/powerpoint/2010/main" val="61370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19671034"/>
                    </a:ext>
                  </a:extLst>
                </a:gridCol>
                <a:gridCol w="905256">
                  <a:extLst>
                    <a:ext uri="{9D8B030D-6E8A-4147-A177-3AD203B41FA5}">
                      <a16:colId xmlns:a16="http://schemas.microsoft.com/office/drawing/2014/main" val="1124730777"/>
                    </a:ext>
                  </a:extLst>
                </a:gridCol>
                <a:gridCol w="822960">
                  <a:extLst>
                    <a:ext uri="{9D8B030D-6E8A-4147-A177-3AD203B41FA5}">
                      <a16:colId xmlns:a16="http://schemas.microsoft.com/office/drawing/2014/main" val="1828142660"/>
                    </a:ext>
                  </a:extLst>
                </a:gridCol>
                <a:gridCol w="987552">
                  <a:extLst>
                    <a:ext uri="{9D8B030D-6E8A-4147-A177-3AD203B41FA5}">
                      <a16:colId xmlns:a16="http://schemas.microsoft.com/office/drawing/2014/main" val="758885885"/>
                    </a:ext>
                  </a:extLst>
                </a:gridCol>
                <a:gridCol w="987552">
                  <a:extLst>
                    <a:ext uri="{9D8B030D-6E8A-4147-A177-3AD203B41FA5}">
                      <a16:colId xmlns:a16="http://schemas.microsoft.com/office/drawing/2014/main" val="108269014"/>
                    </a:ext>
                  </a:extLst>
                </a:gridCol>
                <a:gridCol w="987552">
                  <a:extLst>
                    <a:ext uri="{9D8B030D-6E8A-4147-A177-3AD203B41FA5}">
                      <a16:colId xmlns:a16="http://schemas.microsoft.com/office/drawing/2014/main" val="1604781736"/>
                    </a:ext>
                  </a:extLst>
                </a:gridCol>
                <a:gridCol w="987552">
                  <a:extLst>
                    <a:ext uri="{9D8B030D-6E8A-4147-A177-3AD203B41FA5}">
                      <a16:colId xmlns:a16="http://schemas.microsoft.com/office/drawing/2014/main" val="376460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081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6021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50997251"/>
                  </a:ext>
                </a:extLst>
              </a:tr>
            </a:tbl>
          </a:graphicData>
        </a:graphic>
      </p:graphicFrame>
      <p:sp>
        <p:nvSpPr>
          <p:cNvPr id="4" name="Text Placeholder 3">
            <a:extLst>
              <a:ext uri="{FF2B5EF4-FFF2-40B4-BE49-F238E27FC236}">
                <a16:creationId xmlns:a16="http://schemas.microsoft.com/office/drawing/2014/main" id="{172D7AA4-92C4-4260-A31E-C6CF6F6C821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7056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CC5D-1837-4870-81CC-256020F4EC43}"/>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4A645D39-0BB9-410F-8508-96A887052A6F}"/>
              </a:ext>
            </a:extLst>
          </p:cNvPr>
          <p:cNvGraphicFramePr>
            <a:graphicFrameLocks noGrp="1"/>
          </p:cNvGraphicFramePr>
          <p:nvPr>
            <p:ph type="tbl" sz="quarter" idx="13"/>
            <p:extLst>
              <p:ext uri="{D42A27DB-BD31-4B8C-83A1-F6EECF244321}">
                <p14:modId xmlns:p14="http://schemas.microsoft.com/office/powerpoint/2010/main" val="400887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36725102"/>
                    </a:ext>
                  </a:extLst>
                </a:gridCol>
                <a:gridCol w="905256">
                  <a:extLst>
                    <a:ext uri="{9D8B030D-6E8A-4147-A177-3AD203B41FA5}">
                      <a16:colId xmlns:a16="http://schemas.microsoft.com/office/drawing/2014/main" val="3874211122"/>
                    </a:ext>
                  </a:extLst>
                </a:gridCol>
                <a:gridCol w="822960">
                  <a:extLst>
                    <a:ext uri="{9D8B030D-6E8A-4147-A177-3AD203B41FA5}">
                      <a16:colId xmlns:a16="http://schemas.microsoft.com/office/drawing/2014/main" val="1132746264"/>
                    </a:ext>
                  </a:extLst>
                </a:gridCol>
                <a:gridCol w="987552">
                  <a:extLst>
                    <a:ext uri="{9D8B030D-6E8A-4147-A177-3AD203B41FA5}">
                      <a16:colId xmlns:a16="http://schemas.microsoft.com/office/drawing/2014/main" val="3785757359"/>
                    </a:ext>
                  </a:extLst>
                </a:gridCol>
                <a:gridCol w="987552">
                  <a:extLst>
                    <a:ext uri="{9D8B030D-6E8A-4147-A177-3AD203B41FA5}">
                      <a16:colId xmlns:a16="http://schemas.microsoft.com/office/drawing/2014/main" val="823065362"/>
                    </a:ext>
                  </a:extLst>
                </a:gridCol>
                <a:gridCol w="987552">
                  <a:extLst>
                    <a:ext uri="{9D8B030D-6E8A-4147-A177-3AD203B41FA5}">
                      <a16:colId xmlns:a16="http://schemas.microsoft.com/office/drawing/2014/main" val="1935056357"/>
                    </a:ext>
                  </a:extLst>
                </a:gridCol>
                <a:gridCol w="987552">
                  <a:extLst>
                    <a:ext uri="{9D8B030D-6E8A-4147-A177-3AD203B41FA5}">
                      <a16:colId xmlns:a16="http://schemas.microsoft.com/office/drawing/2014/main" val="4073506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848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93434446"/>
                  </a:ext>
                </a:extLst>
              </a:tr>
            </a:tbl>
          </a:graphicData>
        </a:graphic>
      </p:graphicFrame>
      <p:sp>
        <p:nvSpPr>
          <p:cNvPr id="4" name="Text Placeholder 3">
            <a:extLst>
              <a:ext uri="{FF2B5EF4-FFF2-40B4-BE49-F238E27FC236}">
                <a16:creationId xmlns:a16="http://schemas.microsoft.com/office/drawing/2014/main" id="{B10ED2C6-3796-44C1-8E20-95B216DC982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4907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70C26-0DA3-4F04-83A0-E62171F7C9EF}"/>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11FCFAB9-48E1-4448-ABD6-6091814D8F1C}"/>
              </a:ext>
            </a:extLst>
          </p:cNvPr>
          <p:cNvGraphicFramePr>
            <a:graphicFrameLocks noGrp="1"/>
          </p:cNvGraphicFramePr>
          <p:nvPr>
            <p:ph type="chart" sz="quarter" idx="13"/>
            <p:extLst>
              <p:ext uri="{D42A27DB-BD31-4B8C-83A1-F6EECF244321}">
                <p14:modId xmlns:p14="http://schemas.microsoft.com/office/powerpoint/2010/main" val="2735970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111400-0918-4F75-8115-97476415F8A9}"/>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5EBD059C-CA3B-49E8-AD9E-B93C453AB0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29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4B0C-7542-46FC-882A-A25819C0CC4B}"/>
              </a:ext>
            </a:extLst>
          </p:cNvPr>
          <p:cNvSpPr>
            <a:spLocks noGrp="1"/>
          </p:cNvSpPr>
          <p:nvPr>
            <p:ph type="title"/>
          </p:nvPr>
        </p:nvSpPr>
        <p:spPr/>
        <p:txBody>
          <a:bodyPr/>
          <a:lstStyle/>
          <a:p>
            <a:r>
              <a:rPr lang="en-US"/>
              <a:t>LinkedIn Interaction Rate By Update Type | All Pages</a:t>
            </a:r>
          </a:p>
        </p:txBody>
      </p:sp>
      <p:graphicFrame>
        <p:nvGraphicFramePr>
          <p:cNvPr id="6" name="Chart Placeholder 5">
            <a:extLst>
              <a:ext uri="{FF2B5EF4-FFF2-40B4-BE49-F238E27FC236}">
                <a16:creationId xmlns:a16="http://schemas.microsoft.com/office/drawing/2014/main" id="{16B233AB-33BE-4FD5-AB74-4443F8AE16C8}"/>
              </a:ext>
            </a:extLst>
          </p:cNvPr>
          <p:cNvGraphicFramePr>
            <a:graphicFrameLocks noGrp="1"/>
          </p:cNvGraphicFramePr>
          <p:nvPr>
            <p:ph type="chart" sz="quarter" idx="13"/>
            <p:extLst>
              <p:ext uri="{D42A27DB-BD31-4B8C-83A1-F6EECF244321}">
                <p14:modId xmlns:p14="http://schemas.microsoft.com/office/powerpoint/2010/main" val="192153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C9FB50-3217-4E1A-A2BF-EAB1256C21B4}"/>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BD458F1-B74B-49CF-8561-E9F827CFF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147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4B99-7616-4FC4-BD75-69C7907ADE47}"/>
              </a:ext>
            </a:extLst>
          </p:cNvPr>
          <p:cNvSpPr>
            <a:spLocks noGrp="1"/>
          </p:cNvSpPr>
          <p:nvPr>
            <p:ph type="title"/>
          </p:nvPr>
        </p:nvSpPr>
        <p:spPr/>
        <p:txBody>
          <a:bodyPr/>
          <a:lstStyle/>
          <a:p>
            <a:r>
              <a:rPr lang="en-US"/>
              <a:t>LinkedIn Interactions Distribution | All Pages</a:t>
            </a:r>
          </a:p>
        </p:txBody>
      </p:sp>
      <p:graphicFrame>
        <p:nvGraphicFramePr>
          <p:cNvPr id="6" name="Chart Placeholder 5">
            <a:extLst>
              <a:ext uri="{FF2B5EF4-FFF2-40B4-BE49-F238E27FC236}">
                <a16:creationId xmlns:a16="http://schemas.microsoft.com/office/drawing/2014/main" id="{241E1294-F137-44D4-A3F4-C425F3B13558}"/>
              </a:ext>
            </a:extLst>
          </p:cNvPr>
          <p:cNvGraphicFramePr>
            <a:graphicFrameLocks noGrp="1"/>
          </p:cNvGraphicFramePr>
          <p:nvPr>
            <p:ph type="chart" sz="quarter" idx="13"/>
            <p:extLst>
              <p:ext uri="{D42A27DB-BD31-4B8C-83A1-F6EECF244321}">
                <p14:modId xmlns:p14="http://schemas.microsoft.com/office/powerpoint/2010/main" val="561000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947E4-B83F-433C-A1B6-6C86AAFC7308}"/>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AA2857A1-AD6E-47B8-BD52-9AE6259A2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0769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1219</Words>
  <Application>Microsoft Office PowerPoint</Application>
  <PresentationFormat>On-screen Show (4:3)</PresentationFormat>
  <Paragraphs>332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Content Optimization Benchmark</vt:lpstr>
      <vt:lpstr>LinkedIn Updates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LinkedIn Updates Type Distribution | All Pages</vt:lpstr>
      <vt:lpstr>LinkedIn Interaction Rate By Update Type | All Pages</vt:lpstr>
      <vt:lpstr>LinkedIn Interactions Distribution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2019-03-30T18:04:16Z</dcterms:created>
  <dcterms:modified xsi:type="dcterms:W3CDTF">2019-03-30T18:04:42Z</dcterms:modified>
</cp:coreProperties>
</file>