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Vancouver Community College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Subscribers</c:v>
                </c:pt>
                <c:pt idx="1">
                  <c:v>Total Videos</c:v>
                </c:pt>
                <c:pt idx="2">
                  <c:v>Total Views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5B-4C6C-B668-A35FC43B2A2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British Columbia Institute of Technology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Subscribers</c:v>
                </c:pt>
                <c:pt idx="1">
                  <c:v>Total Videos</c:v>
                </c:pt>
                <c:pt idx="2">
                  <c:v>Total Views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15B-4C6C-B668-A35FC43B2A2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Langara College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Subscribers</c:v>
                </c:pt>
                <c:pt idx="1">
                  <c:v>Total Videos</c:v>
                </c:pt>
                <c:pt idx="2">
                  <c:v>Total Views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15B-4C6C-B668-A35FC43B2A2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DouglasCollegeVideo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Subscribers</c:v>
                </c:pt>
                <c:pt idx="1">
                  <c:v>Total Videos</c:v>
                </c:pt>
                <c:pt idx="2">
                  <c:v>Total Views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15B-4C6C-B668-A35FC43B2A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53122808"/>
        <c:axId val="553129368"/>
      </c:radarChart>
      <c:catAx>
        <c:axId val="553122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3129368"/>
        <c:crosses val="autoZero"/>
        <c:auto val="1"/>
        <c:lblAlgn val="ctr"/>
        <c:lblOffset val="100"/>
        <c:noMultiLvlLbl val="0"/>
      </c:catAx>
      <c:valAx>
        <c:axId val="553129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3122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Vancouver Community College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Sheet1!$A$2:$A$47</c:f>
              <c:numCache>
                <c:formatCode>m/d/yyyy</c:formatCode>
                <c:ptCount val="46"/>
                <c:pt idx="0">
                  <c:v>43507</c:v>
                </c:pt>
                <c:pt idx="1">
                  <c:v>43508</c:v>
                </c:pt>
                <c:pt idx="2">
                  <c:v>43509</c:v>
                </c:pt>
                <c:pt idx="3">
                  <c:v>43510</c:v>
                </c:pt>
                <c:pt idx="4">
                  <c:v>43511</c:v>
                </c:pt>
                <c:pt idx="5">
                  <c:v>43512</c:v>
                </c:pt>
                <c:pt idx="6">
                  <c:v>43513</c:v>
                </c:pt>
                <c:pt idx="7">
                  <c:v>43514</c:v>
                </c:pt>
                <c:pt idx="8">
                  <c:v>43515</c:v>
                </c:pt>
                <c:pt idx="9">
                  <c:v>43516</c:v>
                </c:pt>
                <c:pt idx="10">
                  <c:v>43517</c:v>
                </c:pt>
                <c:pt idx="11">
                  <c:v>43518</c:v>
                </c:pt>
                <c:pt idx="12">
                  <c:v>43519</c:v>
                </c:pt>
                <c:pt idx="13">
                  <c:v>43520</c:v>
                </c:pt>
                <c:pt idx="14">
                  <c:v>43521</c:v>
                </c:pt>
                <c:pt idx="15">
                  <c:v>43522</c:v>
                </c:pt>
                <c:pt idx="16">
                  <c:v>43523</c:v>
                </c:pt>
                <c:pt idx="17">
                  <c:v>43524</c:v>
                </c:pt>
                <c:pt idx="18">
                  <c:v>43525</c:v>
                </c:pt>
                <c:pt idx="19">
                  <c:v>43526</c:v>
                </c:pt>
                <c:pt idx="20">
                  <c:v>43527</c:v>
                </c:pt>
                <c:pt idx="21">
                  <c:v>43528</c:v>
                </c:pt>
                <c:pt idx="22">
                  <c:v>43529</c:v>
                </c:pt>
                <c:pt idx="23">
                  <c:v>43530</c:v>
                </c:pt>
                <c:pt idx="24">
                  <c:v>43531</c:v>
                </c:pt>
                <c:pt idx="25">
                  <c:v>43532</c:v>
                </c:pt>
                <c:pt idx="26">
                  <c:v>43533</c:v>
                </c:pt>
                <c:pt idx="27">
                  <c:v>43534</c:v>
                </c:pt>
                <c:pt idx="28">
                  <c:v>43535</c:v>
                </c:pt>
                <c:pt idx="29">
                  <c:v>43536</c:v>
                </c:pt>
                <c:pt idx="30">
                  <c:v>43537</c:v>
                </c:pt>
                <c:pt idx="31">
                  <c:v>43538</c:v>
                </c:pt>
                <c:pt idx="32">
                  <c:v>43539</c:v>
                </c:pt>
                <c:pt idx="33">
                  <c:v>43540</c:v>
                </c:pt>
                <c:pt idx="34">
                  <c:v>43541</c:v>
                </c:pt>
                <c:pt idx="35">
                  <c:v>43542</c:v>
                </c:pt>
                <c:pt idx="36">
                  <c:v>43543</c:v>
                </c:pt>
                <c:pt idx="37">
                  <c:v>43544</c:v>
                </c:pt>
                <c:pt idx="38">
                  <c:v>43545</c:v>
                </c:pt>
                <c:pt idx="39">
                  <c:v>43546</c:v>
                </c:pt>
                <c:pt idx="40">
                  <c:v>43547</c:v>
                </c:pt>
                <c:pt idx="41">
                  <c:v>43548</c:v>
                </c:pt>
                <c:pt idx="42">
                  <c:v>43549</c:v>
                </c:pt>
                <c:pt idx="43">
                  <c:v>43550</c:v>
                </c:pt>
                <c:pt idx="44">
                  <c:v>43551</c:v>
                </c:pt>
                <c:pt idx="45">
                  <c:v>43552</c:v>
                </c:pt>
              </c:numCache>
            </c:numRef>
          </c:cat>
          <c:val>
            <c:numRef>
              <c:f>Sheet1!$B$2:$B$47</c:f>
              <c:numCache>
                <c:formatCode>General</c:formatCode>
                <c:ptCount val="46"/>
                <c:pt idx="35">
                  <c:v>940</c:v>
                </c:pt>
                <c:pt idx="36">
                  <c:v>941</c:v>
                </c:pt>
                <c:pt idx="37">
                  <c:v>944</c:v>
                </c:pt>
                <c:pt idx="38">
                  <c:v>945</c:v>
                </c:pt>
                <c:pt idx="39">
                  <c:v>945</c:v>
                </c:pt>
                <c:pt idx="40">
                  <c:v>947</c:v>
                </c:pt>
                <c:pt idx="41">
                  <c:v>947</c:v>
                </c:pt>
                <c:pt idx="42">
                  <c:v>949</c:v>
                </c:pt>
                <c:pt idx="43">
                  <c:v>949</c:v>
                </c:pt>
                <c:pt idx="44">
                  <c:v>949</c:v>
                </c:pt>
                <c:pt idx="45">
                  <c:v>950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E68-436E-88F1-EB943958863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British Columbia Institute of Technology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Sheet1!$A$2:$A$47</c:f>
              <c:numCache>
                <c:formatCode>m/d/yyyy</c:formatCode>
                <c:ptCount val="46"/>
                <c:pt idx="0">
                  <c:v>43507</c:v>
                </c:pt>
                <c:pt idx="1">
                  <c:v>43508</c:v>
                </c:pt>
                <c:pt idx="2">
                  <c:v>43509</c:v>
                </c:pt>
                <c:pt idx="3">
                  <c:v>43510</c:v>
                </c:pt>
                <c:pt idx="4">
                  <c:v>43511</c:v>
                </c:pt>
                <c:pt idx="5">
                  <c:v>43512</c:v>
                </c:pt>
                <c:pt idx="6">
                  <c:v>43513</c:v>
                </c:pt>
                <c:pt idx="7">
                  <c:v>43514</c:v>
                </c:pt>
                <c:pt idx="8">
                  <c:v>43515</c:v>
                </c:pt>
                <c:pt idx="9">
                  <c:v>43516</c:v>
                </c:pt>
                <c:pt idx="10">
                  <c:v>43517</c:v>
                </c:pt>
                <c:pt idx="11">
                  <c:v>43518</c:v>
                </c:pt>
                <c:pt idx="12">
                  <c:v>43519</c:v>
                </c:pt>
                <c:pt idx="13">
                  <c:v>43520</c:v>
                </c:pt>
                <c:pt idx="14">
                  <c:v>43521</c:v>
                </c:pt>
                <c:pt idx="15">
                  <c:v>43522</c:v>
                </c:pt>
                <c:pt idx="16">
                  <c:v>43523</c:v>
                </c:pt>
                <c:pt idx="17">
                  <c:v>43524</c:v>
                </c:pt>
                <c:pt idx="18">
                  <c:v>43525</c:v>
                </c:pt>
                <c:pt idx="19">
                  <c:v>43526</c:v>
                </c:pt>
                <c:pt idx="20">
                  <c:v>43527</c:v>
                </c:pt>
                <c:pt idx="21">
                  <c:v>43528</c:v>
                </c:pt>
                <c:pt idx="22">
                  <c:v>43529</c:v>
                </c:pt>
                <c:pt idx="23">
                  <c:v>43530</c:v>
                </c:pt>
                <c:pt idx="24">
                  <c:v>43531</c:v>
                </c:pt>
                <c:pt idx="25">
                  <c:v>43532</c:v>
                </c:pt>
                <c:pt idx="26">
                  <c:v>43533</c:v>
                </c:pt>
                <c:pt idx="27">
                  <c:v>43534</c:v>
                </c:pt>
                <c:pt idx="28">
                  <c:v>43535</c:v>
                </c:pt>
                <c:pt idx="29">
                  <c:v>43536</c:v>
                </c:pt>
                <c:pt idx="30">
                  <c:v>43537</c:v>
                </c:pt>
                <c:pt idx="31">
                  <c:v>43538</c:v>
                </c:pt>
                <c:pt idx="32">
                  <c:v>43539</c:v>
                </c:pt>
                <c:pt idx="33">
                  <c:v>43540</c:v>
                </c:pt>
                <c:pt idx="34">
                  <c:v>43541</c:v>
                </c:pt>
                <c:pt idx="35">
                  <c:v>43542</c:v>
                </c:pt>
                <c:pt idx="36">
                  <c:v>43543</c:v>
                </c:pt>
                <c:pt idx="37">
                  <c:v>43544</c:v>
                </c:pt>
                <c:pt idx="38">
                  <c:v>43545</c:v>
                </c:pt>
                <c:pt idx="39">
                  <c:v>43546</c:v>
                </c:pt>
                <c:pt idx="40">
                  <c:v>43547</c:v>
                </c:pt>
                <c:pt idx="41">
                  <c:v>43548</c:v>
                </c:pt>
                <c:pt idx="42">
                  <c:v>43549</c:v>
                </c:pt>
                <c:pt idx="43">
                  <c:v>43550</c:v>
                </c:pt>
                <c:pt idx="44">
                  <c:v>43551</c:v>
                </c:pt>
                <c:pt idx="45">
                  <c:v>43552</c:v>
                </c:pt>
              </c:numCache>
            </c:numRef>
          </c:cat>
          <c:val>
            <c:numRef>
              <c:f>Sheet1!$C$2:$C$47</c:f>
              <c:numCache>
                <c:formatCode>General</c:formatCode>
                <c:ptCount val="4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E68-436E-88F1-EB943958863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Langara College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Sheet1!$A$2:$A$47</c:f>
              <c:numCache>
                <c:formatCode>m/d/yyyy</c:formatCode>
                <c:ptCount val="46"/>
                <c:pt idx="0">
                  <c:v>43507</c:v>
                </c:pt>
                <c:pt idx="1">
                  <c:v>43508</c:v>
                </c:pt>
                <c:pt idx="2">
                  <c:v>43509</c:v>
                </c:pt>
                <c:pt idx="3">
                  <c:v>43510</c:v>
                </c:pt>
                <c:pt idx="4">
                  <c:v>43511</c:v>
                </c:pt>
                <c:pt idx="5">
                  <c:v>43512</c:v>
                </c:pt>
                <c:pt idx="6">
                  <c:v>43513</c:v>
                </c:pt>
                <c:pt idx="7">
                  <c:v>43514</c:v>
                </c:pt>
                <c:pt idx="8">
                  <c:v>43515</c:v>
                </c:pt>
                <c:pt idx="9">
                  <c:v>43516</c:v>
                </c:pt>
                <c:pt idx="10">
                  <c:v>43517</c:v>
                </c:pt>
                <c:pt idx="11">
                  <c:v>43518</c:v>
                </c:pt>
                <c:pt idx="12">
                  <c:v>43519</c:v>
                </c:pt>
                <c:pt idx="13">
                  <c:v>43520</c:v>
                </c:pt>
                <c:pt idx="14">
                  <c:v>43521</c:v>
                </c:pt>
                <c:pt idx="15">
                  <c:v>43522</c:v>
                </c:pt>
                <c:pt idx="16">
                  <c:v>43523</c:v>
                </c:pt>
                <c:pt idx="17">
                  <c:v>43524</c:v>
                </c:pt>
                <c:pt idx="18">
                  <c:v>43525</c:v>
                </c:pt>
                <c:pt idx="19">
                  <c:v>43526</c:v>
                </c:pt>
                <c:pt idx="20">
                  <c:v>43527</c:v>
                </c:pt>
                <c:pt idx="21">
                  <c:v>43528</c:v>
                </c:pt>
                <c:pt idx="22">
                  <c:v>43529</c:v>
                </c:pt>
                <c:pt idx="23">
                  <c:v>43530</c:v>
                </c:pt>
                <c:pt idx="24">
                  <c:v>43531</c:v>
                </c:pt>
                <c:pt idx="25">
                  <c:v>43532</c:v>
                </c:pt>
                <c:pt idx="26">
                  <c:v>43533</c:v>
                </c:pt>
                <c:pt idx="27">
                  <c:v>43534</c:v>
                </c:pt>
                <c:pt idx="28">
                  <c:v>43535</c:v>
                </c:pt>
                <c:pt idx="29">
                  <c:v>43536</c:v>
                </c:pt>
                <c:pt idx="30">
                  <c:v>43537</c:v>
                </c:pt>
                <c:pt idx="31">
                  <c:v>43538</c:v>
                </c:pt>
                <c:pt idx="32">
                  <c:v>43539</c:v>
                </c:pt>
                <c:pt idx="33">
                  <c:v>43540</c:v>
                </c:pt>
                <c:pt idx="34">
                  <c:v>43541</c:v>
                </c:pt>
                <c:pt idx="35">
                  <c:v>43542</c:v>
                </c:pt>
                <c:pt idx="36">
                  <c:v>43543</c:v>
                </c:pt>
                <c:pt idx="37">
                  <c:v>43544</c:v>
                </c:pt>
                <c:pt idx="38">
                  <c:v>43545</c:v>
                </c:pt>
                <c:pt idx="39">
                  <c:v>43546</c:v>
                </c:pt>
                <c:pt idx="40">
                  <c:v>43547</c:v>
                </c:pt>
                <c:pt idx="41">
                  <c:v>43548</c:v>
                </c:pt>
                <c:pt idx="42">
                  <c:v>43549</c:v>
                </c:pt>
                <c:pt idx="43">
                  <c:v>43550</c:v>
                </c:pt>
                <c:pt idx="44">
                  <c:v>43551</c:v>
                </c:pt>
                <c:pt idx="45">
                  <c:v>43552</c:v>
                </c:pt>
              </c:numCache>
            </c:numRef>
          </c:cat>
          <c:val>
            <c:numRef>
              <c:f>Sheet1!$D$2:$D$47</c:f>
              <c:numCache>
                <c:formatCode>General</c:formatCode>
                <c:ptCount val="4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E68-436E-88F1-EB943958863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DouglasCollegeVideo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Sheet1!$A$2:$A$47</c:f>
              <c:numCache>
                <c:formatCode>m/d/yyyy</c:formatCode>
                <c:ptCount val="46"/>
                <c:pt idx="0">
                  <c:v>43507</c:v>
                </c:pt>
                <c:pt idx="1">
                  <c:v>43508</c:v>
                </c:pt>
                <c:pt idx="2">
                  <c:v>43509</c:v>
                </c:pt>
                <c:pt idx="3">
                  <c:v>43510</c:v>
                </c:pt>
                <c:pt idx="4">
                  <c:v>43511</c:v>
                </c:pt>
                <c:pt idx="5">
                  <c:v>43512</c:v>
                </c:pt>
                <c:pt idx="6">
                  <c:v>43513</c:v>
                </c:pt>
                <c:pt idx="7">
                  <c:v>43514</c:v>
                </c:pt>
                <c:pt idx="8">
                  <c:v>43515</c:v>
                </c:pt>
                <c:pt idx="9">
                  <c:v>43516</c:v>
                </c:pt>
                <c:pt idx="10">
                  <c:v>43517</c:v>
                </c:pt>
                <c:pt idx="11">
                  <c:v>43518</c:v>
                </c:pt>
                <c:pt idx="12">
                  <c:v>43519</c:v>
                </c:pt>
                <c:pt idx="13">
                  <c:v>43520</c:v>
                </c:pt>
                <c:pt idx="14">
                  <c:v>43521</c:v>
                </c:pt>
                <c:pt idx="15">
                  <c:v>43522</c:v>
                </c:pt>
                <c:pt idx="16">
                  <c:v>43523</c:v>
                </c:pt>
                <c:pt idx="17">
                  <c:v>43524</c:v>
                </c:pt>
                <c:pt idx="18">
                  <c:v>43525</c:v>
                </c:pt>
                <c:pt idx="19">
                  <c:v>43526</c:v>
                </c:pt>
                <c:pt idx="20">
                  <c:v>43527</c:v>
                </c:pt>
                <c:pt idx="21">
                  <c:v>43528</c:v>
                </c:pt>
                <c:pt idx="22">
                  <c:v>43529</c:v>
                </c:pt>
                <c:pt idx="23">
                  <c:v>43530</c:v>
                </c:pt>
                <c:pt idx="24">
                  <c:v>43531</c:v>
                </c:pt>
                <c:pt idx="25">
                  <c:v>43532</c:v>
                </c:pt>
                <c:pt idx="26">
                  <c:v>43533</c:v>
                </c:pt>
                <c:pt idx="27">
                  <c:v>43534</c:v>
                </c:pt>
                <c:pt idx="28">
                  <c:v>43535</c:v>
                </c:pt>
                <c:pt idx="29">
                  <c:v>43536</c:v>
                </c:pt>
                <c:pt idx="30">
                  <c:v>43537</c:v>
                </c:pt>
                <c:pt idx="31">
                  <c:v>43538</c:v>
                </c:pt>
                <c:pt idx="32">
                  <c:v>43539</c:v>
                </c:pt>
                <c:pt idx="33">
                  <c:v>43540</c:v>
                </c:pt>
                <c:pt idx="34">
                  <c:v>43541</c:v>
                </c:pt>
                <c:pt idx="35">
                  <c:v>43542</c:v>
                </c:pt>
                <c:pt idx="36">
                  <c:v>43543</c:v>
                </c:pt>
                <c:pt idx="37">
                  <c:v>43544</c:v>
                </c:pt>
                <c:pt idx="38">
                  <c:v>43545</c:v>
                </c:pt>
                <c:pt idx="39">
                  <c:v>43546</c:v>
                </c:pt>
                <c:pt idx="40">
                  <c:v>43547</c:v>
                </c:pt>
                <c:pt idx="41">
                  <c:v>43548</c:v>
                </c:pt>
                <c:pt idx="42">
                  <c:v>43549</c:v>
                </c:pt>
                <c:pt idx="43">
                  <c:v>43550</c:v>
                </c:pt>
                <c:pt idx="44">
                  <c:v>43551</c:v>
                </c:pt>
                <c:pt idx="45">
                  <c:v>43552</c:v>
                </c:pt>
              </c:numCache>
            </c:numRef>
          </c:cat>
          <c:val>
            <c:numRef>
              <c:f>Sheet1!$E$2:$E$47</c:f>
              <c:numCache>
                <c:formatCode>General</c:formatCode>
                <c:ptCount val="4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E68-436E-88F1-EB94395886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53125760"/>
        <c:axId val="553131336"/>
      </c:lineChart>
      <c:dateAx>
        <c:axId val="5531257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3131336"/>
        <c:crosses val="autoZero"/>
        <c:auto val="1"/>
        <c:lblOffset val="100"/>
        <c:baseTimeUnit val="days"/>
      </c:dateAx>
      <c:valAx>
        <c:axId val="553131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3125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Vancouver Community College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Sheet1!$A$2:$A$47</c:f>
              <c:numCache>
                <c:formatCode>m/d/yyyy</c:formatCode>
                <c:ptCount val="46"/>
                <c:pt idx="0">
                  <c:v>43507</c:v>
                </c:pt>
                <c:pt idx="1">
                  <c:v>43508</c:v>
                </c:pt>
                <c:pt idx="2">
                  <c:v>43509</c:v>
                </c:pt>
                <c:pt idx="3">
                  <c:v>43510</c:v>
                </c:pt>
                <c:pt idx="4">
                  <c:v>43511</c:v>
                </c:pt>
                <c:pt idx="5">
                  <c:v>43512</c:v>
                </c:pt>
                <c:pt idx="6">
                  <c:v>43513</c:v>
                </c:pt>
                <c:pt idx="7">
                  <c:v>43514</c:v>
                </c:pt>
                <c:pt idx="8">
                  <c:v>43515</c:v>
                </c:pt>
                <c:pt idx="9">
                  <c:v>43516</c:v>
                </c:pt>
                <c:pt idx="10">
                  <c:v>43517</c:v>
                </c:pt>
                <c:pt idx="11">
                  <c:v>43518</c:v>
                </c:pt>
                <c:pt idx="12">
                  <c:v>43519</c:v>
                </c:pt>
                <c:pt idx="13">
                  <c:v>43520</c:v>
                </c:pt>
                <c:pt idx="14">
                  <c:v>43521</c:v>
                </c:pt>
                <c:pt idx="15">
                  <c:v>43522</c:v>
                </c:pt>
                <c:pt idx="16">
                  <c:v>43523</c:v>
                </c:pt>
                <c:pt idx="17">
                  <c:v>43524</c:v>
                </c:pt>
                <c:pt idx="18">
                  <c:v>43525</c:v>
                </c:pt>
                <c:pt idx="19">
                  <c:v>43526</c:v>
                </c:pt>
                <c:pt idx="20">
                  <c:v>43527</c:v>
                </c:pt>
                <c:pt idx="21">
                  <c:v>43528</c:v>
                </c:pt>
                <c:pt idx="22">
                  <c:v>43529</c:v>
                </c:pt>
                <c:pt idx="23">
                  <c:v>43530</c:v>
                </c:pt>
                <c:pt idx="24">
                  <c:v>43531</c:v>
                </c:pt>
                <c:pt idx="25">
                  <c:v>43532</c:v>
                </c:pt>
                <c:pt idx="26">
                  <c:v>43533</c:v>
                </c:pt>
                <c:pt idx="27">
                  <c:v>43534</c:v>
                </c:pt>
                <c:pt idx="28">
                  <c:v>43535</c:v>
                </c:pt>
                <c:pt idx="29">
                  <c:v>43536</c:v>
                </c:pt>
                <c:pt idx="30">
                  <c:v>43537</c:v>
                </c:pt>
                <c:pt idx="31">
                  <c:v>43538</c:v>
                </c:pt>
                <c:pt idx="32">
                  <c:v>43539</c:v>
                </c:pt>
                <c:pt idx="33">
                  <c:v>43540</c:v>
                </c:pt>
                <c:pt idx="34">
                  <c:v>43541</c:v>
                </c:pt>
                <c:pt idx="35">
                  <c:v>43542</c:v>
                </c:pt>
                <c:pt idx="36">
                  <c:v>43543</c:v>
                </c:pt>
                <c:pt idx="37">
                  <c:v>43544</c:v>
                </c:pt>
                <c:pt idx="38">
                  <c:v>43545</c:v>
                </c:pt>
                <c:pt idx="39">
                  <c:v>43546</c:v>
                </c:pt>
                <c:pt idx="40">
                  <c:v>43547</c:v>
                </c:pt>
                <c:pt idx="41">
                  <c:v>43548</c:v>
                </c:pt>
                <c:pt idx="42">
                  <c:v>43549</c:v>
                </c:pt>
                <c:pt idx="43">
                  <c:v>43550</c:v>
                </c:pt>
                <c:pt idx="44">
                  <c:v>43551</c:v>
                </c:pt>
                <c:pt idx="45">
                  <c:v>43552</c:v>
                </c:pt>
              </c:numCache>
            </c:numRef>
          </c:cat>
          <c:val>
            <c:numRef>
              <c:f>Sheet1!$B$2:$B$47</c:f>
              <c:numCache>
                <c:formatCode>General</c:formatCode>
                <c:ptCount val="46"/>
                <c:pt idx="35">
                  <c:v>305</c:v>
                </c:pt>
                <c:pt idx="36">
                  <c:v>309</c:v>
                </c:pt>
                <c:pt idx="37">
                  <c:v>309</c:v>
                </c:pt>
                <c:pt idx="38">
                  <c:v>309</c:v>
                </c:pt>
                <c:pt idx="39">
                  <c:v>309</c:v>
                </c:pt>
                <c:pt idx="40">
                  <c:v>309</c:v>
                </c:pt>
                <c:pt idx="41">
                  <c:v>309</c:v>
                </c:pt>
                <c:pt idx="42">
                  <c:v>309</c:v>
                </c:pt>
                <c:pt idx="43">
                  <c:v>309</c:v>
                </c:pt>
                <c:pt idx="44">
                  <c:v>309</c:v>
                </c:pt>
                <c:pt idx="45">
                  <c:v>309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DC1-4CA5-9051-474A000FD1F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British Columbia Institute of Technology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Sheet1!$A$2:$A$47</c:f>
              <c:numCache>
                <c:formatCode>m/d/yyyy</c:formatCode>
                <c:ptCount val="46"/>
                <c:pt idx="0">
                  <c:v>43507</c:v>
                </c:pt>
                <c:pt idx="1">
                  <c:v>43508</c:v>
                </c:pt>
                <c:pt idx="2">
                  <c:v>43509</c:v>
                </c:pt>
                <c:pt idx="3">
                  <c:v>43510</c:v>
                </c:pt>
                <c:pt idx="4">
                  <c:v>43511</c:v>
                </c:pt>
                <c:pt idx="5">
                  <c:v>43512</c:v>
                </c:pt>
                <c:pt idx="6">
                  <c:v>43513</c:v>
                </c:pt>
                <c:pt idx="7">
                  <c:v>43514</c:v>
                </c:pt>
                <c:pt idx="8">
                  <c:v>43515</c:v>
                </c:pt>
                <c:pt idx="9">
                  <c:v>43516</c:v>
                </c:pt>
                <c:pt idx="10">
                  <c:v>43517</c:v>
                </c:pt>
                <c:pt idx="11">
                  <c:v>43518</c:v>
                </c:pt>
                <c:pt idx="12">
                  <c:v>43519</c:v>
                </c:pt>
                <c:pt idx="13">
                  <c:v>43520</c:v>
                </c:pt>
                <c:pt idx="14">
                  <c:v>43521</c:v>
                </c:pt>
                <c:pt idx="15">
                  <c:v>43522</c:v>
                </c:pt>
                <c:pt idx="16">
                  <c:v>43523</c:v>
                </c:pt>
                <c:pt idx="17">
                  <c:v>43524</c:v>
                </c:pt>
                <c:pt idx="18">
                  <c:v>43525</c:v>
                </c:pt>
                <c:pt idx="19">
                  <c:v>43526</c:v>
                </c:pt>
                <c:pt idx="20">
                  <c:v>43527</c:v>
                </c:pt>
                <c:pt idx="21">
                  <c:v>43528</c:v>
                </c:pt>
                <c:pt idx="22">
                  <c:v>43529</c:v>
                </c:pt>
                <c:pt idx="23">
                  <c:v>43530</c:v>
                </c:pt>
                <c:pt idx="24">
                  <c:v>43531</c:v>
                </c:pt>
                <c:pt idx="25">
                  <c:v>43532</c:v>
                </c:pt>
                <c:pt idx="26">
                  <c:v>43533</c:v>
                </c:pt>
                <c:pt idx="27">
                  <c:v>43534</c:v>
                </c:pt>
                <c:pt idx="28">
                  <c:v>43535</c:v>
                </c:pt>
                <c:pt idx="29">
                  <c:v>43536</c:v>
                </c:pt>
                <c:pt idx="30">
                  <c:v>43537</c:v>
                </c:pt>
                <c:pt idx="31">
                  <c:v>43538</c:v>
                </c:pt>
                <c:pt idx="32">
                  <c:v>43539</c:v>
                </c:pt>
                <c:pt idx="33">
                  <c:v>43540</c:v>
                </c:pt>
                <c:pt idx="34">
                  <c:v>43541</c:v>
                </c:pt>
                <c:pt idx="35">
                  <c:v>43542</c:v>
                </c:pt>
                <c:pt idx="36">
                  <c:v>43543</c:v>
                </c:pt>
                <c:pt idx="37">
                  <c:v>43544</c:v>
                </c:pt>
                <c:pt idx="38">
                  <c:v>43545</c:v>
                </c:pt>
                <c:pt idx="39">
                  <c:v>43546</c:v>
                </c:pt>
                <c:pt idx="40">
                  <c:v>43547</c:v>
                </c:pt>
                <c:pt idx="41">
                  <c:v>43548</c:v>
                </c:pt>
                <c:pt idx="42">
                  <c:v>43549</c:v>
                </c:pt>
                <c:pt idx="43">
                  <c:v>43550</c:v>
                </c:pt>
                <c:pt idx="44">
                  <c:v>43551</c:v>
                </c:pt>
                <c:pt idx="45">
                  <c:v>43552</c:v>
                </c:pt>
              </c:numCache>
            </c:numRef>
          </c:cat>
          <c:val>
            <c:numRef>
              <c:f>Sheet1!$C$2:$C$47</c:f>
              <c:numCache>
                <c:formatCode>General</c:formatCode>
                <c:ptCount val="4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DC1-4CA5-9051-474A000FD1F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Langara College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Sheet1!$A$2:$A$47</c:f>
              <c:numCache>
                <c:formatCode>m/d/yyyy</c:formatCode>
                <c:ptCount val="46"/>
                <c:pt idx="0">
                  <c:v>43507</c:v>
                </c:pt>
                <c:pt idx="1">
                  <c:v>43508</c:v>
                </c:pt>
                <c:pt idx="2">
                  <c:v>43509</c:v>
                </c:pt>
                <c:pt idx="3">
                  <c:v>43510</c:v>
                </c:pt>
                <c:pt idx="4">
                  <c:v>43511</c:v>
                </c:pt>
                <c:pt idx="5">
                  <c:v>43512</c:v>
                </c:pt>
                <c:pt idx="6">
                  <c:v>43513</c:v>
                </c:pt>
                <c:pt idx="7">
                  <c:v>43514</c:v>
                </c:pt>
                <c:pt idx="8">
                  <c:v>43515</c:v>
                </c:pt>
                <c:pt idx="9">
                  <c:v>43516</c:v>
                </c:pt>
                <c:pt idx="10">
                  <c:v>43517</c:v>
                </c:pt>
                <c:pt idx="11">
                  <c:v>43518</c:v>
                </c:pt>
                <c:pt idx="12">
                  <c:v>43519</c:v>
                </c:pt>
                <c:pt idx="13">
                  <c:v>43520</c:v>
                </c:pt>
                <c:pt idx="14">
                  <c:v>43521</c:v>
                </c:pt>
                <c:pt idx="15">
                  <c:v>43522</c:v>
                </c:pt>
                <c:pt idx="16">
                  <c:v>43523</c:v>
                </c:pt>
                <c:pt idx="17">
                  <c:v>43524</c:v>
                </c:pt>
                <c:pt idx="18">
                  <c:v>43525</c:v>
                </c:pt>
                <c:pt idx="19">
                  <c:v>43526</c:v>
                </c:pt>
                <c:pt idx="20">
                  <c:v>43527</c:v>
                </c:pt>
                <c:pt idx="21">
                  <c:v>43528</c:v>
                </c:pt>
                <c:pt idx="22">
                  <c:v>43529</c:v>
                </c:pt>
                <c:pt idx="23">
                  <c:v>43530</c:v>
                </c:pt>
                <c:pt idx="24">
                  <c:v>43531</c:v>
                </c:pt>
                <c:pt idx="25">
                  <c:v>43532</c:v>
                </c:pt>
                <c:pt idx="26">
                  <c:v>43533</c:v>
                </c:pt>
                <c:pt idx="27">
                  <c:v>43534</c:v>
                </c:pt>
                <c:pt idx="28">
                  <c:v>43535</c:v>
                </c:pt>
                <c:pt idx="29">
                  <c:v>43536</c:v>
                </c:pt>
                <c:pt idx="30">
                  <c:v>43537</c:v>
                </c:pt>
                <c:pt idx="31">
                  <c:v>43538</c:v>
                </c:pt>
                <c:pt idx="32">
                  <c:v>43539</c:v>
                </c:pt>
                <c:pt idx="33">
                  <c:v>43540</c:v>
                </c:pt>
                <c:pt idx="34">
                  <c:v>43541</c:v>
                </c:pt>
                <c:pt idx="35">
                  <c:v>43542</c:v>
                </c:pt>
                <c:pt idx="36">
                  <c:v>43543</c:v>
                </c:pt>
                <c:pt idx="37">
                  <c:v>43544</c:v>
                </c:pt>
                <c:pt idx="38">
                  <c:v>43545</c:v>
                </c:pt>
                <c:pt idx="39">
                  <c:v>43546</c:v>
                </c:pt>
                <c:pt idx="40">
                  <c:v>43547</c:v>
                </c:pt>
                <c:pt idx="41">
                  <c:v>43548</c:v>
                </c:pt>
                <c:pt idx="42">
                  <c:v>43549</c:v>
                </c:pt>
                <c:pt idx="43">
                  <c:v>43550</c:v>
                </c:pt>
                <c:pt idx="44">
                  <c:v>43551</c:v>
                </c:pt>
                <c:pt idx="45">
                  <c:v>43552</c:v>
                </c:pt>
              </c:numCache>
            </c:numRef>
          </c:cat>
          <c:val>
            <c:numRef>
              <c:f>Sheet1!$D$2:$D$47</c:f>
              <c:numCache>
                <c:formatCode>General</c:formatCode>
                <c:ptCount val="4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DC1-4CA5-9051-474A000FD1F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DouglasCollegeVideo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Sheet1!$A$2:$A$47</c:f>
              <c:numCache>
                <c:formatCode>m/d/yyyy</c:formatCode>
                <c:ptCount val="46"/>
                <c:pt idx="0">
                  <c:v>43507</c:v>
                </c:pt>
                <c:pt idx="1">
                  <c:v>43508</c:v>
                </c:pt>
                <c:pt idx="2">
                  <c:v>43509</c:v>
                </c:pt>
                <c:pt idx="3">
                  <c:v>43510</c:v>
                </c:pt>
                <c:pt idx="4">
                  <c:v>43511</c:v>
                </c:pt>
                <c:pt idx="5">
                  <c:v>43512</c:v>
                </c:pt>
                <c:pt idx="6">
                  <c:v>43513</c:v>
                </c:pt>
                <c:pt idx="7">
                  <c:v>43514</c:v>
                </c:pt>
                <c:pt idx="8">
                  <c:v>43515</c:v>
                </c:pt>
                <c:pt idx="9">
                  <c:v>43516</c:v>
                </c:pt>
                <c:pt idx="10">
                  <c:v>43517</c:v>
                </c:pt>
                <c:pt idx="11">
                  <c:v>43518</c:v>
                </c:pt>
                <c:pt idx="12">
                  <c:v>43519</c:v>
                </c:pt>
                <c:pt idx="13">
                  <c:v>43520</c:v>
                </c:pt>
                <c:pt idx="14">
                  <c:v>43521</c:v>
                </c:pt>
                <c:pt idx="15">
                  <c:v>43522</c:v>
                </c:pt>
                <c:pt idx="16">
                  <c:v>43523</c:v>
                </c:pt>
                <c:pt idx="17">
                  <c:v>43524</c:v>
                </c:pt>
                <c:pt idx="18">
                  <c:v>43525</c:v>
                </c:pt>
                <c:pt idx="19">
                  <c:v>43526</c:v>
                </c:pt>
                <c:pt idx="20">
                  <c:v>43527</c:v>
                </c:pt>
                <c:pt idx="21">
                  <c:v>43528</c:v>
                </c:pt>
                <c:pt idx="22">
                  <c:v>43529</c:v>
                </c:pt>
                <c:pt idx="23">
                  <c:v>43530</c:v>
                </c:pt>
                <c:pt idx="24">
                  <c:v>43531</c:v>
                </c:pt>
                <c:pt idx="25">
                  <c:v>43532</c:v>
                </c:pt>
                <c:pt idx="26">
                  <c:v>43533</c:v>
                </c:pt>
                <c:pt idx="27">
                  <c:v>43534</c:v>
                </c:pt>
                <c:pt idx="28">
                  <c:v>43535</c:v>
                </c:pt>
                <c:pt idx="29">
                  <c:v>43536</c:v>
                </c:pt>
                <c:pt idx="30">
                  <c:v>43537</c:v>
                </c:pt>
                <c:pt idx="31">
                  <c:v>43538</c:v>
                </c:pt>
                <c:pt idx="32">
                  <c:v>43539</c:v>
                </c:pt>
                <c:pt idx="33">
                  <c:v>43540</c:v>
                </c:pt>
                <c:pt idx="34">
                  <c:v>43541</c:v>
                </c:pt>
                <c:pt idx="35">
                  <c:v>43542</c:v>
                </c:pt>
                <c:pt idx="36">
                  <c:v>43543</c:v>
                </c:pt>
                <c:pt idx="37">
                  <c:v>43544</c:v>
                </c:pt>
                <c:pt idx="38">
                  <c:v>43545</c:v>
                </c:pt>
                <c:pt idx="39">
                  <c:v>43546</c:v>
                </c:pt>
                <c:pt idx="40">
                  <c:v>43547</c:v>
                </c:pt>
                <c:pt idx="41">
                  <c:v>43548</c:v>
                </c:pt>
                <c:pt idx="42">
                  <c:v>43549</c:v>
                </c:pt>
                <c:pt idx="43">
                  <c:v>43550</c:v>
                </c:pt>
                <c:pt idx="44">
                  <c:v>43551</c:v>
                </c:pt>
                <c:pt idx="45">
                  <c:v>43552</c:v>
                </c:pt>
              </c:numCache>
            </c:numRef>
          </c:cat>
          <c:val>
            <c:numRef>
              <c:f>Sheet1!$E$2:$E$47</c:f>
              <c:numCache>
                <c:formatCode>General</c:formatCode>
                <c:ptCount val="4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DC1-4CA5-9051-474A000FD1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53139864"/>
        <c:axId val="553136584"/>
      </c:lineChart>
      <c:dateAx>
        <c:axId val="5531398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3136584"/>
        <c:crosses val="autoZero"/>
        <c:auto val="1"/>
        <c:lblOffset val="100"/>
        <c:baseTimeUnit val="days"/>
      </c:dateAx>
      <c:valAx>
        <c:axId val="553136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3139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Vancouver Community College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Sheet1!$A$2:$A$47</c:f>
              <c:numCache>
                <c:formatCode>m/d/yyyy</c:formatCode>
                <c:ptCount val="46"/>
                <c:pt idx="0">
                  <c:v>43507</c:v>
                </c:pt>
                <c:pt idx="1">
                  <c:v>43508</c:v>
                </c:pt>
                <c:pt idx="2">
                  <c:v>43509</c:v>
                </c:pt>
                <c:pt idx="3">
                  <c:v>43510</c:v>
                </c:pt>
                <c:pt idx="4">
                  <c:v>43511</c:v>
                </c:pt>
                <c:pt idx="5">
                  <c:v>43512</c:v>
                </c:pt>
                <c:pt idx="6">
                  <c:v>43513</c:v>
                </c:pt>
                <c:pt idx="7">
                  <c:v>43514</c:v>
                </c:pt>
                <c:pt idx="8">
                  <c:v>43515</c:v>
                </c:pt>
                <c:pt idx="9">
                  <c:v>43516</c:v>
                </c:pt>
                <c:pt idx="10">
                  <c:v>43517</c:v>
                </c:pt>
                <c:pt idx="11">
                  <c:v>43518</c:v>
                </c:pt>
                <c:pt idx="12">
                  <c:v>43519</c:v>
                </c:pt>
                <c:pt idx="13">
                  <c:v>43520</c:v>
                </c:pt>
                <c:pt idx="14">
                  <c:v>43521</c:v>
                </c:pt>
                <c:pt idx="15">
                  <c:v>43522</c:v>
                </c:pt>
                <c:pt idx="16">
                  <c:v>43523</c:v>
                </c:pt>
                <c:pt idx="17">
                  <c:v>43524</c:v>
                </c:pt>
                <c:pt idx="18">
                  <c:v>43525</c:v>
                </c:pt>
                <c:pt idx="19">
                  <c:v>43526</c:v>
                </c:pt>
                <c:pt idx="20">
                  <c:v>43527</c:v>
                </c:pt>
                <c:pt idx="21">
                  <c:v>43528</c:v>
                </c:pt>
                <c:pt idx="22">
                  <c:v>43529</c:v>
                </c:pt>
                <c:pt idx="23">
                  <c:v>43530</c:v>
                </c:pt>
                <c:pt idx="24">
                  <c:v>43531</c:v>
                </c:pt>
                <c:pt idx="25">
                  <c:v>43532</c:v>
                </c:pt>
                <c:pt idx="26">
                  <c:v>43533</c:v>
                </c:pt>
                <c:pt idx="27">
                  <c:v>43534</c:v>
                </c:pt>
                <c:pt idx="28">
                  <c:v>43535</c:v>
                </c:pt>
                <c:pt idx="29">
                  <c:v>43536</c:v>
                </c:pt>
                <c:pt idx="30">
                  <c:v>43537</c:v>
                </c:pt>
                <c:pt idx="31">
                  <c:v>43538</c:v>
                </c:pt>
                <c:pt idx="32">
                  <c:v>43539</c:v>
                </c:pt>
                <c:pt idx="33">
                  <c:v>43540</c:v>
                </c:pt>
                <c:pt idx="34">
                  <c:v>43541</c:v>
                </c:pt>
                <c:pt idx="35">
                  <c:v>43542</c:v>
                </c:pt>
                <c:pt idx="36">
                  <c:v>43543</c:v>
                </c:pt>
                <c:pt idx="37">
                  <c:v>43544</c:v>
                </c:pt>
                <c:pt idx="38">
                  <c:v>43545</c:v>
                </c:pt>
                <c:pt idx="39">
                  <c:v>43546</c:v>
                </c:pt>
                <c:pt idx="40">
                  <c:v>43547</c:v>
                </c:pt>
                <c:pt idx="41">
                  <c:v>43548</c:v>
                </c:pt>
                <c:pt idx="42">
                  <c:v>43549</c:v>
                </c:pt>
                <c:pt idx="43">
                  <c:v>43550</c:v>
                </c:pt>
                <c:pt idx="44">
                  <c:v>43551</c:v>
                </c:pt>
                <c:pt idx="45">
                  <c:v>43552</c:v>
                </c:pt>
              </c:numCache>
            </c:numRef>
          </c:cat>
          <c:val>
            <c:numRef>
              <c:f>Sheet1!$B$2:$B$47</c:f>
              <c:numCache>
                <c:formatCode>General</c:formatCode>
                <c:ptCount val="46"/>
                <c:pt idx="35">
                  <c:v>537523</c:v>
                </c:pt>
                <c:pt idx="36">
                  <c:v>537632</c:v>
                </c:pt>
                <c:pt idx="37">
                  <c:v>537725</c:v>
                </c:pt>
                <c:pt idx="38">
                  <c:v>537842</c:v>
                </c:pt>
                <c:pt idx="39">
                  <c:v>537915</c:v>
                </c:pt>
                <c:pt idx="40">
                  <c:v>538006</c:v>
                </c:pt>
                <c:pt idx="41">
                  <c:v>538123</c:v>
                </c:pt>
                <c:pt idx="42">
                  <c:v>538207</c:v>
                </c:pt>
                <c:pt idx="43">
                  <c:v>538342</c:v>
                </c:pt>
                <c:pt idx="44">
                  <c:v>538460</c:v>
                </c:pt>
                <c:pt idx="45">
                  <c:v>538545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CAF-4F9D-A458-62DA4FF8BB4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British Columbia Institute of Technology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Sheet1!$A$2:$A$47</c:f>
              <c:numCache>
                <c:formatCode>m/d/yyyy</c:formatCode>
                <c:ptCount val="46"/>
                <c:pt idx="0">
                  <c:v>43507</c:v>
                </c:pt>
                <c:pt idx="1">
                  <c:v>43508</c:v>
                </c:pt>
                <c:pt idx="2">
                  <c:v>43509</c:v>
                </c:pt>
                <c:pt idx="3">
                  <c:v>43510</c:v>
                </c:pt>
                <c:pt idx="4">
                  <c:v>43511</c:v>
                </c:pt>
                <c:pt idx="5">
                  <c:v>43512</c:v>
                </c:pt>
                <c:pt idx="6">
                  <c:v>43513</c:v>
                </c:pt>
                <c:pt idx="7">
                  <c:v>43514</c:v>
                </c:pt>
                <c:pt idx="8">
                  <c:v>43515</c:v>
                </c:pt>
                <c:pt idx="9">
                  <c:v>43516</c:v>
                </c:pt>
                <c:pt idx="10">
                  <c:v>43517</c:v>
                </c:pt>
                <c:pt idx="11">
                  <c:v>43518</c:v>
                </c:pt>
                <c:pt idx="12">
                  <c:v>43519</c:v>
                </c:pt>
                <c:pt idx="13">
                  <c:v>43520</c:v>
                </c:pt>
                <c:pt idx="14">
                  <c:v>43521</c:v>
                </c:pt>
                <c:pt idx="15">
                  <c:v>43522</c:v>
                </c:pt>
                <c:pt idx="16">
                  <c:v>43523</c:v>
                </c:pt>
                <c:pt idx="17">
                  <c:v>43524</c:v>
                </c:pt>
                <c:pt idx="18">
                  <c:v>43525</c:v>
                </c:pt>
                <c:pt idx="19">
                  <c:v>43526</c:v>
                </c:pt>
                <c:pt idx="20">
                  <c:v>43527</c:v>
                </c:pt>
                <c:pt idx="21">
                  <c:v>43528</c:v>
                </c:pt>
                <c:pt idx="22">
                  <c:v>43529</c:v>
                </c:pt>
                <c:pt idx="23">
                  <c:v>43530</c:v>
                </c:pt>
                <c:pt idx="24">
                  <c:v>43531</c:v>
                </c:pt>
                <c:pt idx="25">
                  <c:v>43532</c:v>
                </c:pt>
                <c:pt idx="26">
                  <c:v>43533</c:v>
                </c:pt>
                <c:pt idx="27">
                  <c:v>43534</c:v>
                </c:pt>
                <c:pt idx="28">
                  <c:v>43535</c:v>
                </c:pt>
                <c:pt idx="29">
                  <c:v>43536</c:v>
                </c:pt>
                <c:pt idx="30">
                  <c:v>43537</c:v>
                </c:pt>
                <c:pt idx="31">
                  <c:v>43538</c:v>
                </c:pt>
                <c:pt idx="32">
                  <c:v>43539</c:v>
                </c:pt>
                <c:pt idx="33">
                  <c:v>43540</c:v>
                </c:pt>
                <c:pt idx="34">
                  <c:v>43541</c:v>
                </c:pt>
                <c:pt idx="35">
                  <c:v>43542</c:v>
                </c:pt>
                <c:pt idx="36">
                  <c:v>43543</c:v>
                </c:pt>
                <c:pt idx="37">
                  <c:v>43544</c:v>
                </c:pt>
                <c:pt idx="38">
                  <c:v>43545</c:v>
                </c:pt>
                <c:pt idx="39">
                  <c:v>43546</c:v>
                </c:pt>
                <c:pt idx="40">
                  <c:v>43547</c:v>
                </c:pt>
                <c:pt idx="41">
                  <c:v>43548</c:v>
                </c:pt>
                <c:pt idx="42">
                  <c:v>43549</c:v>
                </c:pt>
                <c:pt idx="43">
                  <c:v>43550</c:v>
                </c:pt>
                <c:pt idx="44">
                  <c:v>43551</c:v>
                </c:pt>
                <c:pt idx="45">
                  <c:v>43552</c:v>
                </c:pt>
              </c:numCache>
            </c:numRef>
          </c:cat>
          <c:val>
            <c:numRef>
              <c:f>Sheet1!$C$2:$C$47</c:f>
              <c:numCache>
                <c:formatCode>General</c:formatCode>
                <c:ptCount val="4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CAF-4F9D-A458-62DA4FF8BB4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Langara College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Sheet1!$A$2:$A$47</c:f>
              <c:numCache>
                <c:formatCode>m/d/yyyy</c:formatCode>
                <c:ptCount val="46"/>
                <c:pt idx="0">
                  <c:v>43507</c:v>
                </c:pt>
                <c:pt idx="1">
                  <c:v>43508</c:v>
                </c:pt>
                <c:pt idx="2">
                  <c:v>43509</c:v>
                </c:pt>
                <c:pt idx="3">
                  <c:v>43510</c:v>
                </c:pt>
                <c:pt idx="4">
                  <c:v>43511</c:v>
                </c:pt>
                <c:pt idx="5">
                  <c:v>43512</c:v>
                </c:pt>
                <c:pt idx="6">
                  <c:v>43513</c:v>
                </c:pt>
                <c:pt idx="7">
                  <c:v>43514</c:v>
                </c:pt>
                <c:pt idx="8">
                  <c:v>43515</c:v>
                </c:pt>
                <c:pt idx="9">
                  <c:v>43516</c:v>
                </c:pt>
                <c:pt idx="10">
                  <c:v>43517</c:v>
                </c:pt>
                <c:pt idx="11">
                  <c:v>43518</c:v>
                </c:pt>
                <c:pt idx="12">
                  <c:v>43519</c:v>
                </c:pt>
                <c:pt idx="13">
                  <c:v>43520</c:v>
                </c:pt>
                <c:pt idx="14">
                  <c:v>43521</c:v>
                </c:pt>
                <c:pt idx="15">
                  <c:v>43522</c:v>
                </c:pt>
                <c:pt idx="16">
                  <c:v>43523</c:v>
                </c:pt>
                <c:pt idx="17">
                  <c:v>43524</c:v>
                </c:pt>
                <c:pt idx="18">
                  <c:v>43525</c:v>
                </c:pt>
                <c:pt idx="19">
                  <c:v>43526</c:v>
                </c:pt>
                <c:pt idx="20">
                  <c:v>43527</c:v>
                </c:pt>
                <c:pt idx="21">
                  <c:v>43528</c:v>
                </c:pt>
                <c:pt idx="22">
                  <c:v>43529</c:v>
                </c:pt>
                <c:pt idx="23">
                  <c:v>43530</c:v>
                </c:pt>
                <c:pt idx="24">
                  <c:v>43531</c:v>
                </c:pt>
                <c:pt idx="25">
                  <c:v>43532</c:v>
                </c:pt>
                <c:pt idx="26">
                  <c:v>43533</c:v>
                </c:pt>
                <c:pt idx="27">
                  <c:v>43534</c:v>
                </c:pt>
                <c:pt idx="28">
                  <c:v>43535</c:v>
                </c:pt>
                <c:pt idx="29">
                  <c:v>43536</c:v>
                </c:pt>
                <c:pt idx="30">
                  <c:v>43537</c:v>
                </c:pt>
                <c:pt idx="31">
                  <c:v>43538</c:v>
                </c:pt>
                <c:pt idx="32">
                  <c:v>43539</c:v>
                </c:pt>
                <c:pt idx="33">
                  <c:v>43540</c:v>
                </c:pt>
                <c:pt idx="34">
                  <c:v>43541</c:v>
                </c:pt>
                <c:pt idx="35">
                  <c:v>43542</c:v>
                </c:pt>
                <c:pt idx="36">
                  <c:v>43543</c:v>
                </c:pt>
                <c:pt idx="37">
                  <c:v>43544</c:v>
                </c:pt>
                <c:pt idx="38">
                  <c:v>43545</c:v>
                </c:pt>
                <c:pt idx="39">
                  <c:v>43546</c:v>
                </c:pt>
                <c:pt idx="40">
                  <c:v>43547</c:v>
                </c:pt>
                <c:pt idx="41">
                  <c:v>43548</c:v>
                </c:pt>
                <c:pt idx="42">
                  <c:v>43549</c:v>
                </c:pt>
                <c:pt idx="43">
                  <c:v>43550</c:v>
                </c:pt>
                <c:pt idx="44">
                  <c:v>43551</c:v>
                </c:pt>
                <c:pt idx="45">
                  <c:v>43552</c:v>
                </c:pt>
              </c:numCache>
            </c:numRef>
          </c:cat>
          <c:val>
            <c:numRef>
              <c:f>Sheet1!$D$2:$D$47</c:f>
              <c:numCache>
                <c:formatCode>General</c:formatCode>
                <c:ptCount val="4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CAF-4F9D-A458-62DA4FF8BB4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DouglasCollegeVideo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Sheet1!$A$2:$A$47</c:f>
              <c:numCache>
                <c:formatCode>m/d/yyyy</c:formatCode>
                <c:ptCount val="46"/>
                <c:pt idx="0">
                  <c:v>43507</c:v>
                </c:pt>
                <c:pt idx="1">
                  <c:v>43508</c:v>
                </c:pt>
                <c:pt idx="2">
                  <c:v>43509</c:v>
                </c:pt>
                <c:pt idx="3">
                  <c:v>43510</c:v>
                </c:pt>
                <c:pt idx="4">
                  <c:v>43511</c:v>
                </c:pt>
                <c:pt idx="5">
                  <c:v>43512</c:v>
                </c:pt>
                <c:pt idx="6">
                  <c:v>43513</c:v>
                </c:pt>
                <c:pt idx="7">
                  <c:v>43514</c:v>
                </c:pt>
                <c:pt idx="8">
                  <c:v>43515</c:v>
                </c:pt>
                <c:pt idx="9">
                  <c:v>43516</c:v>
                </c:pt>
                <c:pt idx="10">
                  <c:v>43517</c:v>
                </c:pt>
                <c:pt idx="11">
                  <c:v>43518</c:v>
                </c:pt>
                <c:pt idx="12">
                  <c:v>43519</c:v>
                </c:pt>
                <c:pt idx="13">
                  <c:v>43520</c:v>
                </c:pt>
                <c:pt idx="14">
                  <c:v>43521</c:v>
                </c:pt>
                <c:pt idx="15">
                  <c:v>43522</c:v>
                </c:pt>
                <c:pt idx="16">
                  <c:v>43523</c:v>
                </c:pt>
                <c:pt idx="17">
                  <c:v>43524</c:v>
                </c:pt>
                <c:pt idx="18">
                  <c:v>43525</c:v>
                </c:pt>
                <c:pt idx="19">
                  <c:v>43526</c:v>
                </c:pt>
                <c:pt idx="20">
                  <c:v>43527</c:v>
                </c:pt>
                <c:pt idx="21">
                  <c:v>43528</c:v>
                </c:pt>
                <c:pt idx="22">
                  <c:v>43529</c:v>
                </c:pt>
                <c:pt idx="23">
                  <c:v>43530</c:v>
                </c:pt>
                <c:pt idx="24">
                  <c:v>43531</c:v>
                </c:pt>
                <c:pt idx="25">
                  <c:v>43532</c:v>
                </c:pt>
                <c:pt idx="26">
                  <c:v>43533</c:v>
                </c:pt>
                <c:pt idx="27">
                  <c:v>43534</c:v>
                </c:pt>
                <c:pt idx="28">
                  <c:v>43535</c:v>
                </c:pt>
                <c:pt idx="29">
                  <c:v>43536</c:v>
                </c:pt>
                <c:pt idx="30">
                  <c:v>43537</c:v>
                </c:pt>
                <c:pt idx="31">
                  <c:v>43538</c:v>
                </c:pt>
                <c:pt idx="32">
                  <c:v>43539</c:v>
                </c:pt>
                <c:pt idx="33">
                  <c:v>43540</c:v>
                </c:pt>
                <c:pt idx="34">
                  <c:v>43541</c:v>
                </c:pt>
                <c:pt idx="35">
                  <c:v>43542</c:v>
                </c:pt>
                <c:pt idx="36">
                  <c:v>43543</c:v>
                </c:pt>
                <c:pt idx="37">
                  <c:v>43544</c:v>
                </c:pt>
                <c:pt idx="38">
                  <c:v>43545</c:v>
                </c:pt>
                <c:pt idx="39">
                  <c:v>43546</c:v>
                </c:pt>
                <c:pt idx="40">
                  <c:v>43547</c:v>
                </c:pt>
                <c:pt idx="41">
                  <c:v>43548</c:v>
                </c:pt>
                <c:pt idx="42">
                  <c:v>43549</c:v>
                </c:pt>
                <c:pt idx="43">
                  <c:v>43550</c:v>
                </c:pt>
                <c:pt idx="44">
                  <c:v>43551</c:v>
                </c:pt>
                <c:pt idx="45">
                  <c:v>43552</c:v>
                </c:pt>
              </c:numCache>
            </c:numRef>
          </c:cat>
          <c:val>
            <c:numRef>
              <c:f>Sheet1!$E$2:$E$47</c:f>
              <c:numCache>
                <c:formatCode>General</c:formatCode>
                <c:ptCount val="4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CAF-4F9D-A458-62DA4FF8BB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53131008"/>
        <c:axId val="553137240"/>
      </c:lineChart>
      <c:dateAx>
        <c:axId val="553131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3137240"/>
        <c:crosses val="autoZero"/>
        <c:auto val="1"/>
        <c:lblOffset val="100"/>
        <c:baseTimeUnit val="days"/>
      </c:dateAx>
      <c:valAx>
        <c:axId val="553137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3131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1AC6A-08C0-46FE-A137-15350E3EDD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51B9E8-714E-49CF-AF7B-9B331E4A1F4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Academica Group</a:t>
            </a:r>
          </a:p>
        </p:txBody>
      </p:sp>
    </p:spTree>
    <p:extLst>
      <p:ext uri="{BB962C8B-B14F-4D97-AF65-F5344CB8AC3E}">
        <p14:creationId xmlns:p14="http://schemas.microsoft.com/office/powerpoint/2010/main" val="37718955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1F077-2445-4E11-9FAC-FBDFFA11F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47DBB5-CE88-4925-B48A-2D48BE2332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19780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4172050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7953369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7959846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0280685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164119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312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Vancouver Community College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538545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101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British Columbia Institute of Technology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1839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Langara College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7682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DouglasCollegeVideo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76051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D52554-29CC-4DF9-85FC-B43B2E1F03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02/11/2019 - 03/28/2019</a:t>
            </a:r>
          </a:p>
        </p:txBody>
      </p:sp>
    </p:spTree>
    <p:extLst>
      <p:ext uri="{BB962C8B-B14F-4D97-AF65-F5344CB8AC3E}">
        <p14:creationId xmlns:p14="http://schemas.microsoft.com/office/powerpoint/2010/main" val="37209817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5C299-1ACC-4FE6-94ED-603E39030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0E75DD-6B7A-4055-BB11-534C98DF4C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74600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2FCDA2-B02C-4230-B872-3132A763EE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02/11/2019 - 03/28/2019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B67B0A-7A6F-4EB7-9AB1-43B36D9C1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42168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83319-C662-4FA4-B710-D8276F0C5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BC7671-3168-48FD-A7FF-E7B87305B4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148030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77E08A-41F2-43DA-A0F1-B2A953A20D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02/11/2019 - 03/28/2019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9B22FF-2922-474C-9D49-D17C72831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2632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DA02A-38E8-4159-B6BE-3C54BA218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Total Videos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32AE24-04E7-4060-BC20-DCA11A695E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45009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66A5F7-D0C8-4E71-81B7-43E1B43C83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02/11/2019 - 03/28/2019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853BF-5E56-4D2C-BC9E-C40392167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708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314A4-F1EF-46F5-8F01-9F7E75876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Total Video Views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D788FC7-3BBC-4E7A-8EA8-818198F481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79992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D537D7-F46F-4634-8FB2-00BFFF41E6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02/11/2019 - 03/28/2019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25454E-239A-4148-93D9-7A17718AC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54579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C18472-89EA-4F7E-9677-A843939C9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All Pages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BA22E0-416F-4798-9231-248CA9B52D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97852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649604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66281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2979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89231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75980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95860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5977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6841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Vancouver Community College - 2019-03-18 21:46:14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2018 VCC Outstanding Alumni Award winner, Curtis Krahn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03/30/2019 04:14:57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788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Vancouver Community College - 2019-03-18 21:43:48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2018 VCC Outstanding Alumni Award winner, Kyoung Yong Lee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03/30/2019 04:14:57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213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Vancouver Community College - 2019-03-18 21:41:18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2018 VCC Outstanding Alumni Award winner, Jeremy Inglett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03/30/2019 04:14:57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591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Vancouver Community College - 2019-03-18 21:38:14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2018 VCC Outstanding Alumni Award winner, Alan Matheson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03/30/2019 04:14:57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5040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Langara College - 2019-03-18 17:54:01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B49 - Scholarships and Bursaries - Lindsay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03/30/2019 17:11:48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3694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Langara College - 2019-03-18 17:53:58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B49 - Scholarships and Bursaries - Ashley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03/30/2019 17:11:48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881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British Columbia Institute of Technology - 2019-03-15 17:51:28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Electrical and Computer Engineering Technology, Automation and Instrumentation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03/30/2019 17:08:04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8828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029933-31D2-440B-99E8-9905EC0FB5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02/11/2019 - 03/28/2019</a:t>
            </a:r>
          </a:p>
        </p:txBody>
      </p:sp>
    </p:spTree>
    <p:extLst>
      <p:ext uri="{BB962C8B-B14F-4D97-AF65-F5344CB8AC3E}">
        <p14:creationId xmlns:p14="http://schemas.microsoft.com/office/powerpoint/2010/main" val="2237512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761A2-16C6-427B-9FD1-6C80D7C06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All Pages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DABFDF-B855-46DD-BF83-BA8A8663F5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58590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089504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83005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00699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613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92720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98970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7794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7906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British Columbia Institute of Technology - 2019-03-11 18:33:41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Telecommunications Systems Technician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03/30/2019 17:08:04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2296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British Columbia Institute of Technology - 2019-03-11 18:28:06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Industrial Instrumentation and Process Control Technician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03/30/2019 17:08:04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9218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DouglasCollegeVideo - 2019-03-07 19:59:19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Douglas College Foundation - Anoop Virk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03/30/2019 17:37:20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9170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British Columbia Institute of Technology - 2019-03-05 23:25:13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Inside BCIT: Meet Amy Fell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03/30/2019 17:08:04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944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British Columbia Institute of Technology - 2019-03-05 22:25:21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First Day of School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03/30/2019 17:08:04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041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British Columbia Institute of Technology - 2019-03-05 22:10:53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Orientation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03/30/2019 17:08:04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559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British Columbia Institute of Technology - 2019-03-05 21:54:37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Room Tour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03/30/2019 17:08:04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5529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91700F-90C5-4D69-894A-23AC73517B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02/11/2019 - 03/28/2019</a:t>
            </a:r>
          </a:p>
        </p:txBody>
      </p:sp>
    </p:spTree>
    <p:extLst>
      <p:ext uri="{BB962C8B-B14F-4D97-AF65-F5344CB8AC3E}">
        <p14:creationId xmlns:p14="http://schemas.microsoft.com/office/powerpoint/2010/main" val="11097895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6E773-75D0-4AB3-8D02-04E157E1C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All Pages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0BDA8F-DEDE-419C-BBD6-4E77E35397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44334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709188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37363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68838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65993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50729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39621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36356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2604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British Columbia Institute of Technology - 2019-03-05 21:38:20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Moving to Vienna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03/30/2019 17:08:04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17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Langara College - 2019-02-28 00:47:13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Employee Giving: The Power of Community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03/30/2019 17:11:48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3513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British Columbia Institute of Technology - 2019-02-27 23:47:44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BCIT Convocation February 26, 2019 (1:30pm)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03/30/2019 17:08:04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6370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British Columbia Institute of Technology - 2019-02-27 23:30:38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BCIT Convocation February 26, 2019 (1:30pm) - Keynote Charmaine Crooks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03/30/2019 17:08:04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551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British Columbia Institute of Technology - 2019-02-27 23:26:51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BCIT Convocation February 26, 2019 (6:30pm) - Keynote Catherine Roome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03/30/2019 17:08:04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5148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British Columbia Institute of Technology - 2019-02-27 23:00:02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BCIT Convocation February 26, 2019 (6:30pm)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03/30/2019 17:08:04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070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British Columbia Institute of Technology - 2019-02-27 22:03:00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BCIT Convocation February 27, 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03/30/2019 17:08:04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05127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3615D7-CC59-4F23-B6D2-35092F055D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02/11/2019 - 03/28/2019</a:t>
            </a:r>
          </a:p>
        </p:txBody>
      </p:sp>
    </p:spTree>
    <p:extLst>
      <p:ext uri="{BB962C8B-B14F-4D97-AF65-F5344CB8AC3E}">
        <p14:creationId xmlns:p14="http://schemas.microsoft.com/office/powerpoint/2010/main" val="4732757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6E6CF-7D7A-458B-9602-314DB756E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All Pages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9E7168-06C7-484A-BAA5-864F3C2FD9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14341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789456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41523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29822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13194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76100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1603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94890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842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British Columbia Institute of Technology - 2019-02-27 20:59:24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BCIT Convocation February 27, 2019 - Keynote Donna Wilson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03/30/2019 17:08:04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366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British Columbia Institute of Technology - 2019-02-22 20:44:59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Education for a Complex World - BCIT School of Construction and the Environment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03/30/2019 17:08:04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29574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0A67F5-8F3C-4BC7-BEA3-952055DF63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02/11/2019 - 03/28/2019</a:t>
            </a:r>
          </a:p>
        </p:txBody>
      </p:sp>
    </p:spTree>
    <p:extLst>
      <p:ext uri="{BB962C8B-B14F-4D97-AF65-F5344CB8AC3E}">
        <p14:creationId xmlns:p14="http://schemas.microsoft.com/office/powerpoint/2010/main" val="21631580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574</Words>
  <Application>Microsoft Office PowerPoint</Application>
  <PresentationFormat>On-screen Show (4:3)</PresentationFormat>
  <Paragraphs>238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quintly_template</vt:lpstr>
      <vt:lpstr>Overview</vt:lpstr>
      <vt:lpstr>Youtube Key Metrics Table | All Pages</vt:lpstr>
      <vt:lpstr>Youtube Key Metrics Radar | All Pages</vt:lpstr>
      <vt:lpstr>Youtube Subscribers | All Pages</vt:lpstr>
      <vt:lpstr>Youtube Total Videos | All Pages</vt:lpstr>
      <vt:lpstr>Youtube Total Video Views | All Pages</vt:lpstr>
      <vt:lpstr>Youtube Videos Table | All Pages - 1 of 4</vt:lpstr>
      <vt:lpstr>Youtube Videos Table | All Pages - 2 of 4</vt:lpstr>
      <vt:lpstr>Youtube Videos Table | All Pages - 3 of 4</vt:lpstr>
      <vt:lpstr>Youtube Videos Table | All Pages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Frederik Peiniger</dc:creator>
  <cp:lastModifiedBy>Frederik Peiniger</cp:lastModifiedBy>
  <cp:revision>1</cp:revision>
  <dcterms:created xsi:type="dcterms:W3CDTF">2019-03-30T18:03:44Z</dcterms:created>
  <dcterms:modified xsi:type="dcterms:W3CDTF">2019-03-30T18:04:05Z</dcterms:modified>
</cp:coreProperties>
</file>