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CD419-FA0D-422F-A71F-2109AC1221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250DB-4200-46FF-983D-01F9E6C04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Academica Group</a:t>
            </a:r>
          </a:p>
        </p:txBody>
      </p:sp>
    </p:spTree>
    <p:extLst>
      <p:ext uri="{BB962C8B-B14F-4D97-AF65-F5344CB8AC3E}">
        <p14:creationId xmlns:p14="http://schemas.microsoft.com/office/powerpoint/2010/main" val="3704797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Deep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2019-03-30T18:04:05Z</dcterms:created>
  <dcterms:modified xsi:type="dcterms:W3CDTF">2019-03-30T18:04:08Z</dcterms:modified>
</cp:coreProperties>
</file>