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9" r:id="rId50"/>
    <p:sldId id="310" r:id="rId51"/>
    <p:sldId id="312" r:id="rId52"/>
    <p:sldId id="313" r:id="rId53"/>
    <p:sldId id="314" r:id="rId54"/>
    <p:sldId id="315" r:id="rId55"/>
    <p:sldId id="316" r:id="rId56"/>
    <p:sldId id="317" r:id="rId57"/>
    <p:sldId id="318" r:id="rId58"/>
    <p:sldId id="320" r:id="rId59"/>
    <p:sldId id="321" r:id="rId60"/>
    <p:sldId id="322" r:id="rId61"/>
    <p:sldId id="323" r:id="rId62"/>
    <p:sldId id="324" r:id="rId63"/>
  </p:sldIdLst>
  <p:sldSz cx="9144000" cy="6858000" type="screen4x3"/>
  <p:notesSz cx="6858000" cy="9144000"/>
  <p:embeddedFontLst>
    <p:embeddedFont>
      <p:font typeface="Calibri" panose="020F0502020204030204" pitchFamily="34" charset="0"/>
      <p:regular r:id="rId64"/>
      <p:bold r:id="rId65"/>
      <p:italic r:id="rId66"/>
      <p:bold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2AB3-4299-BEF6-7569616EDD27}"/>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2AB3-4299-BEF6-7569616EDD27}"/>
            </c:ext>
          </c:extLst>
        </c:ser>
        <c:dLbls>
          <c:showLegendKey val="0"/>
          <c:showVal val="0"/>
          <c:showCatName val="0"/>
          <c:showSerName val="0"/>
          <c:showPercent val="0"/>
          <c:showBubbleSize val="0"/>
        </c:dLbls>
        <c:smooth val="0"/>
        <c:axId val="296794288"/>
        <c:axId val="296792976"/>
      </c:lineChart>
      <c:dateAx>
        <c:axId val="29679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2976"/>
        <c:crosses val="autoZero"/>
        <c:auto val="1"/>
        <c:lblOffset val="100"/>
        <c:baseTimeUnit val="days"/>
      </c:dateAx>
      <c:valAx>
        <c:axId val="29679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7</c:v>
                </c:pt>
                <c:pt idx="1">
                  <c:v>38</c:v>
                </c:pt>
              </c:numCache>
            </c:numRef>
          </c:val>
          <c:extLst>
            <c:ext xmlns:c16="http://schemas.microsoft.com/office/drawing/2014/chart" uri="{C3380CC4-5D6E-409C-BE32-E72D297353CC}">
              <c16:uniqueId val="{00000000-D66B-4CFC-9B2F-2238AC75456D}"/>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D66B-4CFC-9B2F-2238AC75456D}"/>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D66B-4CFC-9B2F-2238AC75456D}"/>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D66B-4CFC-9B2F-2238AC75456D}"/>
            </c:ext>
          </c:extLst>
        </c:ser>
        <c:dLbls>
          <c:showLegendKey val="0"/>
          <c:showVal val="0"/>
          <c:showCatName val="0"/>
          <c:showSerName val="0"/>
          <c:showPercent val="0"/>
          <c:showBubbleSize val="0"/>
        </c:dLbls>
        <c:gapWidth val="150"/>
        <c:overlap val="100"/>
        <c:axId val="423134656"/>
        <c:axId val="423127112"/>
      </c:barChart>
      <c:catAx>
        <c:axId val="42313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27112"/>
        <c:crosses val="autoZero"/>
        <c:auto val="1"/>
        <c:lblAlgn val="ctr"/>
        <c:lblOffset val="100"/>
        <c:noMultiLvlLbl val="0"/>
      </c:catAx>
      <c:valAx>
        <c:axId val="423127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3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3</c:v>
                </c:pt>
                <c:pt idx="1">
                  <c:v>1</c:v>
                </c:pt>
                <c:pt idx="2">
                  <c:v>5</c:v>
                </c:pt>
                <c:pt idx="3">
                  <c:v>1</c:v>
                </c:pt>
                <c:pt idx="4">
                  <c:v>2</c:v>
                </c:pt>
                <c:pt idx="5">
                  <c:v>0</c:v>
                </c:pt>
                <c:pt idx="6">
                  <c:v>0</c:v>
                </c:pt>
                <c:pt idx="7">
                  <c:v>0</c:v>
                </c:pt>
                <c:pt idx="8">
                  <c:v>2</c:v>
                </c:pt>
                <c:pt idx="9">
                  <c:v>4</c:v>
                </c:pt>
                <c:pt idx="10">
                  <c:v>1</c:v>
                </c:pt>
                <c:pt idx="11">
                  <c:v>4</c:v>
                </c:pt>
                <c:pt idx="12">
                  <c:v>0</c:v>
                </c:pt>
                <c:pt idx="13">
                  <c:v>0</c:v>
                </c:pt>
                <c:pt idx="14">
                  <c:v>0</c:v>
                </c:pt>
                <c:pt idx="15">
                  <c:v>2</c:v>
                </c:pt>
                <c:pt idx="16">
                  <c:v>3</c:v>
                </c:pt>
                <c:pt idx="17">
                  <c:v>1</c:v>
                </c:pt>
                <c:pt idx="18">
                  <c:v>1</c:v>
                </c:pt>
                <c:pt idx="19">
                  <c:v>0</c:v>
                </c:pt>
                <c:pt idx="20">
                  <c:v>0</c:v>
                </c:pt>
                <c:pt idx="21">
                  <c:v>1</c:v>
                </c:pt>
                <c:pt idx="22">
                  <c:v>1</c:v>
                </c:pt>
                <c:pt idx="23">
                  <c:v>1</c:v>
                </c:pt>
                <c:pt idx="24">
                  <c:v>3</c:v>
                </c:pt>
                <c:pt idx="25">
                  <c:v>2</c:v>
                </c:pt>
                <c:pt idx="26">
                  <c:v>0</c:v>
                </c:pt>
                <c:pt idx="27">
                  <c:v>0</c:v>
                </c:pt>
                <c:pt idx="28">
                  <c:v>3</c:v>
                </c:pt>
                <c:pt idx="29">
                  <c:v>2</c:v>
                </c:pt>
                <c:pt idx="30">
                  <c:v>2</c:v>
                </c:pt>
                <c:pt idx="31">
                  <c:v>0</c:v>
                </c:pt>
                <c:pt idx="32">
                  <c:v>0</c:v>
                </c:pt>
                <c:pt idx="33">
                  <c:v>0</c:v>
                </c:pt>
                <c:pt idx="34">
                  <c:v>0</c:v>
                </c:pt>
                <c:pt idx="35">
                  <c:v>1</c:v>
                </c:pt>
                <c:pt idx="36">
                  <c:v>2</c:v>
                </c:pt>
                <c:pt idx="37">
                  <c:v>2</c:v>
                </c:pt>
                <c:pt idx="38">
                  <c:v>0</c:v>
                </c:pt>
                <c:pt idx="39">
                  <c:v>1</c:v>
                </c:pt>
                <c:pt idx="40">
                  <c:v>0</c:v>
                </c:pt>
                <c:pt idx="41">
                  <c:v>0</c:v>
                </c:pt>
                <c:pt idx="42">
                  <c:v>4</c:v>
                </c:pt>
                <c:pt idx="43">
                  <c:v>0</c:v>
                </c:pt>
                <c:pt idx="44">
                  <c:v>1</c:v>
                </c:pt>
                <c:pt idx="45">
                  <c:v>1</c:v>
                </c:pt>
              </c:numCache>
            </c:numRef>
          </c:val>
          <c:smooth val="0"/>
          <c:extLst>
            <c:ext xmlns:c16="http://schemas.microsoft.com/office/drawing/2014/chart" uri="{C3380CC4-5D6E-409C-BE32-E72D297353CC}">
              <c16:uniqueId val="{00000000-8B0A-45EC-A294-DFF5C940417F}"/>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3</c:v>
                </c:pt>
                <c:pt idx="2">
                  <c:v>2</c:v>
                </c:pt>
                <c:pt idx="3">
                  <c:v>3</c:v>
                </c:pt>
                <c:pt idx="4">
                  <c:v>5</c:v>
                </c:pt>
                <c:pt idx="5">
                  <c:v>2</c:v>
                </c:pt>
                <c:pt idx="6">
                  <c:v>1</c:v>
                </c:pt>
                <c:pt idx="7">
                  <c:v>1</c:v>
                </c:pt>
                <c:pt idx="8">
                  <c:v>5</c:v>
                </c:pt>
                <c:pt idx="9">
                  <c:v>4</c:v>
                </c:pt>
                <c:pt idx="10">
                  <c:v>3</c:v>
                </c:pt>
                <c:pt idx="11">
                  <c:v>8</c:v>
                </c:pt>
                <c:pt idx="12">
                  <c:v>3</c:v>
                </c:pt>
                <c:pt idx="13">
                  <c:v>2</c:v>
                </c:pt>
                <c:pt idx="14">
                  <c:v>1</c:v>
                </c:pt>
                <c:pt idx="15">
                  <c:v>2</c:v>
                </c:pt>
                <c:pt idx="16">
                  <c:v>2</c:v>
                </c:pt>
                <c:pt idx="17">
                  <c:v>3</c:v>
                </c:pt>
                <c:pt idx="18">
                  <c:v>1</c:v>
                </c:pt>
                <c:pt idx="19">
                  <c:v>1</c:v>
                </c:pt>
                <c:pt idx="20">
                  <c:v>0</c:v>
                </c:pt>
                <c:pt idx="21">
                  <c:v>1</c:v>
                </c:pt>
                <c:pt idx="22">
                  <c:v>2</c:v>
                </c:pt>
                <c:pt idx="23">
                  <c:v>1</c:v>
                </c:pt>
                <c:pt idx="24">
                  <c:v>2</c:v>
                </c:pt>
                <c:pt idx="25">
                  <c:v>4</c:v>
                </c:pt>
                <c:pt idx="26">
                  <c:v>5</c:v>
                </c:pt>
                <c:pt idx="27">
                  <c:v>1</c:v>
                </c:pt>
                <c:pt idx="28">
                  <c:v>3</c:v>
                </c:pt>
                <c:pt idx="29">
                  <c:v>3</c:v>
                </c:pt>
                <c:pt idx="30">
                  <c:v>0</c:v>
                </c:pt>
                <c:pt idx="31">
                  <c:v>0</c:v>
                </c:pt>
                <c:pt idx="32">
                  <c:v>1</c:v>
                </c:pt>
                <c:pt idx="33">
                  <c:v>0</c:v>
                </c:pt>
                <c:pt idx="34">
                  <c:v>0</c:v>
                </c:pt>
                <c:pt idx="35">
                  <c:v>1</c:v>
                </c:pt>
                <c:pt idx="36">
                  <c:v>1</c:v>
                </c:pt>
                <c:pt idx="37">
                  <c:v>1</c:v>
                </c:pt>
                <c:pt idx="38">
                  <c:v>1</c:v>
                </c:pt>
                <c:pt idx="39">
                  <c:v>1</c:v>
                </c:pt>
                <c:pt idx="40">
                  <c:v>1</c:v>
                </c:pt>
                <c:pt idx="41">
                  <c:v>0</c:v>
                </c:pt>
                <c:pt idx="42">
                  <c:v>1</c:v>
                </c:pt>
                <c:pt idx="43">
                  <c:v>1</c:v>
                </c:pt>
                <c:pt idx="44">
                  <c:v>3</c:v>
                </c:pt>
                <c:pt idx="45">
                  <c:v>1</c:v>
                </c:pt>
              </c:numCache>
            </c:numRef>
          </c:val>
          <c:smooth val="0"/>
          <c:extLst>
            <c:ext xmlns:c16="http://schemas.microsoft.com/office/drawing/2014/chart" uri="{C3380CC4-5D6E-409C-BE32-E72D297353CC}">
              <c16:uniqueId val="{00000001-8B0A-45EC-A294-DFF5C940417F}"/>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4</c:v>
                </c:pt>
                <c:pt idx="1">
                  <c:v>5</c:v>
                </c:pt>
                <c:pt idx="2">
                  <c:v>4</c:v>
                </c:pt>
                <c:pt idx="3">
                  <c:v>4</c:v>
                </c:pt>
                <c:pt idx="4">
                  <c:v>4</c:v>
                </c:pt>
                <c:pt idx="5">
                  <c:v>1</c:v>
                </c:pt>
                <c:pt idx="6">
                  <c:v>0</c:v>
                </c:pt>
                <c:pt idx="7">
                  <c:v>0</c:v>
                </c:pt>
                <c:pt idx="8">
                  <c:v>2</c:v>
                </c:pt>
                <c:pt idx="9">
                  <c:v>1</c:v>
                </c:pt>
                <c:pt idx="10">
                  <c:v>0</c:v>
                </c:pt>
                <c:pt idx="11">
                  <c:v>1</c:v>
                </c:pt>
                <c:pt idx="12">
                  <c:v>1</c:v>
                </c:pt>
                <c:pt idx="13">
                  <c:v>0</c:v>
                </c:pt>
                <c:pt idx="14">
                  <c:v>1</c:v>
                </c:pt>
                <c:pt idx="15">
                  <c:v>4</c:v>
                </c:pt>
                <c:pt idx="16">
                  <c:v>6</c:v>
                </c:pt>
                <c:pt idx="17">
                  <c:v>6</c:v>
                </c:pt>
                <c:pt idx="18">
                  <c:v>2</c:v>
                </c:pt>
                <c:pt idx="19">
                  <c:v>0</c:v>
                </c:pt>
                <c:pt idx="20">
                  <c:v>0</c:v>
                </c:pt>
                <c:pt idx="21">
                  <c:v>0</c:v>
                </c:pt>
                <c:pt idx="22">
                  <c:v>0</c:v>
                </c:pt>
                <c:pt idx="23">
                  <c:v>4</c:v>
                </c:pt>
                <c:pt idx="24">
                  <c:v>8</c:v>
                </c:pt>
                <c:pt idx="25">
                  <c:v>2</c:v>
                </c:pt>
                <c:pt idx="26">
                  <c:v>2</c:v>
                </c:pt>
                <c:pt idx="27">
                  <c:v>0</c:v>
                </c:pt>
                <c:pt idx="28">
                  <c:v>3</c:v>
                </c:pt>
                <c:pt idx="29">
                  <c:v>1</c:v>
                </c:pt>
                <c:pt idx="30">
                  <c:v>2</c:v>
                </c:pt>
                <c:pt idx="31">
                  <c:v>7</c:v>
                </c:pt>
                <c:pt idx="32">
                  <c:v>2</c:v>
                </c:pt>
                <c:pt idx="33">
                  <c:v>0</c:v>
                </c:pt>
                <c:pt idx="34">
                  <c:v>0</c:v>
                </c:pt>
                <c:pt idx="35">
                  <c:v>2</c:v>
                </c:pt>
                <c:pt idx="36">
                  <c:v>3</c:v>
                </c:pt>
                <c:pt idx="37">
                  <c:v>4</c:v>
                </c:pt>
                <c:pt idx="38">
                  <c:v>4</c:v>
                </c:pt>
                <c:pt idx="39">
                  <c:v>3</c:v>
                </c:pt>
                <c:pt idx="40">
                  <c:v>0</c:v>
                </c:pt>
                <c:pt idx="41">
                  <c:v>0</c:v>
                </c:pt>
                <c:pt idx="42">
                  <c:v>3</c:v>
                </c:pt>
                <c:pt idx="43">
                  <c:v>2</c:v>
                </c:pt>
                <c:pt idx="44">
                  <c:v>5</c:v>
                </c:pt>
                <c:pt idx="45">
                  <c:v>3</c:v>
                </c:pt>
              </c:numCache>
            </c:numRef>
          </c:val>
          <c:smooth val="0"/>
          <c:extLst>
            <c:ext xmlns:c16="http://schemas.microsoft.com/office/drawing/2014/chart" uri="{C3380CC4-5D6E-409C-BE32-E72D297353CC}">
              <c16:uniqueId val="{00000002-8B0A-45EC-A294-DFF5C940417F}"/>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3</c:v>
                </c:pt>
                <c:pt idx="3">
                  <c:v>3</c:v>
                </c:pt>
                <c:pt idx="4">
                  <c:v>1</c:v>
                </c:pt>
                <c:pt idx="5">
                  <c:v>2</c:v>
                </c:pt>
                <c:pt idx="6">
                  <c:v>0</c:v>
                </c:pt>
                <c:pt idx="7">
                  <c:v>0</c:v>
                </c:pt>
                <c:pt idx="8">
                  <c:v>2</c:v>
                </c:pt>
                <c:pt idx="9">
                  <c:v>1</c:v>
                </c:pt>
                <c:pt idx="10">
                  <c:v>1</c:v>
                </c:pt>
                <c:pt idx="11">
                  <c:v>3</c:v>
                </c:pt>
                <c:pt idx="12">
                  <c:v>0</c:v>
                </c:pt>
                <c:pt idx="13">
                  <c:v>0</c:v>
                </c:pt>
                <c:pt idx="14">
                  <c:v>4</c:v>
                </c:pt>
                <c:pt idx="15">
                  <c:v>2</c:v>
                </c:pt>
                <c:pt idx="16">
                  <c:v>2</c:v>
                </c:pt>
                <c:pt idx="17">
                  <c:v>4</c:v>
                </c:pt>
                <c:pt idx="18">
                  <c:v>1</c:v>
                </c:pt>
                <c:pt idx="19">
                  <c:v>1</c:v>
                </c:pt>
                <c:pt idx="20">
                  <c:v>0</c:v>
                </c:pt>
                <c:pt idx="21">
                  <c:v>2</c:v>
                </c:pt>
                <c:pt idx="22">
                  <c:v>2</c:v>
                </c:pt>
                <c:pt idx="23">
                  <c:v>2</c:v>
                </c:pt>
                <c:pt idx="24">
                  <c:v>2</c:v>
                </c:pt>
                <c:pt idx="25">
                  <c:v>2</c:v>
                </c:pt>
                <c:pt idx="26">
                  <c:v>1</c:v>
                </c:pt>
                <c:pt idx="27">
                  <c:v>0</c:v>
                </c:pt>
                <c:pt idx="28">
                  <c:v>2</c:v>
                </c:pt>
                <c:pt idx="29">
                  <c:v>2</c:v>
                </c:pt>
                <c:pt idx="30">
                  <c:v>0</c:v>
                </c:pt>
                <c:pt idx="31">
                  <c:v>0</c:v>
                </c:pt>
                <c:pt idx="32">
                  <c:v>1</c:v>
                </c:pt>
                <c:pt idx="33">
                  <c:v>1</c:v>
                </c:pt>
                <c:pt idx="34">
                  <c:v>0</c:v>
                </c:pt>
                <c:pt idx="35">
                  <c:v>2</c:v>
                </c:pt>
                <c:pt idx="36">
                  <c:v>2</c:v>
                </c:pt>
                <c:pt idx="37">
                  <c:v>1</c:v>
                </c:pt>
                <c:pt idx="38">
                  <c:v>3</c:v>
                </c:pt>
                <c:pt idx="39">
                  <c:v>1</c:v>
                </c:pt>
                <c:pt idx="40">
                  <c:v>0</c:v>
                </c:pt>
                <c:pt idx="41">
                  <c:v>0</c:v>
                </c:pt>
                <c:pt idx="42">
                  <c:v>2</c:v>
                </c:pt>
                <c:pt idx="43">
                  <c:v>1</c:v>
                </c:pt>
                <c:pt idx="44">
                  <c:v>1</c:v>
                </c:pt>
                <c:pt idx="45">
                  <c:v>2</c:v>
                </c:pt>
              </c:numCache>
            </c:numRef>
          </c:val>
          <c:smooth val="0"/>
          <c:extLst>
            <c:ext xmlns:c16="http://schemas.microsoft.com/office/drawing/2014/chart" uri="{C3380CC4-5D6E-409C-BE32-E72D297353CC}">
              <c16:uniqueId val="{00000003-8B0A-45EC-A294-DFF5C940417F}"/>
            </c:ext>
          </c:extLst>
        </c:ser>
        <c:dLbls>
          <c:showLegendKey val="0"/>
          <c:showVal val="0"/>
          <c:showCatName val="0"/>
          <c:showSerName val="0"/>
          <c:showPercent val="0"/>
          <c:showBubbleSize val="0"/>
        </c:dLbls>
        <c:smooth val="0"/>
        <c:axId val="423124816"/>
        <c:axId val="423144496"/>
      </c:lineChart>
      <c:dateAx>
        <c:axId val="42312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44496"/>
        <c:crosses val="autoZero"/>
        <c:auto val="1"/>
        <c:lblOffset val="100"/>
        <c:baseTimeUnit val="days"/>
      </c:dateAx>
      <c:valAx>
        <c:axId val="42314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2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18</c:v>
                </c:pt>
                <c:pt idx="1">
                  <c:v>40</c:v>
                </c:pt>
                <c:pt idx="2">
                  <c:v>26</c:v>
                </c:pt>
                <c:pt idx="3">
                  <c:v>6</c:v>
                </c:pt>
              </c:numCache>
            </c:numRef>
          </c:val>
          <c:extLst>
            <c:ext xmlns:c16="http://schemas.microsoft.com/office/drawing/2014/chart" uri="{C3380CC4-5D6E-409C-BE32-E72D297353CC}">
              <c16:uniqueId val="{00000000-33FB-46D0-A950-9BA0CBE0A7A0}"/>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28</c:v>
                </c:pt>
                <c:pt idx="1">
                  <c:v>32</c:v>
                </c:pt>
                <c:pt idx="2">
                  <c:v>70</c:v>
                </c:pt>
                <c:pt idx="3">
                  <c:v>49</c:v>
                </c:pt>
              </c:numCache>
            </c:numRef>
          </c:val>
          <c:extLst>
            <c:ext xmlns:c16="http://schemas.microsoft.com/office/drawing/2014/chart" uri="{C3380CC4-5D6E-409C-BE32-E72D297353CC}">
              <c16:uniqueId val="{00000001-33FB-46D0-A950-9BA0CBE0A7A0}"/>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10</c:v>
                </c:pt>
                <c:pt idx="1">
                  <c:v>8</c:v>
                </c:pt>
                <c:pt idx="2">
                  <c:v>7</c:v>
                </c:pt>
                <c:pt idx="3">
                  <c:v>6</c:v>
                </c:pt>
              </c:numCache>
            </c:numRef>
          </c:val>
          <c:extLst>
            <c:ext xmlns:c16="http://schemas.microsoft.com/office/drawing/2014/chart" uri="{C3380CC4-5D6E-409C-BE32-E72D297353CC}">
              <c16:uniqueId val="{00000002-33FB-46D0-A950-9BA0CBE0A7A0}"/>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Sheet1!$E$2:$E$5</c:f>
              <c:numCache>
                <c:formatCode>General</c:formatCode>
                <c:ptCount val="4"/>
                <c:pt idx="0">
                  <c:v>1</c:v>
                </c:pt>
                <c:pt idx="1">
                  <c:v>11</c:v>
                </c:pt>
                <c:pt idx="2">
                  <c:v>1</c:v>
                </c:pt>
                <c:pt idx="3">
                  <c:v>2</c:v>
                </c:pt>
              </c:numCache>
            </c:numRef>
          </c:val>
          <c:extLst>
            <c:ext xmlns:c16="http://schemas.microsoft.com/office/drawing/2014/chart" uri="{C3380CC4-5D6E-409C-BE32-E72D297353CC}">
              <c16:uniqueId val="{00000003-33FB-46D0-A950-9BA0CBE0A7A0}"/>
            </c:ext>
          </c:extLst>
        </c:ser>
        <c:ser>
          <c:idx val="4"/>
          <c:order val="4"/>
          <c:tx>
            <c:strRef>
              <c:f>Sheet1!$F$1</c:f>
              <c:strCache>
                <c:ptCount val="1"/>
                <c:pt idx="0">
                  <c:v>YouTube Video</c:v>
                </c:pt>
              </c:strCache>
            </c:strRef>
          </c:tx>
          <c:spPr>
            <a:solidFill>
              <a:schemeClr val="accent5"/>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Sheet1!$F$2:$F$5</c:f>
              <c:numCache>
                <c:formatCode>General</c:formatCode>
                <c:ptCount val="4"/>
                <c:pt idx="0">
                  <c:v>0</c:v>
                </c:pt>
                <c:pt idx="1">
                  <c:v>0</c:v>
                </c:pt>
                <c:pt idx="2">
                  <c:v>2</c:v>
                </c:pt>
                <c:pt idx="3">
                  <c:v>0</c:v>
                </c:pt>
              </c:numCache>
            </c:numRef>
          </c:val>
          <c:extLst>
            <c:ext xmlns:c16="http://schemas.microsoft.com/office/drawing/2014/chart" uri="{C3380CC4-5D6E-409C-BE32-E72D297353CC}">
              <c16:uniqueId val="{00000004-33FB-46D0-A950-9BA0CBE0A7A0}"/>
            </c:ext>
          </c:extLst>
        </c:ser>
        <c:dLbls>
          <c:showLegendKey val="0"/>
          <c:showVal val="0"/>
          <c:showCatName val="0"/>
          <c:showSerName val="0"/>
          <c:showPercent val="0"/>
          <c:showBubbleSize val="0"/>
        </c:dLbls>
        <c:gapWidth val="150"/>
        <c:overlap val="100"/>
        <c:axId val="434764112"/>
        <c:axId val="434758208"/>
      </c:barChart>
      <c:catAx>
        <c:axId val="43476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58208"/>
        <c:crosses val="autoZero"/>
        <c:auto val="1"/>
        <c:lblAlgn val="ctr"/>
        <c:lblOffset val="100"/>
        <c:noMultiLvlLbl val="0"/>
      </c:catAx>
      <c:valAx>
        <c:axId val="43475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6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numCache>
            </c:numRef>
          </c:val>
          <c:smooth val="0"/>
          <c:extLst>
            <c:ext xmlns:c16="http://schemas.microsoft.com/office/drawing/2014/chart" uri="{C3380CC4-5D6E-409C-BE32-E72D297353CC}">
              <c16:uniqueId val="{00000000-B45A-45D3-948E-51AC64A81CC0}"/>
            </c:ext>
          </c:extLst>
        </c:ser>
        <c:ser>
          <c:idx val="1"/>
          <c:order val="1"/>
          <c:tx>
            <c:strRef>
              <c:f>Sheet1!$C$1</c:f>
              <c:strCache>
                <c:ptCount val="1"/>
                <c:pt idx="0">
                  <c:v>myvcc</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B45A-45D3-948E-51AC64A81CC0}"/>
            </c:ext>
          </c:extLst>
        </c:ser>
        <c:ser>
          <c:idx val="2"/>
          <c:order val="2"/>
          <c:tx>
            <c:strRef>
              <c:f>Sheet1!$D$1</c:f>
              <c:strCache>
                <c:ptCount val="1"/>
                <c:pt idx="0">
                  <c:v>lifeatbcit</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numCache>
            </c:numRef>
          </c:val>
          <c:smooth val="0"/>
          <c:extLst>
            <c:ext xmlns:c16="http://schemas.microsoft.com/office/drawing/2014/chart" uri="{C3380CC4-5D6E-409C-BE32-E72D297353CC}">
              <c16:uniqueId val="{00000002-B45A-45D3-948E-51AC64A81CC0}"/>
            </c:ext>
          </c:extLst>
        </c:ser>
        <c:ser>
          <c:idx val="3"/>
          <c:order val="3"/>
          <c:tx>
            <c:strRef>
              <c:f>Sheet1!$E$1</c:f>
              <c:strCache>
                <c:ptCount val="1"/>
                <c:pt idx="0">
                  <c:v>douglascollege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B45A-45D3-948E-51AC64A81CC0}"/>
            </c:ext>
          </c:extLst>
        </c:ser>
        <c:dLbls>
          <c:showLegendKey val="0"/>
          <c:showVal val="0"/>
          <c:showCatName val="0"/>
          <c:showSerName val="0"/>
          <c:showPercent val="0"/>
          <c:showBubbleSize val="0"/>
        </c:dLbls>
        <c:smooth val="0"/>
        <c:axId val="434774280"/>
        <c:axId val="434768704"/>
      </c:lineChart>
      <c:dateAx>
        <c:axId val="43477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68704"/>
        <c:crosses val="autoZero"/>
        <c:auto val="1"/>
        <c:lblOffset val="100"/>
        <c:baseTimeUnit val="days"/>
      </c:dateAx>
      <c:valAx>
        <c:axId val="43476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8F10-435E-A7C0-E44A10BEDC00}"/>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8F10-435E-A7C0-E44A10BEDC00}"/>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8F10-435E-A7C0-E44A10BEDC00}"/>
            </c:ext>
          </c:extLst>
        </c:ser>
        <c:dLbls>
          <c:showLegendKey val="0"/>
          <c:showVal val="0"/>
          <c:showCatName val="0"/>
          <c:showSerName val="0"/>
          <c:showPercent val="0"/>
          <c:showBubbleSize val="0"/>
        </c:dLbls>
        <c:gapWidth val="150"/>
        <c:overlap val="100"/>
        <c:axId val="493638080"/>
        <c:axId val="493639720"/>
      </c:barChart>
      <c:catAx>
        <c:axId val="49363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39720"/>
        <c:crosses val="autoZero"/>
        <c:auto val="1"/>
        <c:lblAlgn val="ctr"/>
        <c:lblOffset val="100"/>
        <c:noMultiLvlLbl val="0"/>
      </c:catAx>
      <c:valAx>
        <c:axId val="493639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3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28B2-4F20-938C-E24F95F8B1C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28B2-4F20-938C-E24F95F8B1C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28B2-4F20-938C-E24F95F8B1C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28B2-4F20-938C-E24F95F8B1C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28B2-4F20-938C-E24F95F8B1CA}"/>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28B2-4F20-938C-E24F95F8B1CA}"/>
            </c:ext>
          </c:extLst>
        </c:ser>
        <c:dLbls>
          <c:showLegendKey val="0"/>
          <c:showVal val="0"/>
          <c:showCatName val="0"/>
          <c:showSerName val="0"/>
          <c:showPercent val="0"/>
          <c:showBubbleSize val="0"/>
        </c:dLbls>
        <c:smooth val="0"/>
        <c:axId val="537583408"/>
        <c:axId val="537586032"/>
      </c:lineChart>
      <c:dateAx>
        <c:axId val="53758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6032"/>
        <c:crosses val="autoZero"/>
        <c:auto val="1"/>
        <c:lblOffset val="100"/>
        <c:baseTimeUnit val="days"/>
      </c:dateAx>
      <c:valAx>
        <c:axId val="53758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49D8-4D29-B373-A1F2AEB098F2}"/>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c:v>
                </c:pt>
                <c:pt idx="1">
                  <c:v>1</c:v>
                </c:pt>
                <c:pt idx="2">
                  <c:v>0</c:v>
                </c:pt>
                <c:pt idx="3">
                  <c:v>0</c:v>
                </c:pt>
                <c:pt idx="4">
                  <c:v>0</c:v>
                </c:pt>
                <c:pt idx="5">
                  <c:v>0</c:v>
                </c:pt>
                <c:pt idx="6">
                  <c:v>0</c:v>
                </c:pt>
                <c:pt idx="7">
                  <c:v>0</c:v>
                </c:pt>
                <c:pt idx="8">
                  <c:v>1</c:v>
                </c:pt>
                <c:pt idx="9">
                  <c:v>0</c:v>
                </c:pt>
                <c:pt idx="10">
                  <c:v>0</c:v>
                </c:pt>
                <c:pt idx="11">
                  <c:v>1</c:v>
                </c:pt>
                <c:pt idx="12">
                  <c:v>1</c:v>
                </c:pt>
                <c:pt idx="13">
                  <c:v>0</c:v>
                </c:pt>
                <c:pt idx="14">
                  <c:v>0</c:v>
                </c:pt>
                <c:pt idx="15">
                  <c:v>0</c:v>
                </c:pt>
                <c:pt idx="16">
                  <c:v>1</c:v>
                </c:pt>
                <c:pt idx="17">
                  <c:v>0</c:v>
                </c:pt>
                <c:pt idx="18">
                  <c:v>0</c:v>
                </c:pt>
                <c:pt idx="19">
                  <c:v>0</c:v>
                </c:pt>
                <c:pt idx="20">
                  <c:v>0</c:v>
                </c:pt>
                <c:pt idx="21">
                  <c:v>0</c:v>
                </c:pt>
                <c:pt idx="22">
                  <c:v>1</c:v>
                </c:pt>
                <c:pt idx="23">
                  <c:v>0</c:v>
                </c:pt>
                <c:pt idx="24">
                  <c:v>0</c:v>
                </c:pt>
                <c:pt idx="25">
                  <c:v>1</c:v>
                </c:pt>
                <c:pt idx="26">
                  <c:v>0</c:v>
                </c:pt>
                <c:pt idx="27">
                  <c:v>0</c:v>
                </c:pt>
                <c:pt idx="28">
                  <c:v>1</c:v>
                </c:pt>
                <c:pt idx="29">
                  <c:v>0</c:v>
                </c:pt>
                <c:pt idx="30">
                  <c:v>0</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49D8-4D29-B373-A1F2AEB098F2}"/>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49D8-4D29-B373-A1F2AEB098F2}"/>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49D8-4D29-B373-A1F2AEB098F2}"/>
            </c:ext>
          </c:extLst>
        </c:ser>
        <c:dLbls>
          <c:showLegendKey val="0"/>
          <c:showVal val="0"/>
          <c:showCatName val="0"/>
          <c:showSerName val="0"/>
          <c:showPercent val="0"/>
          <c:showBubbleSize val="0"/>
        </c:dLbls>
        <c:smooth val="0"/>
        <c:axId val="537582096"/>
        <c:axId val="537589640"/>
      </c:lineChart>
      <c:dateAx>
        <c:axId val="53758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9640"/>
        <c:crosses val="autoZero"/>
        <c:auto val="1"/>
        <c:lblOffset val="100"/>
        <c:baseTimeUnit val="days"/>
      </c:dateAx>
      <c:valAx>
        <c:axId val="53758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399</c:v>
                </c:pt>
                <c:pt idx="2">
                  <c:v>146</c:v>
                </c:pt>
                <c:pt idx="3">
                  <c:v>191</c:v>
                </c:pt>
                <c:pt idx="4">
                  <c:v>184</c:v>
                </c:pt>
                <c:pt idx="5">
                  <c:v>145</c:v>
                </c:pt>
                <c:pt idx="6">
                  <c:v>32</c:v>
                </c:pt>
              </c:numCache>
            </c:numRef>
          </c:val>
          <c:extLst>
            <c:ext xmlns:c16="http://schemas.microsoft.com/office/drawing/2014/chart" uri="{C3380CC4-5D6E-409C-BE32-E72D297353CC}">
              <c16:uniqueId val="{00000000-1D3B-40EC-832A-8A6CDD0AFBF2}"/>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160</c:v>
                </c:pt>
                <c:pt idx="1">
                  <c:v>268</c:v>
                </c:pt>
                <c:pt idx="2">
                  <c:v>427</c:v>
                </c:pt>
                <c:pt idx="3">
                  <c:v>290</c:v>
                </c:pt>
                <c:pt idx="4">
                  <c:v>137</c:v>
                </c:pt>
                <c:pt idx="5">
                  <c:v>73</c:v>
                </c:pt>
                <c:pt idx="6">
                  <c:v>0</c:v>
                </c:pt>
              </c:numCache>
            </c:numRef>
          </c:val>
          <c:extLst>
            <c:ext xmlns:c16="http://schemas.microsoft.com/office/drawing/2014/chart" uri="{C3380CC4-5D6E-409C-BE32-E72D297353CC}">
              <c16:uniqueId val="{00000001-1D3B-40EC-832A-8A6CDD0AFBF2}"/>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422</c:v>
                </c:pt>
                <c:pt idx="1">
                  <c:v>919</c:v>
                </c:pt>
                <c:pt idx="2">
                  <c:v>923</c:v>
                </c:pt>
                <c:pt idx="3">
                  <c:v>179</c:v>
                </c:pt>
                <c:pt idx="4">
                  <c:v>359</c:v>
                </c:pt>
                <c:pt idx="5">
                  <c:v>0</c:v>
                </c:pt>
                <c:pt idx="6">
                  <c:v>0</c:v>
                </c:pt>
              </c:numCache>
            </c:numRef>
          </c:val>
          <c:extLst>
            <c:ext xmlns:c16="http://schemas.microsoft.com/office/drawing/2014/chart" uri="{C3380CC4-5D6E-409C-BE32-E72D297353CC}">
              <c16:uniqueId val="{00000002-1D3B-40EC-832A-8A6CDD0AFBF2}"/>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459</c:v>
                </c:pt>
                <c:pt idx="1">
                  <c:v>640</c:v>
                </c:pt>
                <c:pt idx="2">
                  <c:v>351</c:v>
                </c:pt>
                <c:pt idx="3">
                  <c:v>415</c:v>
                </c:pt>
                <c:pt idx="4">
                  <c:v>243</c:v>
                </c:pt>
                <c:pt idx="5">
                  <c:v>359</c:v>
                </c:pt>
                <c:pt idx="6">
                  <c:v>0</c:v>
                </c:pt>
              </c:numCache>
            </c:numRef>
          </c:val>
          <c:extLst>
            <c:ext xmlns:c16="http://schemas.microsoft.com/office/drawing/2014/chart" uri="{C3380CC4-5D6E-409C-BE32-E72D297353CC}">
              <c16:uniqueId val="{00000003-1D3B-40EC-832A-8A6CDD0AFBF2}"/>
            </c:ext>
          </c:extLst>
        </c:ser>
        <c:ser>
          <c:idx val="4"/>
          <c:order val="4"/>
          <c:tx>
            <c:strRef>
              <c:f>Sheet1!$F$1</c:f>
              <c:strCache>
                <c:ptCount val="1"/>
                <c:pt idx="0">
                  <c:v>IG douglascollege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1937</c:v>
                </c:pt>
                <c:pt idx="1">
                  <c:v>669</c:v>
                </c:pt>
                <c:pt idx="2">
                  <c:v>203</c:v>
                </c:pt>
                <c:pt idx="3">
                  <c:v>1888</c:v>
                </c:pt>
                <c:pt idx="4">
                  <c:v>0</c:v>
                </c:pt>
                <c:pt idx="5">
                  <c:v>0</c:v>
                </c:pt>
                <c:pt idx="6">
                  <c:v>0</c:v>
                </c:pt>
              </c:numCache>
            </c:numRef>
          </c:val>
          <c:extLst>
            <c:ext xmlns:c16="http://schemas.microsoft.com/office/drawing/2014/chart" uri="{C3380CC4-5D6E-409C-BE32-E72D297353CC}">
              <c16:uniqueId val="{00000004-1D3B-40EC-832A-8A6CDD0AFBF2}"/>
            </c:ext>
          </c:extLst>
        </c:ser>
        <c:ser>
          <c:idx val="5"/>
          <c:order val="5"/>
          <c:tx>
            <c:strRef>
              <c:f>Sheet1!$G$1</c:f>
              <c:strCache>
                <c:ptCount val="1"/>
                <c:pt idx="0">
                  <c:v>IG langaracollege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1886</c:v>
                </c:pt>
                <c:pt idx="1">
                  <c:v>3030</c:v>
                </c:pt>
                <c:pt idx="2">
                  <c:v>1988</c:v>
                </c:pt>
                <c:pt idx="3">
                  <c:v>2523</c:v>
                </c:pt>
                <c:pt idx="4">
                  <c:v>1476</c:v>
                </c:pt>
                <c:pt idx="5">
                  <c:v>1910</c:v>
                </c:pt>
                <c:pt idx="6">
                  <c:v>0</c:v>
                </c:pt>
              </c:numCache>
            </c:numRef>
          </c:val>
          <c:extLst>
            <c:ext xmlns:c16="http://schemas.microsoft.com/office/drawing/2014/chart" uri="{C3380CC4-5D6E-409C-BE32-E72D297353CC}">
              <c16:uniqueId val="{00000005-1D3B-40EC-832A-8A6CDD0AFBF2}"/>
            </c:ext>
          </c:extLst>
        </c:ser>
        <c:ser>
          <c:idx val="6"/>
          <c:order val="6"/>
          <c:tx>
            <c:strRef>
              <c:f>Sheet1!$H$1</c:f>
              <c:strCache>
                <c:ptCount val="1"/>
                <c:pt idx="0">
                  <c:v>IG lifeatbcit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276</c:v>
                </c:pt>
                <c:pt idx="1">
                  <c:v>1420</c:v>
                </c:pt>
                <c:pt idx="2">
                  <c:v>1578</c:v>
                </c:pt>
                <c:pt idx="3">
                  <c:v>624</c:v>
                </c:pt>
                <c:pt idx="4">
                  <c:v>1463</c:v>
                </c:pt>
                <c:pt idx="5">
                  <c:v>109</c:v>
                </c:pt>
                <c:pt idx="6">
                  <c:v>0</c:v>
                </c:pt>
              </c:numCache>
            </c:numRef>
          </c:val>
          <c:extLst>
            <c:ext xmlns:c16="http://schemas.microsoft.com/office/drawing/2014/chart" uri="{C3380CC4-5D6E-409C-BE32-E72D297353CC}">
              <c16:uniqueId val="{00000006-1D3B-40EC-832A-8A6CDD0AFBF2}"/>
            </c:ext>
          </c:extLst>
        </c:ser>
        <c:ser>
          <c:idx val="7"/>
          <c:order val="7"/>
          <c:tx>
            <c:strRef>
              <c:f>Sheet1!$I$1</c:f>
              <c:strCache>
                <c:ptCount val="1"/>
                <c:pt idx="0">
                  <c:v>IG myvcc</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283</c:v>
                </c:pt>
                <c:pt idx="2">
                  <c:v>377</c:v>
                </c:pt>
                <c:pt idx="3">
                  <c:v>579</c:v>
                </c:pt>
                <c:pt idx="4">
                  <c:v>577</c:v>
                </c:pt>
                <c:pt idx="5">
                  <c:v>92</c:v>
                </c:pt>
                <c:pt idx="6">
                  <c:v>0</c:v>
                </c:pt>
              </c:numCache>
            </c:numRef>
          </c:val>
          <c:extLst>
            <c:ext xmlns:c16="http://schemas.microsoft.com/office/drawing/2014/chart" uri="{C3380CC4-5D6E-409C-BE32-E72D297353CC}">
              <c16:uniqueId val="{00000007-1D3B-40EC-832A-8A6CDD0AFBF2}"/>
            </c:ext>
          </c:extLst>
        </c:ser>
        <c:ser>
          <c:idx val="8"/>
          <c:order val="8"/>
          <c:tx>
            <c:strRef>
              <c:f>Sheet1!$J$1</c:f>
              <c:strCache>
                <c:ptCount val="1"/>
                <c:pt idx="0">
                  <c:v>TW 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86</c:v>
                </c:pt>
                <c:pt idx="1">
                  <c:v>198</c:v>
                </c:pt>
                <c:pt idx="2">
                  <c:v>185</c:v>
                </c:pt>
                <c:pt idx="3">
                  <c:v>91</c:v>
                </c:pt>
                <c:pt idx="4">
                  <c:v>74</c:v>
                </c:pt>
                <c:pt idx="5">
                  <c:v>65</c:v>
                </c:pt>
                <c:pt idx="6">
                  <c:v>9</c:v>
                </c:pt>
              </c:numCache>
            </c:numRef>
          </c:val>
          <c:extLst>
            <c:ext xmlns:c16="http://schemas.microsoft.com/office/drawing/2014/chart" uri="{C3380CC4-5D6E-409C-BE32-E72D297353CC}">
              <c16:uniqueId val="{00000008-1D3B-40EC-832A-8A6CDD0AFBF2}"/>
            </c:ext>
          </c:extLst>
        </c:ser>
        <c:ser>
          <c:idx val="9"/>
          <c:order val="9"/>
          <c:tx>
            <c:strRef>
              <c:f>Sheet1!$K$1</c:f>
              <c:strCache>
                <c:ptCount val="1"/>
                <c:pt idx="0">
                  <c:v>TW Douglas College</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45</c:v>
                </c:pt>
                <c:pt idx="1">
                  <c:v>113</c:v>
                </c:pt>
                <c:pt idx="2">
                  <c:v>40</c:v>
                </c:pt>
                <c:pt idx="3">
                  <c:v>56</c:v>
                </c:pt>
                <c:pt idx="4">
                  <c:v>44</c:v>
                </c:pt>
                <c:pt idx="5">
                  <c:v>25</c:v>
                </c:pt>
                <c:pt idx="6">
                  <c:v>14</c:v>
                </c:pt>
              </c:numCache>
            </c:numRef>
          </c:val>
          <c:extLst>
            <c:ext xmlns:c16="http://schemas.microsoft.com/office/drawing/2014/chart" uri="{C3380CC4-5D6E-409C-BE32-E72D297353CC}">
              <c16:uniqueId val="{00000009-1D3B-40EC-832A-8A6CDD0AFBF2}"/>
            </c:ext>
          </c:extLst>
        </c:ser>
        <c:ser>
          <c:idx val="10"/>
          <c:order val="10"/>
          <c:tx>
            <c:strRef>
              <c:f>Sheet1!$L$1</c:f>
              <c:strCache>
                <c:ptCount val="1"/>
                <c:pt idx="0">
                  <c:v>TW George Brown College</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269</c:v>
                </c:pt>
                <c:pt idx="1">
                  <c:v>768</c:v>
                </c:pt>
                <c:pt idx="2">
                  <c:v>311</c:v>
                </c:pt>
                <c:pt idx="3">
                  <c:v>94</c:v>
                </c:pt>
                <c:pt idx="4">
                  <c:v>151</c:v>
                </c:pt>
                <c:pt idx="5">
                  <c:v>0</c:v>
                </c:pt>
                <c:pt idx="6">
                  <c:v>0</c:v>
                </c:pt>
              </c:numCache>
            </c:numRef>
          </c:val>
          <c:extLst>
            <c:ext xmlns:c16="http://schemas.microsoft.com/office/drawing/2014/chart" uri="{C3380CC4-5D6E-409C-BE32-E72D297353CC}">
              <c16:uniqueId val="{0000000A-1D3B-40EC-832A-8A6CDD0AFBF2}"/>
            </c:ext>
          </c:extLst>
        </c:ser>
        <c:ser>
          <c:idx val="11"/>
          <c:order val="11"/>
          <c:tx>
            <c:strRef>
              <c:f>Sheet1!$M$1</c:f>
              <c:strCache>
                <c:ptCount val="1"/>
                <c:pt idx="0">
                  <c:v>TW Langara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41</c:v>
                </c:pt>
                <c:pt idx="1">
                  <c:v>133</c:v>
                </c:pt>
                <c:pt idx="2">
                  <c:v>130</c:v>
                </c:pt>
                <c:pt idx="3">
                  <c:v>53</c:v>
                </c:pt>
                <c:pt idx="4">
                  <c:v>154</c:v>
                </c:pt>
                <c:pt idx="5">
                  <c:v>19</c:v>
                </c:pt>
                <c:pt idx="6">
                  <c:v>14</c:v>
                </c:pt>
              </c:numCache>
            </c:numRef>
          </c:val>
          <c:extLst>
            <c:ext xmlns:c16="http://schemas.microsoft.com/office/drawing/2014/chart" uri="{C3380CC4-5D6E-409C-BE32-E72D297353CC}">
              <c16:uniqueId val="{0000000B-1D3B-40EC-832A-8A6CDD0AFBF2}"/>
            </c:ext>
          </c:extLst>
        </c:ser>
        <c:ser>
          <c:idx val="12"/>
          <c:order val="12"/>
          <c:tx>
            <c:strRef>
              <c:f>Sheet1!$N$1</c:f>
              <c:strCache>
                <c:ptCount val="1"/>
                <c:pt idx="0">
                  <c:v>TW VCC</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45</c:v>
                </c:pt>
                <c:pt idx="1">
                  <c:v>62</c:v>
                </c:pt>
                <c:pt idx="2">
                  <c:v>98</c:v>
                </c:pt>
                <c:pt idx="3">
                  <c:v>61</c:v>
                </c:pt>
                <c:pt idx="4">
                  <c:v>39</c:v>
                </c:pt>
                <c:pt idx="5">
                  <c:v>4</c:v>
                </c:pt>
                <c:pt idx="6">
                  <c:v>0</c:v>
                </c:pt>
              </c:numCache>
            </c:numRef>
          </c:val>
          <c:extLst>
            <c:ext xmlns:c16="http://schemas.microsoft.com/office/drawing/2014/chart" uri="{C3380CC4-5D6E-409C-BE32-E72D297353CC}">
              <c16:uniqueId val="{0000000C-1D3B-40EC-832A-8A6CDD0AFBF2}"/>
            </c:ext>
          </c:extLst>
        </c:ser>
        <c:dLbls>
          <c:showLegendKey val="0"/>
          <c:showVal val="0"/>
          <c:showCatName val="0"/>
          <c:showSerName val="0"/>
          <c:showPercent val="0"/>
          <c:showBubbleSize val="0"/>
        </c:dLbls>
        <c:gapWidth val="219"/>
        <c:overlap val="-27"/>
        <c:axId val="537601448"/>
        <c:axId val="537607352"/>
      </c:barChart>
      <c:catAx>
        <c:axId val="53760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07352"/>
        <c:crosses val="autoZero"/>
        <c:auto val="1"/>
        <c:lblAlgn val="ctr"/>
        <c:lblOffset val="100"/>
        <c:noMultiLvlLbl val="0"/>
      </c:catAx>
      <c:valAx>
        <c:axId val="53760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0E8C-4317-A0FD-916554F6AD5E}"/>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0E8C-4317-A0FD-916554F6AD5E}"/>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0E8C-4317-A0FD-916554F6AD5E}"/>
            </c:ext>
          </c:extLst>
        </c:ser>
        <c:dLbls>
          <c:showLegendKey val="0"/>
          <c:showVal val="0"/>
          <c:showCatName val="0"/>
          <c:showSerName val="0"/>
          <c:showPercent val="0"/>
          <c:showBubbleSize val="0"/>
        </c:dLbls>
        <c:gapWidth val="150"/>
        <c:overlap val="100"/>
        <c:axId val="560761520"/>
        <c:axId val="560755944"/>
      </c:barChart>
      <c:catAx>
        <c:axId val="56076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55944"/>
        <c:crosses val="autoZero"/>
        <c:auto val="1"/>
        <c:lblAlgn val="ctr"/>
        <c:lblOffset val="100"/>
        <c:noMultiLvlLbl val="0"/>
      </c:catAx>
      <c:valAx>
        <c:axId val="56075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6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0</c:v>
                </c:pt>
                <c:pt idx="1">
                  <c:v>91</c:v>
                </c:pt>
                <c:pt idx="2">
                  <c:v>100</c:v>
                </c:pt>
                <c:pt idx="3">
                  <c:v>63</c:v>
                </c:pt>
              </c:numCache>
            </c:numRef>
          </c:val>
          <c:extLst>
            <c:ext xmlns:c16="http://schemas.microsoft.com/office/drawing/2014/chart" uri="{C3380CC4-5D6E-409C-BE32-E72D297353CC}">
              <c16:uniqueId val="{00000000-40DD-43D3-829A-727B320A3D9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40DD-43D3-829A-727B320A3D9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57</c:v>
                </c:pt>
                <c:pt idx="1">
                  <c:v>0</c:v>
                </c:pt>
                <c:pt idx="2">
                  <c:v>6</c:v>
                </c:pt>
                <c:pt idx="3">
                  <c:v>0</c:v>
                </c:pt>
              </c:numCache>
            </c:numRef>
          </c:val>
          <c:extLst>
            <c:ext xmlns:c16="http://schemas.microsoft.com/office/drawing/2014/chart" uri="{C3380CC4-5D6E-409C-BE32-E72D297353CC}">
              <c16:uniqueId val="{00000002-40DD-43D3-829A-727B320A3D9C}"/>
            </c:ext>
          </c:extLst>
        </c:ser>
        <c:dLbls>
          <c:showLegendKey val="0"/>
          <c:showVal val="0"/>
          <c:showCatName val="0"/>
          <c:showSerName val="0"/>
          <c:showPercent val="0"/>
          <c:showBubbleSize val="0"/>
        </c:dLbls>
        <c:gapWidth val="150"/>
        <c:overlap val="100"/>
        <c:axId val="560757584"/>
        <c:axId val="560754304"/>
      </c:barChart>
      <c:catAx>
        <c:axId val="56075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54304"/>
        <c:crosses val="autoZero"/>
        <c:auto val="1"/>
        <c:lblAlgn val="ctr"/>
        <c:lblOffset val="100"/>
        <c:noMultiLvlLbl val="0"/>
      </c:catAx>
      <c:valAx>
        <c:axId val="560754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5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F5DC-4BA9-9817-B98CF413A9A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F5DC-4BA9-9817-B98CF413A9A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F5DC-4BA9-9817-B98CF413A9A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F5DC-4BA9-9817-B98CF413A9A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F5DC-4BA9-9817-B98CF413A9A2}"/>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F5DC-4BA9-9817-B98CF413A9A2}"/>
            </c:ext>
          </c:extLst>
        </c:ser>
        <c:dLbls>
          <c:showLegendKey val="0"/>
          <c:showVal val="0"/>
          <c:showCatName val="0"/>
          <c:showSerName val="0"/>
          <c:showPercent val="0"/>
          <c:showBubbleSize val="0"/>
        </c:dLbls>
        <c:smooth val="0"/>
        <c:axId val="560754632"/>
        <c:axId val="560752664"/>
      </c:lineChart>
      <c:dateAx>
        <c:axId val="56075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52664"/>
        <c:crosses val="autoZero"/>
        <c:auto val="1"/>
        <c:lblOffset val="100"/>
        <c:baseTimeUnit val="days"/>
      </c:dateAx>
      <c:valAx>
        <c:axId val="56075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5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B091-4045-B9B3-55BBBE72BA12}"/>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B091-4045-B9B3-55BBBE72BA12}"/>
            </c:ext>
          </c:extLst>
        </c:ser>
        <c:dLbls>
          <c:showLegendKey val="0"/>
          <c:showVal val="0"/>
          <c:showCatName val="0"/>
          <c:showSerName val="0"/>
          <c:showPercent val="0"/>
          <c:showBubbleSize val="0"/>
        </c:dLbls>
        <c:smooth val="0"/>
        <c:axId val="560764800"/>
        <c:axId val="560769720"/>
      </c:lineChart>
      <c:dateAx>
        <c:axId val="56076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69720"/>
        <c:crosses val="autoZero"/>
        <c:auto val="1"/>
        <c:lblOffset val="100"/>
        <c:baseTimeUnit val="days"/>
      </c:dateAx>
      <c:valAx>
        <c:axId val="56076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076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B77C1-2522-4913-9B5F-8E8739E9D4FC}"/>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664A3328-5AA3-4676-A97F-66BB2E01CEEA}"/>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384278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1C834-94A8-47AF-9095-D99DACFB13EA}"/>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6D28BECA-7031-4B17-8D89-543CB69D6285}"/>
              </a:ext>
            </a:extLst>
          </p:cNvPr>
          <p:cNvGraphicFramePr>
            <a:graphicFrameLocks noGrp="1"/>
          </p:cNvGraphicFramePr>
          <p:nvPr>
            <p:ph type="chart" sz="quarter" idx="13"/>
            <p:extLst>
              <p:ext uri="{D42A27DB-BD31-4B8C-83A1-F6EECF244321}">
                <p14:modId xmlns:p14="http://schemas.microsoft.com/office/powerpoint/2010/main" val="242386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7E38CF-F2F4-4075-8CE6-9F4DA66D776E}"/>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8B3AD308-2D59-4503-8076-EFBEC900F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472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462F-BC99-4B62-96A0-1DD39783A8A6}"/>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EC5AC3FB-54FA-44A3-9170-141F59E8D0B0}"/>
              </a:ext>
            </a:extLst>
          </p:cNvPr>
          <p:cNvGraphicFramePr>
            <a:graphicFrameLocks noGrp="1"/>
          </p:cNvGraphicFramePr>
          <p:nvPr>
            <p:ph type="tbl" sz="quarter" idx="13"/>
            <p:extLst>
              <p:ext uri="{D42A27DB-BD31-4B8C-83A1-F6EECF244321}">
                <p14:modId xmlns:p14="http://schemas.microsoft.com/office/powerpoint/2010/main" val="446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93535802"/>
                    </a:ext>
                  </a:extLst>
                </a:gridCol>
                <a:gridCol w="905256">
                  <a:extLst>
                    <a:ext uri="{9D8B030D-6E8A-4147-A177-3AD203B41FA5}">
                      <a16:colId xmlns:a16="http://schemas.microsoft.com/office/drawing/2014/main" val="751973229"/>
                    </a:ext>
                  </a:extLst>
                </a:gridCol>
                <a:gridCol w="822960">
                  <a:extLst>
                    <a:ext uri="{9D8B030D-6E8A-4147-A177-3AD203B41FA5}">
                      <a16:colId xmlns:a16="http://schemas.microsoft.com/office/drawing/2014/main" val="1032173334"/>
                    </a:ext>
                  </a:extLst>
                </a:gridCol>
                <a:gridCol w="987552">
                  <a:extLst>
                    <a:ext uri="{9D8B030D-6E8A-4147-A177-3AD203B41FA5}">
                      <a16:colId xmlns:a16="http://schemas.microsoft.com/office/drawing/2014/main" val="4251141124"/>
                    </a:ext>
                  </a:extLst>
                </a:gridCol>
                <a:gridCol w="987552">
                  <a:extLst>
                    <a:ext uri="{9D8B030D-6E8A-4147-A177-3AD203B41FA5}">
                      <a16:colId xmlns:a16="http://schemas.microsoft.com/office/drawing/2014/main" val="360348575"/>
                    </a:ext>
                  </a:extLst>
                </a:gridCol>
                <a:gridCol w="987552">
                  <a:extLst>
                    <a:ext uri="{9D8B030D-6E8A-4147-A177-3AD203B41FA5}">
                      <a16:colId xmlns:a16="http://schemas.microsoft.com/office/drawing/2014/main" val="573881271"/>
                    </a:ext>
                  </a:extLst>
                </a:gridCol>
                <a:gridCol w="987552">
                  <a:extLst>
                    <a:ext uri="{9D8B030D-6E8A-4147-A177-3AD203B41FA5}">
                      <a16:colId xmlns:a16="http://schemas.microsoft.com/office/drawing/2014/main" val="227668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20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69981873"/>
                  </a:ext>
                </a:extLst>
              </a:tr>
            </a:tbl>
          </a:graphicData>
        </a:graphic>
      </p:graphicFrame>
      <p:sp>
        <p:nvSpPr>
          <p:cNvPr id="4" name="Text Placeholder 3">
            <a:extLst>
              <a:ext uri="{FF2B5EF4-FFF2-40B4-BE49-F238E27FC236}">
                <a16:creationId xmlns:a16="http://schemas.microsoft.com/office/drawing/2014/main" id="{8CC7C7B4-BD32-425D-9401-D5A652B03D2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872617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B9A2A-1759-40E7-BA53-52ACCA190E79}"/>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5D46B5DC-E28E-4D6B-ADB2-F1E342EA1B32}"/>
              </a:ext>
            </a:extLst>
          </p:cNvPr>
          <p:cNvGraphicFramePr>
            <a:graphicFrameLocks noGrp="1"/>
          </p:cNvGraphicFramePr>
          <p:nvPr>
            <p:ph type="tbl" sz="quarter" idx="13"/>
            <p:extLst>
              <p:ext uri="{D42A27DB-BD31-4B8C-83A1-F6EECF244321}">
                <p14:modId xmlns:p14="http://schemas.microsoft.com/office/powerpoint/2010/main" val="337896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94569920"/>
                    </a:ext>
                  </a:extLst>
                </a:gridCol>
                <a:gridCol w="905256">
                  <a:extLst>
                    <a:ext uri="{9D8B030D-6E8A-4147-A177-3AD203B41FA5}">
                      <a16:colId xmlns:a16="http://schemas.microsoft.com/office/drawing/2014/main" val="3149584915"/>
                    </a:ext>
                  </a:extLst>
                </a:gridCol>
                <a:gridCol w="822960">
                  <a:extLst>
                    <a:ext uri="{9D8B030D-6E8A-4147-A177-3AD203B41FA5}">
                      <a16:colId xmlns:a16="http://schemas.microsoft.com/office/drawing/2014/main" val="3050795549"/>
                    </a:ext>
                  </a:extLst>
                </a:gridCol>
                <a:gridCol w="987552">
                  <a:extLst>
                    <a:ext uri="{9D8B030D-6E8A-4147-A177-3AD203B41FA5}">
                      <a16:colId xmlns:a16="http://schemas.microsoft.com/office/drawing/2014/main" val="3562012312"/>
                    </a:ext>
                  </a:extLst>
                </a:gridCol>
                <a:gridCol w="987552">
                  <a:extLst>
                    <a:ext uri="{9D8B030D-6E8A-4147-A177-3AD203B41FA5}">
                      <a16:colId xmlns:a16="http://schemas.microsoft.com/office/drawing/2014/main" val="466155670"/>
                    </a:ext>
                  </a:extLst>
                </a:gridCol>
                <a:gridCol w="987552">
                  <a:extLst>
                    <a:ext uri="{9D8B030D-6E8A-4147-A177-3AD203B41FA5}">
                      <a16:colId xmlns:a16="http://schemas.microsoft.com/office/drawing/2014/main" val="1971762940"/>
                    </a:ext>
                  </a:extLst>
                </a:gridCol>
                <a:gridCol w="987552">
                  <a:extLst>
                    <a:ext uri="{9D8B030D-6E8A-4147-A177-3AD203B41FA5}">
                      <a16:colId xmlns:a16="http://schemas.microsoft.com/office/drawing/2014/main" val="203642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235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6795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1308551"/>
                  </a:ext>
                </a:extLst>
              </a:tr>
            </a:tbl>
          </a:graphicData>
        </a:graphic>
      </p:graphicFrame>
      <p:sp>
        <p:nvSpPr>
          <p:cNvPr id="4" name="Text Placeholder 3">
            <a:extLst>
              <a:ext uri="{FF2B5EF4-FFF2-40B4-BE49-F238E27FC236}">
                <a16:creationId xmlns:a16="http://schemas.microsoft.com/office/drawing/2014/main" id="{246BA645-E829-4E2E-9C02-AB1E7ECC9E5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425974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6BCB6-E431-4347-ADBB-451B3A9A10FC}"/>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15F42316-9DCC-4061-AF28-FF961530BABE}"/>
              </a:ext>
            </a:extLst>
          </p:cNvPr>
          <p:cNvGraphicFramePr>
            <a:graphicFrameLocks noGrp="1"/>
          </p:cNvGraphicFramePr>
          <p:nvPr>
            <p:ph type="tbl" sz="quarter" idx="13"/>
            <p:extLst>
              <p:ext uri="{D42A27DB-BD31-4B8C-83A1-F6EECF244321}">
                <p14:modId xmlns:p14="http://schemas.microsoft.com/office/powerpoint/2010/main" val="52073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97463894"/>
                    </a:ext>
                  </a:extLst>
                </a:gridCol>
                <a:gridCol w="905256">
                  <a:extLst>
                    <a:ext uri="{9D8B030D-6E8A-4147-A177-3AD203B41FA5}">
                      <a16:colId xmlns:a16="http://schemas.microsoft.com/office/drawing/2014/main" val="3387040772"/>
                    </a:ext>
                  </a:extLst>
                </a:gridCol>
                <a:gridCol w="822960">
                  <a:extLst>
                    <a:ext uri="{9D8B030D-6E8A-4147-A177-3AD203B41FA5}">
                      <a16:colId xmlns:a16="http://schemas.microsoft.com/office/drawing/2014/main" val="3969152042"/>
                    </a:ext>
                  </a:extLst>
                </a:gridCol>
                <a:gridCol w="987552">
                  <a:extLst>
                    <a:ext uri="{9D8B030D-6E8A-4147-A177-3AD203B41FA5}">
                      <a16:colId xmlns:a16="http://schemas.microsoft.com/office/drawing/2014/main" val="593292075"/>
                    </a:ext>
                  </a:extLst>
                </a:gridCol>
                <a:gridCol w="987552">
                  <a:extLst>
                    <a:ext uri="{9D8B030D-6E8A-4147-A177-3AD203B41FA5}">
                      <a16:colId xmlns:a16="http://schemas.microsoft.com/office/drawing/2014/main" val="1560406870"/>
                    </a:ext>
                  </a:extLst>
                </a:gridCol>
                <a:gridCol w="987552">
                  <a:extLst>
                    <a:ext uri="{9D8B030D-6E8A-4147-A177-3AD203B41FA5}">
                      <a16:colId xmlns:a16="http://schemas.microsoft.com/office/drawing/2014/main" val="654037876"/>
                    </a:ext>
                  </a:extLst>
                </a:gridCol>
                <a:gridCol w="987552">
                  <a:extLst>
                    <a:ext uri="{9D8B030D-6E8A-4147-A177-3AD203B41FA5}">
                      <a16:colId xmlns:a16="http://schemas.microsoft.com/office/drawing/2014/main" val="395290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135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533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30415477"/>
                  </a:ext>
                </a:extLst>
              </a:tr>
            </a:tbl>
          </a:graphicData>
        </a:graphic>
      </p:graphicFrame>
      <p:sp>
        <p:nvSpPr>
          <p:cNvPr id="4" name="Text Placeholder 3">
            <a:extLst>
              <a:ext uri="{FF2B5EF4-FFF2-40B4-BE49-F238E27FC236}">
                <a16:creationId xmlns:a16="http://schemas.microsoft.com/office/drawing/2014/main" id="{5F19D028-9253-4434-8B20-B2A78CDF4AE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699340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2FBD-5127-4176-BAB3-C4DAD61B5B20}"/>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4346902E-3BDB-44D2-8994-80C299B67FB3}"/>
              </a:ext>
            </a:extLst>
          </p:cNvPr>
          <p:cNvGraphicFramePr>
            <a:graphicFrameLocks noGrp="1"/>
          </p:cNvGraphicFramePr>
          <p:nvPr>
            <p:ph type="tbl" sz="quarter" idx="13"/>
            <p:extLst>
              <p:ext uri="{D42A27DB-BD31-4B8C-83A1-F6EECF244321}">
                <p14:modId xmlns:p14="http://schemas.microsoft.com/office/powerpoint/2010/main" val="311193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5513865"/>
                    </a:ext>
                  </a:extLst>
                </a:gridCol>
                <a:gridCol w="905256">
                  <a:extLst>
                    <a:ext uri="{9D8B030D-6E8A-4147-A177-3AD203B41FA5}">
                      <a16:colId xmlns:a16="http://schemas.microsoft.com/office/drawing/2014/main" val="4039424916"/>
                    </a:ext>
                  </a:extLst>
                </a:gridCol>
                <a:gridCol w="822960">
                  <a:extLst>
                    <a:ext uri="{9D8B030D-6E8A-4147-A177-3AD203B41FA5}">
                      <a16:colId xmlns:a16="http://schemas.microsoft.com/office/drawing/2014/main" val="275294387"/>
                    </a:ext>
                  </a:extLst>
                </a:gridCol>
                <a:gridCol w="987552">
                  <a:extLst>
                    <a:ext uri="{9D8B030D-6E8A-4147-A177-3AD203B41FA5}">
                      <a16:colId xmlns:a16="http://schemas.microsoft.com/office/drawing/2014/main" val="2207224427"/>
                    </a:ext>
                  </a:extLst>
                </a:gridCol>
                <a:gridCol w="987552">
                  <a:extLst>
                    <a:ext uri="{9D8B030D-6E8A-4147-A177-3AD203B41FA5}">
                      <a16:colId xmlns:a16="http://schemas.microsoft.com/office/drawing/2014/main" val="39554135"/>
                    </a:ext>
                  </a:extLst>
                </a:gridCol>
                <a:gridCol w="987552">
                  <a:extLst>
                    <a:ext uri="{9D8B030D-6E8A-4147-A177-3AD203B41FA5}">
                      <a16:colId xmlns:a16="http://schemas.microsoft.com/office/drawing/2014/main" val="1983832608"/>
                    </a:ext>
                  </a:extLst>
                </a:gridCol>
                <a:gridCol w="987552">
                  <a:extLst>
                    <a:ext uri="{9D8B030D-6E8A-4147-A177-3AD203B41FA5}">
                      <a16:colId xmlns:a16="http://schemas.microsoft.com/office/drawing/2014/main" val="149994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619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8212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61287760"/>
                  </a:ext>
                </a:extLst>
              </a:tr>
            </a:tbl>
          </a:graphicData>
        </a:graphic>
      </p:graphicFrame>
      <p:sp>
        <p:nvSpPr>
          <p:cNvPr id="4" name="Text Placeholder 3">
            <a:extLst>
              <a:ext uri="{FF2B5EF4-FFF2-40B4-BE49-F238E27FC236}">
                <a16:creationId xmlns:a16="http://schemas.microsoft.com/office/drawing/2014/main" id="{B806E542-F6FC-4AAA-A614-C78A2255055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34418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ED6A-73A6-4846-B895-A44EC778F84C}"/>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14261B7C-B07C-48E2-8EFE-2ABD664576D8}"/>
              </a:ext>
            </a:extLst>
          </p:cNvPr>
          <p:cNvGraphicFramePr>
            <a:graphicFrameLocks noGrp="1"/>
          </p:cNvGraphicFramePr>
          <p:nvPr>
            <p:ph type="tbl" sz="quarter" idx="13"/>
            <p:extLst>
              <p:ext uri="{D42A27DB-BD31-4B8C-83A1-F6EECF244321}">
                <p14:modId xmlns:p14="http://schemas.microsoft.com/office/powerpoint/2010/main" val="137609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36838229"/>
                    </a:ext>
                  </a:extLst>
                </a:gridCol>
                <a:gridCol w="905256">
                  <a:extLst>
                    <a:ext uri="{9D8B030D-6E8A-4147-A177-3AD203B41FA5}">
                      <a16:colId xmlns:a16="http://schemas.microsoft.com/office/drawing/2014/main" val="3566213260"/>
                    </a:ext>
                  </a:extLst>
                </a:gridCol>
                <a:gridCol w="822960">
                  <a:extLst>
                    <a:ext uri="{9D8B030D-6E8A-4147-A177-3AD203B41FA5}">
                      <a16:colId xmlns:a16="http://schemas.microsoft.com/office/drawing/2014/main" val="307311468"/>
                    </a:ext>
                  </a:extLst>
                </a:gridCol>
                <a:gridCol w="987552">
                  <a:extLst>
                    <a:ext uri="{9D8B030D-6E8A-4147-A177-3AD203B41FA5}">
                      <a16:colId xmlns:a16="http://schemas.microsoft.com/office/drawing/2014/main" val="2712220769"/>
                    </a:ext>
                  </a:extLst>
                </a:gridCol>
                <a:gridCol w="987552">
                  <a:extLst>
                    <a:ext uri="{9D8B030D-6E8A-4147-A177-3AD203B41FA5}">
                      <a16:colId xmlns:a16="http://schemas.microsoft.com/office/drawing/2014/main" val="1375070449"/>
                    </a:ext>
                  </a:extLst>
                </a:gridCol>
                <a:gridCol w="987552">
                  <a:extLst>
                    <a:ext uri="{9D8B030D-6E8A-4147-A177-3AD203B41FA5}">
                      <a16:colId xmlns:a16="http://schemas.microsoft.com/office/drawing/2014/main" val="395557970"/>
                    </a:ext>
                  </a:extLst>
                </a:gridCol>
                <a:gridCol w="987552">
                  <a:extLst>
                    <a:ext uri="{9D8B030D-6E8A-4147-A177-3AD203B41FA5}">
                      <a16:colId xmlns:a16="http://schemas.microsoft.com/office/drawing/2014/main" val="139692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41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7344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59891868"/>
                  </a:ext>
                </a:extLst>
              </a:tr>
            </a:tbl>
          </a:graphicData>
        </a:graphic>
      </p:graphicFrame>
      <p:sp>
        <p:nvSpPr>
          <p:cNvPr id="4" name="Text Placeholder 3">
            <a:extLst>
              <a:ext uri="{FF2B5EF4-FFF2-40B4-BE49-F238E27FC236}">
                <a16:creationId xmlns:a16="http://schemas.microsoft.com/office/drawing/2014/main" id="{FBAD215A-F2F4-494E-901E-7DC8AF04971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640361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21F6A-84F7-42C7-AEA3-2E63F8045581}"/>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F5BAEB80-1614-4059-B648-C8748D388E83}"/>
              </a:ext>
            </a:extLst>
          </p:cNvPr>
          <p:cNvGraphicFramePr>
            <a:graphicFrameLocks noGrp="1"/>
          </p:cNvGraphicFramePr>
          <p:nvPr>
            <p:ph type="tbl" sz="quarter" idx="13"/>
            <p:extLst>
              <p:ext uri="{D42A27DB-BD31-4B8C-83A1-F6EECF244321}">
                <p14:modId xmlns:p14="http://schemas.microsoft.com/office/powerpoint/2010/main" val="97653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98408217"/>
                    </a:ext>
                  </a:extLst>
                </a:gridCol>
                <a:gridCol w="905256">
                  <a:extLst>
                    <a:ext uri="{9D8B030D-6E8A-4147-A177-3AD203B41FA5}">
                      <a16:colId xmlns:a16="http://schemas.microsoft.com/office/drawing/2014/main" val="1460985807"/>
                    </a:ext>
                  </a:extLst>
                </a:gridCol>
                <a:gridCol w="822960">
                  <a:extLst>
                    <a:ext uri="{9D8B030D-6E8A-4147-A177-3AD203B41FA5}">
                      <a16:colId xmlns:a16="http://schemas.microsoft.com/office/drawing/2014/main" val="318965408"/>
                    </a:ext>
                  </a:extLst>
                </a:gridCol>
                <a:gridCol w="987552">
                  <a:extLst>
                    <a:ext uri="{9D8B030D-6E8A-4147-A177-3AD203B41FA5}">
                      <a16:colId xmlns:a16="http://schemas.microsoft.com/office/drawing/2014/main" val="4212432017"/>
                    </a:ext>
                  </a:extLst>
                </a:gridCol>
                <a:gridCol w="987552">
                  <a:extLst>
                    <a:ext uri="{9D8B030D-6E8A-4147-A177-3AD203B41FA5}">
                      <a16:colId xmlns:a16="http://schemas.microsoft.com/office/drawing/2014/main" val="2882251214"/>
                    </a:ext>
                  </a:extLst>
                </a:gridCol>
                <a:gridCol w="987552">
                  <a:extLst>
                    <a:ext uri="{9D8B030D-6E8A-4147-A177-3AD203B41FA5}">
                      <a16:colId xmlns:a16="http://schemas.microsoft.com/office/drawing/2014/main" val="4153763626"/>
                    </a:ext>
                  </a:extLst>
                </a:gridCol>
                <a:gridCol w="987552">
                  <a:extLst>
                    <a:ext uri="{9D8B030D-6E8A-4147-A177-3AD203B41FA5}">
                      <a16:colId xmlns:a16="http://schemas.microsoft.com/office/drawing/2014/main" val="56512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98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67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54001029"/>
                  </a:ext>
                </a:extLst>
              </a:tr>
            </a:tbl>
          </a:graphicData>
        </a:graphic>
      </p:graphicFrame>
      <p:sp>
        <p:nvSpPr>
          <p:cNvPr id="4" name="Text Placeholder 3">
            <a:extLst>
              <a:ext uri="{FF2B5EF4-FFF2-40B4-BE49-F238E27FC236}">
                <a16:creationId xmlns:a16="http://schemas.microsoft.com/office/drawing/2014/main" id="{E7ED0D88-0CD7-4EDF-9F52-00DB0CC9A6E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63349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15CCC-15AC-4C8E-98FC-50A348BFB15D}"/>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A55D1A7A-D924-415D-8BE4-7EA0CFD13E1C}"/>
              </a:ext>
            </a:extLst>
          </p:cNvPr>
          <p:cNvGraphicFramePr>
            <a:graphicFrameLocks noGrp="1"/>
          </p:cNvGraphicFramePr>
          <p:nvPr>
            <p:ph type="tbl" sz="quarter" idx="13"/>
            <p:extLst>
              <p:ext uri="{D42A27DB-BD31-4B8C-83A1-F6EECF244321}">
                <p14:modId xmlns:p14="http://schemas.microsoft.com/office/powerpoint/2010/main" val="137380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57877197"/>
                    </a:ext>
                  </a:extLst>
                </a:gridCol>
                <a:gridCol w="905256">
                  <a:extLst>
                    <a:ext uri="{9D8B030D-6E8A-4147-A177-3AD203B41FA5}">
                      <a16:colId xmlns:a16="http://schemas.microsoft.com/office/drawing/2014/main" val="2094147927"/>
                    </a:ext>
                  </a:extLst>
                </a:gridCol>
                <a:gridCol w="822960">
                  <a:extLst>
                    <a:ext uri="{9D8B030D-6E8A-4147-A177-3AD203B41FA5}">
                      <a16:colId xmlns:a16="http://schemas.microsoft.com/office/drawing/2014/main" val="1371788273"/>
                    </a:ext>
                  </a:extLst>
                </a:gridCol>
                <a:gridCol w="987552">
                  <a:extLst>
                    <a:ext uri="{9D8B030D-6E8A-4147-A177-3AD203B41FA5}">
                      <a16:colId xmlns:a16="http://schemas.microsoft.com/office/drawing/2014/main" val="1046238570"/>
                    </a:ext>
                  </a:extLst>
                </a:gridCol>
                <a:gridCol w="987552">
                  <a:extLst>
                    <a:ext uri="{9D8B030D-6E8A-4147-A177-3AD203B41FA5}">
                      <a16:colId xmlns:a16="http://schemas.microsoft.com/office/drawing/2014/main" val="82253277"/>
                    </a:ext>
                  </a:extLst>
                </a:gridCol>
                <a:gridCol w="987552">
                  <a:extLst>
                    <a:ext uri="{9D8B030D-6E8A-4147-A177-3AD203B41FA5}">
                      <a16:colId xmlns:a16="http://schemas.microsoft.com/office/drawing/2014/main" val="2169227470"/>
                    </a:ext>
                  </a:extLst>
                </a:gridCol>
                <a:gridCol w="987552">
                  <a:extLst>
                    <a:ext uri="{9D8B030D-6E8A-4147-A177-3AD203B41FA5}">
                      <a16:colId xmlns:a16="http://schemas.microsoft.com/office/drawing/2014/main" val="253680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787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119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43210376"/>
                  </a:ext>
                </a:extLst>
              </a:tr>
            </a:tbl>
          </a:graphicData>
        </a:graphic>
      </p:graphicFrame>
      <p:sp>
        <p:nvSpPr>
          <p:cNvPr id="4" name="Text Placeholder 3">
            <a:extLst>
              <a:ext uri="{FF2B5EF4-FFF2-40B4-BE49-F238E27FC236}">
                <a16:creationId xmlns:a16="http://schemas.microsoft.com/office/drawing/2014/main" id="{B5866592-B1B7-4973-8654-61969888D6B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09463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8D93-3B6B-44F3-8DD7-A1433130BBEC}"/>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F3F26229-7B40-454A-9D5D-DF262EF6FB80}"/>
              </a:ext>
            </a:extLst>
          </p:cNvPr>
          <p:cNvGraphicFramePr>
            <a:graphicFrameLocks noGrp="1"/>
          </p:cNvGraphicFramePr>
          <p:nvPr>
            <p:ph type="tbl" sz="quarter" idx="13"/>
            <p:extLst>
              <p:ext uri="{D42A27DB-BD31-4B8C-83A1-F6EECF244321}">
                <p14:modId xmlns:p14="http://schemas.microsoft.com/office/powerpoint/2010/main" val="253543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60356989"/>
                    </a:ext>
                  </a:extLst>
                </a:gridCol>
                <a:gridCol w="905256">
                  <a:extLst>
                    <a:ext uri="{9D8B030D-6E8A-4147-A177-3AD203B41FA5}">
                      <a16:colId xmlns:a16="http://schemas.microsoft.com/office/drawing/2014/main" val="1925576324"/>
                    </a:ext>
                  </a:extLst>
                </a:gridCol>
                <a:gridCol w="822960">
                  <a:extLst>
                    <a:ext uri="{9D8B030D-6E8A-4147-A177-3AD203B41FA5}">
                      <a16:colId xmlns:a16="http://schemas.microsoft.com/office/drawing/2014/main" val="91744889"/>
                    </a:ext>
                  </a:extLst>
                </a:gridCol>
                <a:gridCol w="987552">
                  <a:extLst>
                    <a:ext uri="{9D8B030D-6E8A-4147-A177-3AD203B41FA5}">
                      <a16:colId xmlns:a16="http://schemas.microsoft.com/office/drawing/2014/main" val="1041702996"/>
                    </a:ext>
                  </a:extLst>
                </a:gridCol>
                <a:gridCol w="987552">
                  <a:extLst>
                    <a:ext uri="{9D8B030D-6E8A-4147-A177-3AD203B41FA5}">
                      <a16:colId xmlns:a16="http://schemas.microsoft.com/office/drawing/2014/main" val="1347649776"/>
                    </a:ext>
                  </a:extLst>
                </a:gridCol>
                <a:gridCol w="987552">
                  <a:extLst>
                    <a:ext uri="{9D8B030D-6E8A-4147-A177-3AD203B41FA5}">
                      <a16:colId xmlns:a16="http://schemas.microsoft.com/office/drawing/2014/main" val="109411843"/>
                    </a:ext>
                  </a:extLst>
                </a:gridCol>
                <a:gridCol w="987552">
                  <a:extLst>
                    <a:ext uri="{9D8B030D-6E8A-4147-A177-3AD203B41FA5}">
                      <a16:colId xmlns:a16="http://schemas.microsoft.com/office/drawing/2014/main" val="233362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2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18751590"/>
                  </a:ext>
                </a:extLst>
              </a:tr>
            </a:tbl>
          </a:graphicData>
        </a:graphic>
      </p:graphicFrame>
      <p:sp>
        <p:nvSpPr>
          <p:cNvPr id="4" name="Text Placeholder 3">
            <a:extLst>
              <a:ext uri="{FF2B5EF4-FFF2-40B4-BE49-F238E27FC236}">
                <a16:creationId xmlns:a16="http://schemas.microsoft.com/office/drawing/2014/main" id="{95D67459-04F4-4990-BD15-966E1E17C6F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86791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073C-C14B-4CB1-987E-3C2E86A3974E}"/>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4BDE37D9-9E0C-47AA-BA5D-0389990AB5CA}"/>
              </a:ext>
            </a:extLst>
          </p:cNvPr>
          <p:cNvGraphicFramePr>
            <a:graphicFrameLocks noGrp="1"/>
          </p:cNvGraphicFramePr>
          <p:nvPr>
            <p:ph type="tbl" sz="quarter" idx="13"/>
            <p:extLst>
              <p:ext uri="{D42A27DB-BD31-4B8C-83A1-F6EECF244321}">
                <p14:modId xmlns:p14="http://schemas.microsoft.com/office/powerpoint/2010/main" val="366695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12747563"/>
                    </a:ext>
                  </a:extLst>
                </a:gridCol>
                <a:gridCol w="905256">
                  <a:extLst>
                    <a:ext uri="{9D8B030D-6E8A-4147-A177-3AD203B41FA5}">
                      <a16:colId xmlns:a16="http://schemas.microsoft.com/office/drawing/2014/main" val="3723058540"/>
                    </a:ext>
                  </a:extLst>
                </a:gridCol>
                <a:gridCol w="822960">
                  <a:extLst>
                    <a:ext uri="{9D8B030D-6E8A-4147-A177-3AD203B41FA5}">
                      <a16:colId xmlns:a16="http://schemas.microsoft.com/office/drawing/2014/main" val="1589004295"/>
                    </a:ext>
                  </a:extLst>
                </a:gridCol>
                <a:gridCol w="987552">
                  <a:extLst>
                    <a:ext uri="{9D8B030D-6E8A-4147-A177-3AD203B41FA5}">
                      <a16:colId xmlns:a16="http://schemas.microsoft.com/office/drawing/2014/main" val="1237368240"/>
                    </a:ext>
                  </a:extLst>
                </a:gridCol>
                <a:gridCol w="987552">
                  <a:extLst>
                    <a:ext uri="{9D8B030D-6E8A-4147-A177-3AD203B41FA5}">
                      <a16:colId xmlns:a16="http://schemas.microsoft.com/office/drawing/2014/main" val="2823686211"/>
                    </a:ext>
                  </a:extLst>
                </a:gridCol>
                <a:gridCol w="987552">
                  <a:extLst>
                    <a:ext uri="{9D8B030D-6E8A-4147-A177-3AD203B41FA5}">
                      <a16:colId xmlns:a16="http://schemas.microsoft.com/office/drawing/2014/main" val="1259877620"/>
                    </a:ext>
                  </a:extLst>
                </a:gridCol>
                <a:gridCol w="987552">
                  <a:extLst>
                    <a:ext uri="{9D8B030D-6E8A-4147-A177-3AD203B41FA5}">
                      <a16:colId xmlns:a16="http://schemas.microsoft.com/office/drawing/2014/main" val="3548720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509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32992457"/>
                  </a:ext>
                </a:extLst>
              </a:tr>
            </a:tbl>
          </a:graphicData>
        </a:graphic>
      </p:graphicFrame>
      <p:sp>
        <p:nvSpPr>
          <p:cNvPr id="4" name="Text Placeholder 3">
            <a:extLst>
              <a:ext uri="{FF2B5EF4-FFF2-40B4-BE49-F238E27FC236}">
                <a16:creationId xmlns:a16="http://schemas.microsoft.com/office/drawing/2014/main" id="{5DD5CBBC-FD70-4188-9952-2D5E919750F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65406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237BF-3566-4AA8-9172-43A16FFEC3C6}"/>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70C5BA3C-EFC0-44C8-BBB3-E492B2188FF9}"/>
              </a:ext>
            </a:extLst>
          </p:cNvPr>
          <p:cNvGraphicFramePr>
            <a:graphicFrameLocks noGrp="1"/>
          </p:cNvGraphicFramePr>
          <p:nvPr>
            <p:ph type="tbl" sz="quarter" idx="13"/>
            <p:extLst>
              <p:ext uri="{D42A27DB-BD31-4B8C-83A1-F6EECF244321}">
                <p14:modId xmlns:p14="http://schemas.microsoft.com/office/powerpoint/2010/main" val="200770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8848120"/>
                    </a:ext>
                  </a:extLst>
                </a:gridCol>
                <a:gridCol w="905256">
                  <a:extLst>
                    <a:ext uri="{9D8B030D-6E8A-4147-A177-3AD203B41FA5}">
                      <a16:colId xmlns:a16="http://schemas.microsoft.com/office/drawing/2014/main" val="1562088689"/>
                    </a:ext>
                  </a:extLst>
                </a:gridCol>
                <a:gridCol w="822960">
                  <a:extLst>
                    <a:ext uri="{9D8B030D-6E8A-4147-A177-3AD203B41FA5}">
                      <a16:colId xmlns:a16="http://schemas.microsoft.com/office/drawing/2014/main" val="2167611659"/>
                    </a:ext>
                  </a:extLst>
                </a:gridCol>
                <a:gridCol w="987552">
                  <a:extLst>
                    <a:ext uri="{9D8B030D-6E8A-4147-A177-3AD203B41FA5}">
                      <a16:colId xmlns:a16="http://schemas.microsoft.com/office/drawing/2014/main" val="423676570"/>
                    </a:ext>
                  </a:extLst>
                </a:gridCol>
                <a:gridCol w="987552">
                  <a:extLst>
                    <a:ext uri="{9D8B030D-6E8A-4147-A177-3AD203B41FA5}">
                      <a16:colId xmlns:a16="http://schemas.microsoft.com/office/drawing/2014/main" val="3539628170"/>
                    </a:ext>
                  </a:extLst>
                </a:gridCol>
                <a:gridCol w="987552">
                  <a:extLst>
                    <a:ext uri="{9D8B030D-6E8A-4147-A177-3AD203B41FA5}">
                      <a16:colId xmlns:a16="http://schemas.microsoft.com/office/drawing/2014/main" val="514562250"/>
                    </a:ext>
                  </a:extLst>
                </a:gridCol>
                <a:gridCol w="987552">
                  <a:extLst>
                    <a:ext uri="{9D8B030D-6E8A-4147-A177-3AD203B41FA5}">
                      <a16:colId xmlns:a16="http://schemas.microsoft.com/office/drawing/2014/main" val="232804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220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0413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74342935"/>
                  </a:ext>
                </a:extLst>
              </a:tr>
            </a:tbl>
          </a:graphicData>
        </a:graphic>
      </p:graphicFrame>
      <p:sp>
        <p:nvSpPr>
          <p:cNvPr id="4" name="Text Placeholder 3">
            <a:extLst>
              <a:ext uri="{FF2B5EF4-FFF2-40B4-BE49-F238E27FC236}">
                <a16:creationId xmlns:a16="http://schemas.microsoft.com/office/drawing/2014/main" id="{2E8215B7-FAF2-4D51-9FF8-DEF5E5BFF22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16019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45CC0-FDC4-4AEF-9836-2481195C544C}"/>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82928263-FCC0-46A4-BE5A-DD2F853A1405}"/>
              </a:ext>
            </a:extLst>
          </p:cNvPr>
          <p:cNvGraphicFramePr>
            <a:graphicFrameLocks noGrp="1"/>
          </p:cNvGraphicFramePr>
          <p:nvPr>
            <p:ph type="tbl" sz="quarter" idx="13"/>
            <p:extLst>
              <p:ext uri="{D42A27DB-BD31-4B8C-83A1-F6EECF244321}">
                <p14:modId xmlns:p14="http://schemas.microsoft.com/office/powerpoint/2010/main" val="366233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8974756"/>
                    </a:ext>
                  </a:extLst>
                </a:gridCol>
                <a:gridCol w="905256">
                  <a:extLst>
                    <a:ext uri="{9D8B030D-6E8A-4147-A177-3AD203B41FA5}">
                      <a16:colId xmlns:a16="http://schemas.microsoft.com/office/drawing/2014/main" val="3735830958"/>
                    </a:ext>
                  </a:extLst>
                </a:gridCol>
                <a:gridCol w="822960">
                  <a:extLst>
                    <a:ext uri="{9D8B030D-6E8A-4147-A177-3AD203B41FA5}">
                      <a16:colId xmlns:a16="http://schemas.microsoft.com/office/drawing/2014/main" val="762599219"/>
                    </a:ext>
                  </a:extLst>
                </a:gridCol>
                <a:gridCol w="987552">
                  <a:extLst>
                    <a:ext uri="{9D8B030D-6E8A-4147-A177-3AD203B41FA5}">
                      <a16:colId xmlns:a16="http://schemas.microsoft.com/office/drawing/2014/main" val="189305384"/>
                    </a:ext>
                  </a:extLst>
                </a:gridCol>
                <a:gridCol w="987552">
                  <a:extLst>
                    <a:ext uri="{9D8B030D-6E8A-4147-A177-3AD203B41FA5}">
                      <a16:colId xmlns:a16="http://schemas.microsoft.com/office/drawing/2014/main" val="2888255638"/>
                    </a:ext>
                  </a:extLst>
                </a:gridCol>
                <a:gridCol w="987552">
                  <a:extLst>
                    <a:ext uri="{9D8B030D-6E8A-4147-A177-3AD203B41FA5}">
                      <a16:colId xmlns:a16="http://schemas.microsoft.com/office/drawing/2014/main" val="3716857664"/>
                    </a:ext>
                  </a:extLst>
                </a:gridCol>
                <a:gridCol w="987552">
                  <a:extLst>
                    <a:ext uri="{9D8B030D-6E8A-4147-A177-3AD203B41FA5}">
                      <a16:colId xmlns:a16="http://schemas.microsoft.com/office/drawing/2014/main" val="211747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267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68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19015808"/>
                  </a:ext>
                </a:extLst>
              </a:tr>
            </a:tbl>
          </a:graphicData>
        </a:graphic>
      </p:graphicFrame>
      <p:sp>
        <p:nvSpPr>
          <p:cNvPr id="4" name="Text Placeholder 3">
            <a:extLst>
              <a:ext uri="{FF2B5EF4-FFF2-40B4-BE49-F238E27FC236}">
                <a16:creationId xmlns:a16="http://schemas.microsoft.com/office/drawing/2014/main" id="{31A2D1E6-A1AD-4E1D-8F6C-28825056A16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92118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D2A7-EC36-4645-AEEC-CC7D3E836B49}"/>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D2CAE9D3-8423-48FA-B78D-FB952ACFD394}"/>
              </a:ext>
            </a:extLst>
          </p:cNvPr>
          <p:cNvGraphicFramePr>
            <a:graphicFrameLocks noGrp="1"/>
          </p:cNvGraphicFramePr>
          <p:nvPr>
            <p:ph type="tbl" sz="quarter" idx="13"/>
            <p:extLst>
              <p:ext uri="{D42A27DB-BD31-4B8C-83A1-F6EECF244321}">
                <p14:modId xmlns:p14="http://schemas.microsoft.com/office/powerpoint/2010/main" val="74061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59170658"/>
                    </a:ext>
                  </a:extLst>
                </a:gridCol>
                <a:gridCol w="905256">
                  <a:extLst>
                    <a:ext uri="{9D8B030D-6E8A-4147-A177-3AD203B41FA5}">
                      <a16:colId xmlns:a16="http://schemas.microsoft.com/office/drawing/2014/main" val="2578665442"/>
                    </a:ext>
                  </a:extLst>
                </a:gridCol>
                <a:gridCol w="822960">
                  <a:extLst>
                    <a:ext uri="{9D8B030D-6E8A-4147-A177-3AD203B41FA5}">
                      <a16:colId xmlns:a16="http://schemas.microsoft.com/office/drawing/2014/main" val="2931421948"/>
                    </a:ext>
                  </a:extLst>
                </a:gridCol>
                <a:gridCol w="987552">
                  <a:extLst>
                    <a:ext uri="{9D8B030D-6E8A-4147-A177-3AD203B41FA5}">
                      <a16:colId xmlns:a16="http://schemas.microsoft.com/office/drawing/2014/main" val="3926515504"/>
                    </a:ext>
                  </a:extLst>
                </a:gridCol>
                <a:gridCol w="987552">
                  <a:extLst>
                    <a:ext uri="{9D8B030D-6E8A-4147-A177-3AD203B41FA5}">
                      <a16:colId xmlns:a16="http://schemas.microsoft.com/office/drawing/2014/main" val="1370941280"/>
                    </a:ext>
                  </a:extLst>
                </a:gridCol>
                <a:gridCol w="987552">
                  <a:extLst>
                    <a:ext uri="{9D8B030D-6E8A-4147-A177-3AD203B41FA5}">
                      <a16:colId xmlns:a16="http://schemas.microsoft.com/office/drawing/2014/main" val="1359988834"/>
                    </a:ext>
                  </a:extLst>
                </a:gridCol>
                <a:gridCol w="987552">
                  <a:extLst>
                    <a:ext uri="{9D8B030D-6E8A-4147-A177-3AD203B41FA5}">
                      <a16:colId xmlns:a16="http://schemas.microsoft.com/office/drawing/2014/main" val="36329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664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49003537"/>
                  </a:ext>
                </a:extLst>
              </a:tr>
            </a:tbl>
          </a:graphicData>
        </a:graphic>
      </p:graphicFrame>
      <p:sp>
        <p:nvSpPr>
          <p:cNvPr id="4" name="Text Placeholder 3">
            <a:extLst>
              <a:ext uri="{FF2B5EF4-FFF2-40B4-BE49-F238E27FC236}">
                <a16:creationId xmlns:a16="http://schemas.microsoft.com/office/drawing/2014/main" id="{EBDA9BE9-A5FA-4742-9175-317CE146A0B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89060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D5DE-F54A-4203-8F62-4E3B9E2E3F8C}"/>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B77C2C36-908E-41CB-90C8-576C2CDD1813}"/>
              </a:ext>
            </a:extLst>
          </p:cNvPr>
          <p:cNvGraphicFramePr>
            <a:graphicFrameLocks noGrp="1"/>
          </p:cNvGraphicFramePr>
          <p:nvPr>
            <p:ph type="tbl" sz="quarter" idx="13"/>
            <p:extLst>
              <p:ext uri="{D42A27DB-BD31-4B8C-83A1-F6EECF244321}">
                <p14:modId xmlns:p14="http://schemas.microsoft.com/office/powerpoint/2010/main" val="110747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18116494"/>
                    </a:ext>
                  </a:extLst>
                </a:gridCol>
                <a:gridCol w="905256">
                  <a:extLst>
                    <a:ext uri="{9D8B030D-6E8A-4147-A177-3AD203B41FA5}">
                      <a16:colId xmlns:a16="http://schemas.microsoft.com/office/drawing/2014/main" val="2436913112"/>
                    </a:ext>
                  </a:extLst>
                </a:gridCol>
                <a:gridCol w="822960">
                  <a:extLst>
                    <a:ext uri="{9D8B030D-6E8A-4147-A177-3AD203B41FA5}">
                      <a16:colId xmlns:a16="http://schemas.microsoft.com/office/drawing/2014/main" val="4051196643"/>
                    </a:ext>
                  </a:extLst>
                </a:gridCol>
                <a:gridCol w="987552">
                  <a:extLst>
                    <a:ext uri="{9D8B030D-6E8A-4147-A177-3AD203B41FA5}">
                      <a16:colId xmlns:a16="http://schemas.microsoft.com/office/drawing/2014/main" val="2165150102"/>
                    </a:ext>
                  </a:extLst>
                </a:gridCol>
                <a:gridCol w="987552">
                  <a:extLst>
                    <a:ext uri="{9D8B030D-6E8A-4147-A177-3AD203B41FA5}">
                      <a16:colId xmlns:a16="http://schemas.microsoft.com/office/drawing/2014/main" val="3702229548"/>
                    </a:ext>
                  </a:extLst>
                </a:gridCol>
                <a:gridCol w="987552">
                  <a:extLst>
                    <a:ext uri="{9D8B030D-6E8A-4147-A177-3AD203B41FA5}">
                      <a16:colId xmlns:a16="http://schemas.microsoft.com/office/drawing/2014/main" val="1241452107"/>
                    </a:ext>
                  </a:extLst>
                </a:gridCol>
                <a:gridCol w="987552">
                  <a:extLst>
                    <a:ext uri="{9D8B030D-6E8A-4147-A177-3AD203B41FA5}">
                      <a16:colId xmlns:a16="http://schemas.microsoft.com/office/drawing/2014/main" val="131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21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53737722"/>
                  </a:ext>
                </a:extLst>
              </a:tr>
            </a:tbl>
          </a:graphicData>
        </a:graphic>
      </p:graphicFrame>
      <p:sp>
        <p:nvSpPr>
          <p:cNvPr id="4" name="Text Placeholder 3">
            <a:extLst>
              <a:ext uri="{FF2B5EF4-FFF2-40B4-BE49-F238E27FC236}">
                <a16:creationId xmlns:a16="http://schemas.microsoft.com/office/drawing/2014/main" id="{31827A8E-EEC4-41FC-B212-A93A0FD2F50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61571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9882-60D4-41B0-871A-88E4CCB24963}"/>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2366BD31-0AD7-43F3-BC81-524BD2D1CFD3}"/>
              </a:ext>
            </a:extLst>
          </p:cNvPr>
          <p:cNvGraphicFramePr>
            <a:graphicFrameLocks noGrp="1"/>
          </p:cNvGraphicFramePr>
          <p:nvPr>
            <p:ph type="tbl" sz="quarter" idx="13"/>
            <p:extLst>
              <p:ext uri="{D42A27DB-BD31-4B8C-83A1-F6EECF244321}">
                <p14:modId xmlns:p14="http://schemas.microsoft.com/office/powerpoint/2010/main" val="348534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31285024"/>
                    </a:ext>
                  </a:extLst>
                </a:gridCol>
                <a:gridCol w="905256">
                  <a:extLst>
                    <a:ext uri="{9D8B030D-6E8A-4147-A177-3AD203B41FA5}">
                      <a16:colId xmlns:a16="http://schemas.microsoft.com/office/drawing/2014/main" val="2375410616"/>
                    </a:ext>
                  </a:extLst>
                </a:gridCol>
                <a:gridCol w="822960">
                  <a:extLst>
                    <a:ext uri="{9D8B030D-6E8A-4147-A177-3AD203B41FA5}">
                      <a16:colId xmlns:a16="http://schemas.microsoft.com/office/drawing/2014/main" val="2518873078"/>
                    </a:ext>
                  </a:extLst>
                </a:gridCol>
                <a:gridCol w="987552">
                  <a:extLst>
                    <a:ext uri="{9D8B030D-6E8A-4147-A177-3AD203B41FA5}">
                      <a16:colId xmlns:a16="http://schemas.microsoft.com/office/drawing/2014/main" val="2663597685"/>
                    </a:ext>
                  </a:extLst>
                </a:gridCol>
                <a:gridCol w="987552">
                  <a:extLst>
                    <a:ext uri="{9D8B030D-6E8A-4147-A177-3AD203B41FA5}">
                      <a16:colId xmlns:a16="http://schemas.microsoft.com/office/drawing/2014/main" val="684046363"/>
                    </a:ext>
                  </a:extLst>
                </a:gridCol>
                <a:gridCol w="987552">
                  <a:extLst>
                    <a:ext uri="{9D8B030D-6E8A-4147-A177-3AD203B41FA5}">
                      <a16:colId xmlns:a16="http://schemas.microsoft.com/office/drawing/2014/main" val="2162158014"/>
                    </a:ext>
                  </a:extLst>
                </a:gridCol>
                <a:gridCol w="987552">
                  <a:extLst>
                    <a:ext uri="{9D8B030D-6E8A-4147-A177-3AD203B41FA5}">
                      <a16:colId xmlns:a16="http://schemas.microsoft.com/office/drawing/2014/main" val="169123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73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6749728"/>
                  </a:ext>
                </a:extLst>
              </a:tr>
            </a:tbl>
          </a:graphicData>
        </a:graphic>
      </p:graphicFrame>
      <p:sp>
        <p:nvSpPr>
          <p:cNvPr id="4" name="Text Placeholder 3">
            <a:extLst>
              <a:ext uri="{FF2B5EF4-FFF2-40B4-BE49-F238E27FC236}">
                <a16:creationId xmlns:a16="http://schemas.microsoft.com/office/drawing/2014/main" id="{4C693A67-00AB-4E05-B851-E5EE93E1F21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44723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0C15-E177-466D-8105-E86B8E10FD71}"/>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5D2DB3DE-DF49-4D2D-AD56-865F6E48BB7F}"/>
              </a:ext>
            </a:extLst>
          </p:cNvPr>
          <p:cNvGraphicFramePr>
            <a:graphicFrameLocks noGrp="1"/>
          </p:cNvGraphicFramePr>
          <p:nvPr>
            <p:ph type="tbl" sz="quarter" idx="13"/>
            <p:extLst>
              <p:ext uri="{D42A27DB-BD31-4B8C-83A1-F6EECF244321}">
                <p14:modId xmlns:p14="http://schemas.microsoft.com/office/powerpoint/2010/main" val="25815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14165319"/>
                    </a:ext>
                  </a:extLst>
                </a:gridCol>
                <a:gridCol w="905256">
                  <a:extLst>
                    <a:ext uri="{9D8B030D-6E8A-4147-A177-3AD203B41FA5}">
                      <a16:colId xmlns:a16="http://schemas.microsoft.com/office/drawing/2014/main" val="289692523"/>
                    </a:ext>
                  </a:extLst>
                </a:gridCol>
                <a:gridCol w="822960">
                  <a:extLst>
                    <a:ext uri="{9D8B030D-6E8A-4147-A177-3AD203B41FA5}">
                      <a16:colId xmlns:a16="http://schemas.microsoft.com/office/drawing/2014/main" val="2424924980"/>
                    </a:ext>
                  </a:extLst>
                </a:gridCol>
                <a:gridCol w="987552">
                  <a:extLst>
                    <a:ext uri="{9D8B030D-6E8A-4147-A177-3AD203B41FA5}">
                      <a16:colId xmlns:a16="http://schemas.microsoft.com/office/drawing/2014/main" val="3291245516"/>
                    </a:ext>
                  </a:extLst>
                </a:gridCol>
                <a:gridCol w="987552">
                  <a:extLst>
                    <a:ext uri="{9D8B030D-6E8A-4147-A177-3AD203B41FA5}">
                      <a16:colId xmlns:a16="http://schemas.microsoft.com/office/drawing/2014/main" val="127148311"/>
                    </a:ext>
                  </a:extLst>
                </a:gridCol>
                <a:gridCol w="987552">
                  <a:extLst>
                    <a:ext uri="{9D8B030D-6E8A-4147-A177-3AD203B41FA5}">
                      <a16:colId xmlns:a16="http://schemas.microsoft.com/office/drawing/2014/main" val="1894134624"/>
                    </a:ext>
                  </a:extLst>
                </a:gridCol>
                <a:gridCol w="987552">
                  <a:extLst>
                    <a:ext uri="{9D8B030D-6E8A-4147-A177-3AD203B41FA5}">
                      <a16:colId xmlns:a16="http://schemas.microsoft.com/office/drawing/2014/main" val="26974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762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3068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77603102"/>
                  </a:ext>
                </a:extLst>
              </a:tr>
            </a:tbl>
          </a:graphicData>
        </a:graphic>
      </p:graphicFrame>
      <p:sp>
        <p:nvSpPr>
          <p:cNvPr id="4" name="Text Placeholder 3">
            <a:extLst>
              <a:ext uri="{FF2B5EF4-FFF2-40B4-BE49-F238E27FC236}">
                <a16:creationId xmlns:a16="http://schemas.microsoft.com/office/drawing/2014/main" id="{25B62C6F-3745-4CAA-917B-9DAE3849CAE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09518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04531-2FD3-42EF-AC34-899A13B536AC}"/>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8620284B-ED28-415F-9DFB-2A97FE3C70A8}"/>
              </a:ext>
            </a:extLst>
          </p:cNvPr>
          <p:cNvGraphicFramePr>
            <a:graphicFrameLocks noGrp="1"/>
          </p:cNvGraphicFramePr>
          <p:nvPr>
            <p:ph type="tbl" sz="quarter" idx="13"/>
            <p:extLst>
              <p:ext uri="{D42A27DB-BD31-4B8C-83A1-F6EECF244321}">
                <p14:modId xmlns:p14="http://schemas.microsoft.com/office/powerpoint/2010/main" val="388363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2529704"/>
                    </a:ext>
                  </a:extLst>
                </a:gridCol>
                <a:gridCol w="905256">
                  <a:extLst>
                    <a:ext uri="{9D8B030D-6E8A-4147-A177-3AD203B41FA5}">
                      <a16:colId xmlns:a16="http://schemas.microsoft.com/office/drawing/2014/main" val="3135190035"/>
                    </a:ext>
                  </a:extLst>
                </a:gridCol>
                <a:gridCol w="822960">
                  <a:extLst>
                    <a:ext uri="{9D8B030D-6E8A-4147-A177-3AD203B41FA5}">
                      <a16:colId xmlns:a16="http://schemas.microsoft.com/office/drawing/2014/main" val="3600510377"/>
                    </a:ext>
                  </a:extLst>
                </a:gridCol>
                <a:gridCol w="987552">
                  <a:extLst>
                    <a:ext uri="{9D8B030D-6E8A-4147-A177-3AD203B41FA5}">
                      <a16:colId xmlns:a16="http://schemas.microsoft.com/office/drawing/2014/main" val="1935581230"/>
                    </a:ext>
                  </a:extLst>
                </a:gridCol>
                <a:gridCol w="987552">
                  <a:extLst>
                    <a:ext uri="{9D8B030D-6E8A-4147-A177-3AD203B41FA5}">
                      <a16:colId xmlns:a16="http://schemas.microsoft.com/office/drawing/2014/main" val="4048187339"/>
                    </a:ext>
                  </a:extLst>
                </a:gridCol>
                <a:gridCol w="987552">
                  <a:extLst>
                    <a:ext uri="{9D8B030D-6E8A-4147-A177-3AD203B41FA5}">
                      <a16:colId xmlns:a16="http://schemas.microsoft.com/office/drawing/2014/main" val="2241304447"/>
                    </a:ext>
                  </a:extLst>
                </a:gridCol>
                <a:gridCol w="987552">
                  <a:extLst>
                    <a:ext uri="{9D8B030D-6E8A-4147-A177-3AD203B41FA5}">
                      <a16:colId xmlns:a16="http://schemas.microsoft.com/office/drawing/2014/main" val="1273649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6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27170841"/>
                  </a:ext>
                </a:extLst>
              </a:tr>
            </a:tbl>
          </a:graphicData>
        </a:graphic>
      </p:graphicFrame>
      <p:sp>
        <p:nvSpPr>
          <p:cNvPr id="4" name="Text Placeholder 3">
            <a:extLst>
              <a:ext uri="{FF2B5EF4-FFF2-40B4-BE49-F238E27FC236}">
                <a16:creationId xmlns:a16="http://schemas.microsoft.com/office/drawing/2014/main" id="{26F4AAD4-AE60-49E6-BD7A-0435A3BA2DB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86111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7B8EF-E7C1-48A0-84BE-A4A9DAEDA844}"/>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9A379399-44CC-4B82-B309-5EF6FF1B2ABB}"/>
              </a:ext>
            </a:extLst>
          </p:cNvPr>
          <p:cNvGraphicFramePr>
            <a:graphicFrameLocks noGrp="1"/>
          </p:cNvGraphicFramePr>
          <p:nvPr>
            <p:ph type="chart" sz="quarter" idx="13"/>
            <p:extLst>
              <p:ext uri="{D42A27DB-BD31-4B8C-83A1-F6EECF244321}">
                <p14:modId xmlns:p14="http://schemas.microsoft.com/office/powerpoint/2010/main" val="2202978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F9763-4DB7-4DB1-8BBB-658BE5A6A237}"/>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C441B9B-73EC-41F3-960B-85D74B476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130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FF39-FF76-44A9-AF69-4128CBFE0B01}"/>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125472C8-A712-4108-86BF-4770B7A6C80C}"/>
              </a:ext>
            </a:extLst>
          </p:cNvPr>
          <p:cNvGraphicFramePr>
            <a:graphicFrameLocks noGrp="1"/>
          </p:cNvGraphicFramePr>
          <p:nvPr>
            <p:ph type="chart" sz="quarter" idx="13"/>
            <p:extLst>
              <p:ext uri="{D42A27DB-BD31-4B8C-83A1-F6EECF244321}">
                <p14:modId xmlns:p14="http://schemas.microsoft.com/office/powerpoint/2010/main" val="1921994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20ADF-D41B-47AD-AFA1-EEFBD203B08B}"/>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EAD4220D-4576-46D9-94A4-A218E871C0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7828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B5A72-47BE-45B8-BCC6-075ADCF78748}"/>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1C2CA6CA-E0B0-4319-B1C7-46719F2E8456}"/>
              </a:ext>
            </a:extLst>
          </p:cNvPr>
          <p:cNvGraphicFramePr>
            <a:graphicFrameLocks noGrp="1"/>
          </p:cNvGraphicFramePr>
          <p:nvPr>
            <p:ph type="tbl" sz="quarter" idx="13"/>
            <p:extLst>
              <p:ext uri="{D42A27DB-BD31-4B8C-83A1-F6EECF244321}">
                <p14:modId xmlns:p14="http://schemas.microsoft.com/office/powerpoint/2010/main" val="236866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443519614"/>
                    </a:ext>
                  </a:extLst>
                </a:gridCol>
                <a:gridCol w="1357884">
                  <a:extLst>
                    <a:ext uri="{9D8B030D-6E8A-4147-A177-3AD203B41FA5}">
                      <a16:colId xmlns:a16="http://schemas.microsoft.com/office/drawing/2014/main" val="2854371438"/>
                    </a:ext>
                  </a:extLst>
                </a:gridCol>
                <a:gridCol w="1357884">
                  <a:extLst>
                    <a:ext uri="{9D8B030D-6E8A-4147-A177-3AD203B41FA5}">
                      <a16:colId xmlns:a16="http://schemas.microsoft.com/office/drawing/2014/main" val="4285916313"/>
                    </a:ext>
                  </a:extLst>
                </a:gridCol>
                <a:gridCol w="1357884">
                  <a:extLst>
                    <a:ext uri="{9D8B030D-6E8A-4147-A177-3AD203B41FA5}">
                      <a16:colId xmlns:a16="http://schemas.microsoft.com/office/drawing/2014/main" val="1416541973"/>
                    </a:ext>
                  </a:extLst>
                </a:gridCol>
                <a:gridCol w="1357884">
                  <a:extLst>
                    <a:ext uri="{9D8B030D-6E8A-4147-A177-3AD203B41FA5}">
                      <a16:colId xmlns:a16="http://schemas.microsoft.com/office/drawing/2014/main" val="4285896942"/>
                    </a:ext>
                  </a:extLst>
                </a:gridCol>
                <a:gridCol w="1357884">
                  <a:extLst>
                    <a:ext uri="{9D8B030D-6E8A-4147-A177-3AD203B41FA5}">
                      <a16:colId xmlns:a16="http://schemas.microsoft.com/office/drawing/2014/main" val="376691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79581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6900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9811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288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49887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8314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6584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625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6727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950880140"/>
                  </a:ext>
                </a:extLst>
              </a:tr>
            </a:tbl>
          </a:graphicData>
        </a:graphic>
      </p:graphicFrame>
      <p:sp>
        <p:nvSpPr>
          <p:cNvPr id="4" name="Text Placeholder 3">
            <a:extLst>
              <a:ext uri="{FF2B5EF4-FFF2-40B4-BE49-F238E27FC236}">
                <a16:creationId xmlns:a16="http://schemas.microsoft.com/office/drawing/2014/main" id="{6DE2754D-7332-49F9-B621-62FAB067A9B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21533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0FDF-459D-42BF-97F6-8BA05E05A13E}"/>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DC6C84AD-B3F8-4163-B4EA-221DCD377EF7}"/>
              </a:ext>
            </a:extLst>
          </p:cNvPr>
          <p:cNvGraphicFramePr>
            <a:graphicFrameLocks noGrp="1"/>
          </p:cNvGraphicFramePr>
          <p:nvPr>
            <p:ph type="tbl" sz="quarter" idx="13"/>
            <p:extLst>
              <p:ext uri="{D42A27DB-BD31-4B8C-83A1-F6EECF244321}">
                <p14:modId xmlns:p14="http://schemas.microsoft.com/office/powerpoint/2010/main" val="14448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785169123"/>
                    </a:ext>
                  </a:extLst>
                </a:gridCol>
                <a:gridCol w="1357884">
                  <a:extLst>
                    <a:ext uri="{9D8B030D-6E8A-4147-A177-3AD203B41FA5}">
                      <a16:colId xmlns:a16="http://schemas.microsoft.com/office/drawing/2014/main" val="2091670371"/>
                    </a:ext>
                  </a:extLst>
                </a:gridCol>
                <a:gridCol w="1357884">
                  <a:extLst>
                    <a:ext uri="{9D8B030D-6E8A-4147-A177-3AD203B41FA5}">
                      <a16:colId xmlns:a16="http://schemas.microsoft.com/office/drawing/2014/main" val="3890494332"/>
                    </a:ext>
                  </a:extLst>
                </a:gridCol>
                <a:gridCol w="1357884">
                  <a:extLst>
                    <a:ext uri="{9D8B030D-6E8A-4147-A177-3AD203B41FA5}">
                      <a16:colId xmlns:a16="http://schemas.microsoft.com/office/drawing/2014/main" val="2911022153"/>
                    </a:ext>
                  </a:extLst>
                </a:gridCol>
                <a:gridCol w="1357884">
                  <a:extLst>
                    <a:ext uri="{9D8B030D-6E8A-4147-A177-3AD203B41FA5}">
                      <a16:colId xmlns:a16="http://schemas.microsoft.com/office/drawing/2014/main" val="2287341504"/>
                    </a:ext>
                  </a:extLst>
                </a:gridCol>
                <a:gridCol w="1357884">
                  <a:extLst>
                    <a:ext uri="{9D8B030D-6E8A-4147-A177-3AD203B41FA5}">
                      <a16:colId xmlns:a16="http://schemas.microsoft.com/office/drawing/2014/main" val="32124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58454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01863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2241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55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1951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781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59786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405802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57266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27563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692849621"/>
                  </a:ext>
                </a:extLst>
              </a:tr>
            </a:tbl>
          </a:graphicData>
        </a:graphic>
      </p:graphicFrame>
      <p:sp>
        <p:nvSpPr>
          <p:cNvPr id="4" name="Text Placeholder 3">
            <a:extLst>
              <a:ext uri="{FF2B5EF4-FFF2-40B4-BE49-F238E27FC236}">
                <a16:creationId xmlns:a16="http://schemas.microsoft.com/office/drawing/2014/main" id="{DD59EB3A-BA21-4185-A513-B197AFFC0CB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34806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377A-4915-4C38-A995-B4735D82A799}"/>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FCA0C7BC-B058-4343-9D68-F7B0B9E75D20}"/>
              </a:ext>
            </a:extLst>
          </p:cNvPr>
          <p:cNvGraphicFramePr>
            <a:graphicFrameLocks noGrp="1"/>
          </p:cNvGraphicFramePr>
          <p:nvPr>
            <p:ph type="chart" sz="quarter" idx="13"/>
            <p:extLst>
              <p:ext uri="{D42A27DB-BD31-4B8C-83A1-F6EECF244321}">
                <p14:modId xmlns:p14="http://schemas.microsoft.com/office/powerpoint/2010/main" val="2651290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884CB-77FE-45CA-8BC5-3AC311FEF492}"/>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2E64674-1833-4275-9223-A5D91849B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881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BEA6-716C-4C43-B3E3-2E4F277935DB}"/>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72927FB3-F563-49A8-A570-9C86F484BB43}"/>
              </a:ext>
            </a:extLst>
          </p:cNvPr>
          <p:cNvGraphicFramePr>
            <a:graphicFrameLocks noGrp="1"/>
          </p:cNvGraphicFramePr>
          <p:nvPr>
            <p:ph type="chart" sz="quarter" idx="13"/>
            <p:extLst>
              <p:ext uri="{D42A27DB-BD31-4B8C-83A1-F6EECF244321}">
                <p14:modId xmlns:p14="http://schemas.microsoft.com/office/powerpoint/2010/main" val="2736043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149A2-2D6B-43A8-9B20-B7A0A317B702}"/>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C8AAC837-A475-42EC-9903-8A7C3CEF1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192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BF2E-3A0E-4F30-8E33-9126444671AB}"/>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8B1C0844-F90F-4EBE-97CD-9DE897033A0C}"/>
              </a:ext>
            </a:extLst>
          </p:cNvPr>
          <p:cNvGraphicFramePr>
            <a:graphicFrameLocks noGrp="1"/>
          </p:cNvGraphicFramePr>
          <p:nvPr>
            <p:ph type="tbl" sz="quarter" idx="13"/>
            <p:extLst>
              <p:ext uri="{D42A27DB-BD31-4B8C-83A1-F6EECF244321}">
                <p14:modId xmlns:p14="http://schemas.microsoft.com/office/powerpoint/2010/main" val="289007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6187799"/>
                    </a:ext>
                  </a:extLst>
                </a:gridCol>
                <a:gridCol w="1481328">
                  <a:extLst>
                    <a:ext uri="{9D8B030D-6E8A-4147-A177-3AD203B41FA5}">
                      <a16:colId xmlns:a16="http://schemas.microsoft.com/office/drawing/2014/main" val="137931325"/>
                    </a:ext>
                  </a:extLst>
                </a:gridCol>
                <a:gridCol w="1481328">
                  <a:extLst>
                    <a:ext uri="{9D8B030D-6E8A-4147-A177-3AD203B41FA5}">
                      <a16:colId xmlns:a16="http://schemas.microsoft.com/office/drawing/2014/main" val="4185733299"/>
                    </a:ext>
                  </a:extLst>
                </a:gridCol>
                <a:gridCol w="1481328">
                  <a:extLst>
                    <a:ext uri="{9D8B030D-6E8A-4147-A177-3AD203B41FA5}">
                      <a16:colId xmlns:a16="http://schemas.microsoft.com/office/drawing/2014/main" val="233867085"/>
                    </a:ext>
                  </a:extLst>
                </a:gridCol>
                <a:gridCol w="1481328">
                  <a:extLst>
                    <a:ext uri="{9D8B030D-6E8A-4147-A177-3AD203B41FA5}">
                      <a16:colId xmlns:a16="http://schemas.microsoft.com/office/drawing/2014/main" val="138750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3398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4487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08894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7663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161514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401841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75982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46353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63756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39870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677164101"/>
                  </a:ext>
                </a:extLst>
              </a:tr>
            </a:tbl>
          </a:graphicData>
        </a:graphic>
      </p:graphicFrame>
      <p:sp>
        <p:nvSpPr>
          <p:cNvPr id="4" name="Text Placeholder 3">
            <a:extLst>
              <a:ext uri="{FF2B5EF4-FFF2-40B4-BE49-F238E27FC236}">
                <a16:creationId xmlns:a16="http://schemas.microsoft.com/office/drawing/2014/main" id="{FED22458-2F8F-4095-8E9B-AB74FBA0745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99588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5A0F-A7A1-4CF3-9F59-BAE99BDD9EBA}"/>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BA2E35C0-A240-43FF-821C-9C35995A4A6B}"/>
              </a:ext>
            </a:extLst>
          </p:cNvPr>
          <p:cNvGraphicFramePr>
            <a:graphicFrameLocks noGrp="1"/>
          </p:cNvGraphicFramePr>
          <p:nvPr>
            <p:ph type="tbl" sz="quarter" idx="13"/>
            <p:extLst>
              <p:ext uri="{D42A27DB-BD31-4B8C-83A1-F6EECF244321}">
                <p14:modId xmlns:p14="http://schemas.microsoft.com/office/powerpoint/2010/main" val="4330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1379501"/>
                    </a:ext>
                  </a:extLst>
                </a:gridCol>
                <a:gridCol w="1481328">
                  <a:extLst>
                    <a:ext uri="{9D8B030D-6E8A-4147-A177-3AD203B41FA5}">
                      <a16:colId xmlns:a16="http://schemas.microsoft.com/office/drawing/2014/main" val="4112539051"/>
                    </a:ext>
                  </a:extLst>
                </a:gridCol>
                <a:gridCol w="1481328">
                  <a:extLst>
                    <a:ext uri="{9D8B030D-6E8A-4147-A177-3AD203B41FA5}">
                      <a16:colId xmlns:a16="http://schemas.microsoft.com/office/drawing/2014/main" val="2168368062"/>
                    </a:ext>
                  </a:extLst>
                </a:gridCol>
                <a:gridCol w="1481328">
                  <a:extLst>
                    <a:ext uri="{9D8B030D-6E8A-4147-A177-3AD203B41FA5}">
                      <a16:colId xmlns:a16="http://schemas.microsoft.com/office/drawing/2014/main" val="126054420"/>
                    </a:ext>
                  </a:extLst>
                </a:gridCol>
                <a:gridCol w="1481328">
                  <a:extLst>
                    <a:ext uri="{9D8B030D-6E8A-4147-A177-3AD203B41FA5}">
                      <a16:colId xmlns:a16="http://schemas.microsoft.com/office/drawing/2014/main" val="1773249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6976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20771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98624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08327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24741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86931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94534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85509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19028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61739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985077534"/>
                  </a:ext>
                </a:extLst>
              </a:tr>
            </a:tbl>
          </a:graphicData>
        </a:graphic>
      </p:graphicFrame>
      <p:sp>
        <p:nvSpPr>
          <p:cNvPr id="4" name="Text Placeholder 3">
            <a:extLst>
              <a:ext uri="{FF2B5EF4-FFF2-40B4-BE49-F238E27FC236}">
                <a16:creationId xmlns:a16="http://schemas.microsoft.com/office/drawing/2014/main" id="{B9B08C85-37ED-44B6-AE5B-C95CDFAF456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3182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E4BC-2A62-4128-BB64-70A3CB853188}"/>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6541286A-6C6E-448E-9FEA-689A561211FE}"/>
              </a:ext>
            </a:extLst>
          </p:cNvPr>
          <p:cNvGraphicFramePr>
            <a:graphicFrameLocks noGrp="1"/>
          </p:cNvGraphicFramePr>
          <p:nvPr>
            <p:ph type="tbl" sz="quarter" idx="13"/>
            <p:extLst>
              <p:ext uri="{D42A27DB-BD31-4B8C-83A1-F6EECF244321}">
                <p14:modId xmlns:p14="http://schemas.microsoft.com/office/powerpoint/2010/main" val="334257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7265751"/>
                    </a:ext>
                  </a:extLst>
                </a:gridCol>
                <a:gridCol w="1481328">
                  <a:extLst>
                    <a:ext uri="{9D8B030D-6E8A-4147-A177-3AD203B41FA5}">
                      <a16:colId xmlns:a16="http://schemas.microsoft.com/office/drawing/2014/main" val="3702849639"/>
                    </a:ext>
                  </a:extLst>
                </a:gridCol>
                <a:gridCol w="1481328">
                  <a:extLst>
                    <a:ext uri="{9D8B030D-6E8A-4147-A177-3AD203B41FA5}">
                      <a16:colId xmlns:a16="http://schemas.microsoft.com/office/drawing/2014/main" val="689865158"/>
                    </a:ext>
                  </a:extLst>
                </a:gridCol>
                <a:gridCol w="1481328">
                  <a:extLst>
                    <a:ext uri="{9D8B030D-6E8A-4147-A177-3AD203B41FA5}">
                      <a16:colId xmlns:a16="http://schemas.microsoft.com/office/drawing/2014/main" val="9941565"/>
                    </a:ext>
                  </a:extLst>
                </a:gridCol>
                <a:gridCol w="1481328">
                  <a:extLst>
                    <a:ext uri="{9D8B030D-6E8A-4147-A177-3AD203B41FA5}">
                      <a16:colId xmlns:a16="http://schemas.microsoft.com/office/drawing/2014/main" val="51673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9589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204539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415273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16892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66391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695432297"/>
                  </a:ext>
                </a:extLst>
              </a:tr>
            </a:tbl>
          </a:graphicData>
        </a:graphic>
      </p:graphicFrame>
      <p:sp>
        <p:nvSpPr>
          <p:cNvPr id="4" name="Text Placeholder 3">
            <a:extLst>
              <a:ext uri="{FF2B5EF4-FFF2-40B4-BE49-F238E27FC236}">
                <a16:creationId xmlns:a16="http://schemas.microsoft.com/office/drawing/2014/main" id="{57472EA1-5655-4DA0-9E7E-F555923A3FC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174454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1B854-553C-4693-9F4F-F2D793DED657}"/>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325659D6-9C1B-4F48-B57A-B34C74C98FDD}"/>
              </a:ext>
            </a:extLst>
          </p:cNvPr>
          <p:cNvGraphicFramePr>
            <a:graphicFrameLocks noGrp="1"/>
          </p:cNvGraphicFramePr>
          <p:nvPr>
            <p:ph type="chart" sz="quarter" idx="13"/>
            <p:extLst>
              <p:ext uri="{D42A27DB-BD31-4B8C-83A1-F6EECF244321}">
                <p14:modId xmlns:p14="http://schemas.microsoft.com/office/powerpoint/2010/main" val="3529208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E16E52-34B5-421B-B72D-989596A35FE8}"/>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2D6C612E-3AAD-47D5-8877-BDC91D826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896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499F-BA2A-4BC0-8006-92C930802DE3}"/>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D9F62440-9DB4-4471-B75A-95CA0C8E4931}"/>
              </a:ext>
            </a:extLst>
          </p:cNvPr>
          <p:cNvGraphicFramePr>
            <a:graphicFrameLocks noGrp="1"/>
          </p:cNvGraphicFramePr>
          <p:nvPr>
            <p:ph type="tbl" sz="quarter" idx="13"/>
            <p:extLst>
              <p:ext uri="{D42A27DB-BD31-4B8C-83A1-F6EECF244321}">
                <p14:modId xmlns:p14="http://schemas.microsoft.com/office/powerpoint/2010/main" val="339253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2269400"/>
                    </a:ext>
                  </a:extLst>
                </a:gridCol>
                <a:gridCol w="905256">
                  <a:extLst>
                    <a:ext uri="{9D8B030D-6E8A-4147-A177-3AD203B41FA5}">
                      <a16:colId xmlns:a16="http://schemas.microsoft.com/office/drawing/2014/main" val="4058571263"/>
                    </a:ext>
                  </a:extLst>
                </a:gridCol>
                <a:gridCol w="822960">
                  <a:extLst>
                    <a:ext uri="{9D8B030D-6E8A-4147-A177-3AD203B41FA5}">
                      <a16:colId xmlns:a16="http://schemas.microsoft.com/office/drawing/2014/main" val="4010663603"/>
                    </a:ext>
                  </a:extLst>
                </a:gridCol>
                <a:gridCol w="987552">
                  <a:extLst>
                    <a:ext uri="{9D8B030D-6E8A-4147-A177-3AD203B41FA5}">
                      <a16:colId xmlns:a16="http://schemas.microsoft.com/office/drawing/2014/main" val="2360600748"/>
                    </a:ext>
                  </a:extLst>
                </a:gridCol>
                <a:gridCol w="987552">
                  <a:extLst>
                    <a:ext uri="{9D8B030D-6E8A-4147-A177-3AD203B41FA5}">
                      <a16:colId xmlns:a16="http://schemas.microsoft.com/office/drawing/2014/main" val="57993371"/>
                    </a:ext>
                  </a:extLst>
                </a:gridCol>
                <a:gridCol w="987552">
                  <a:extLst>
                    <a:ext uri="{9D8B030D-6E8A-4147-A177-3AD203B41FA5}">
                      <a16:colId xmlns:a16="http://schemas.microsoft.com/office/drawing/2014/main" val="3764231851"/>
                    </a:ext>
                  </a:extLst>
                </a:gridCol>
                <a:gridCol w="987552">
                  <a:extLst>
                    <a:ext uri="{9D8B030D-6E8A-4147-A177-3AD203B41FA5}">
                      <a16:colId xmlns:a16="http://schemas.microsoft.com/office/drawing/2014/main" val="356291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789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14624452"/>
                  </a:ext>
                </a:extLst>
              </a:tr>
            </a:tbl>
          </a:graphicData>
        </a:graphic>
      </p:graphicFrame>
      <p:sp>
        <p:nvSpPr>
          <p:cNvPr id="4" name="Text Placeholder 3">
            <a:extLst>
              <a:ext uri="{FF2B5EF4-FFF2-40B4-BE49-F238E27FC236}">
                <a16:creationId xmlns:a16="http://schemas.microsoft.com/office/drawing/2014/main" id="{CAC9ECDB-513E-4775-8C0C-FFEC49D75BD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00819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232D-E1CA-4C0E-B7B0-7DC9F89A63B4}"/>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FD18AF40-2B68-4280-BAD0-FB82875188A0}"/>
              </a:ext>
            </a:extLst>
          </p:cNvPr>
          <p:cNvGraphicFramePr>
            <a:graphicFrameLocks noGrp="1"/>
          </p:cNvGraphicFramePr>
          <p:nvPr>
            <p:ph type="tbl" sz="quarter" idx="13"/>
            <p:extLst>
              <p:ext uri="{D42A27DB-BD31-4B8C-83A1-F6EECF244321}">
                <p14:modId xmlns:p14="http://schemas.microsoft.com/office/powerpoint/2010/main" val="1770910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66939659"/>
                    </a:ext>
                  </a:extLst>
                </a:gridCol>
                <a:gridCol w="905256">
                  <a:extLst>
                    <a:ext uri="{9D8B030D-6E8A-4147-A177-3AD203B41FA5}">
                      <a16:colId xmlns:a16="http://schemas.microsoft.com/office/drawing/2014/main" val="2724009335"/>
                    </a:ext>
                  </a:extLst>
                </a:gridCol>
                <a:gridCol w="822960">
                  <a:extLst>
                    <a:ext uri="{9D8B030D-6E8A-4147-A177-3AD203B41FA5}">
                      <a16:colId xmlns:a16="http://schemas.microsoft.com/office/drawing/2014/main" val="1055042922"/>
                    </a:ext>
                  </a:extLst>
                </a:gridCol>
                <a:gridCol w="987552">
                  <a:extLst>
                    <a:ext uri="{9D8B030D-6E8A-4147-A177-3AD203B41FA5}">
                      <a16:colId xmlns:a16="http://schemas.microsoft.com/office/drawing/2014/main" val="1816168296"/>
                    </a:ext>
                  </a:extLst>
                </a:gridCol>
                <a:gridCol w="987552">
                  <a:extLst>
                    <a:ext uri="{9D8B030D-6E8A-4147-A177-3AD203B41FA5}">
                      <a16:colId xmlns:a16="http://schemas.microsoft.com/office/drawing/2014/main" val="4200327333"/>
                    </a:ext>
                  </a:extLst>
                </a:gridCol>
                <a:gridCol w="987552">
                  <a:extLst>
                    <a:ext uri="{9D8B030D-6E8A-4147-A177-3AD203B41FA5}">
                      <a16:colId xmlns:a16="http://schemas.microsoft.com/office/drawing/2014/main" val="2439534380"/>
                    </a:ext>
                  </a:extLst>
                </a:gridCol>
                <a:gridCol w="987552">
                  <a:extLst>
                    <a:ext uri="{9D8B030D-6E8A-4147-A177-3AD203B41FA5}">
                      <a16:colId xmlns:a16="http://schemas.microsoft.com/office/drawing/2014/main" val="346991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161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0803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45776234"/>
                  </a:ext>
                </a:extLst>
              </a:tr>
            </a:tbl>
          </a:graphicData>
        </a:graphic>
      </p:graphicFrame>
      <p:sp>
        <p:nvSpPr>
          <p:cNvPr id="4" name="Text Placeholder 3">
            <a:extLst>
              <a:ext uri="{FF2B5EF4-FFF2-40B4-BE49-F238E27FC236}">
                <a16:creationId xmlns:a16="http://schemas.microsoft.com/office/drawing/2014/main" id="{799950B1-1353-4DA2-AEA0-80A4DA29F05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167243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9F09-684D-4DE8-AF71-EAA30BC00398}"/>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F4E68ACC-5D02-4808-A8E0-C9B54DC730F9}"/>
              </a:ext>
            </a:extLst>
          </p:cNvPr>
          <p:cNvGraphicFramePr>
            <a:graphicFrameLocks noGrp="1"/>
          </p:cNvGraphicFramePr>
          <p:nvPr>
            <p:ph type="tbl" sz="quarter" idx="13"/>
            <p:extLst>
              <p:ext uri="{D42A27DB-BD31-4B8C-83A1-F6EECF244321}">
                <p14:modId xmlns:p14="http://schemas.microsoft.com/office/powerpoint/2010/main" val="50007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71268342"/>
                    </a:ext>
                  </a:extLst>
                </a:gridCol>
                <a:gridCol w="905256">
                  <a:extLst>
                    <a:ext uri="{9D8B030D-6E8A-4147-A177-3AD203B41FA5}">
                      <a16:colId xmlns:a16="http://schemas.microsoft.com/office/drawing/2014/main" val="283656711"/>
                    </a:ext>
                  </a:extLst>
                </a:gridCol>
                <a:gridCol w="822960">
                  <a:extLst>
                    <a:ext uri="{9D8B030D-6E8A-4147-A177-3AD203B41FA5}">
                      <a16:colId xmlns:a16="http://schemas.microsoft.com/office/drawing/2014/main" val="3016289277"/>
                    </a:ext>
                  </a:extLst>
                </a:gridCol>
                <a:gridCol w="987552">
                  <a:extLst>
                    <a:ext uri="{9D8B030D-6E8A-4147-A177-3AD203B41FA5}">
                      <a16:colId xmlns:a16="http://schemas.microsoft.com/office/drawing/2014/main" val="1269672222"/>
                    </a:ext>
                  </a:extLst>
                </a:gridCol>
                <a:gridCol w="987552">
                  <a:extLst>
                    <a:ext uri="{9D8B030D-6E8A-4147-A177-3AD203B41FA5}">
                      <a16:colId xmlns:a16="http://schemas.microsoft.com/office/drawing/2014/main" val="2715684368"/>
                    </a:ext>
                  </a:extLst>
                </a:gridCol>
                <a:gridCol w="987552">
                  <a:extLst>
                    <a:ext uri="{9D8B030D-6E8A-4147-A177-3AD203B41FA5}">
                      <a16:colId xmlns:a16="http://schemas.microsoft.com/office/drawing/2014/main" val="1820764725"/>
                    </a:ext>
                  </a:extLst>
                </a:gridCol>
                <a:gridCol w="987552">
                  <a:extLst>
                    <a:ext uri="{9D8B030D-6E8A-4147-A177-3AD203B41FA5}">
                      <a16:colId xmlns:a16="http://schemas.microsoft.com/office/drawing/2014/main" val="254844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4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1799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5548577"/>
                  </a:ext>
                </a:extLst>
              </a:tr>
            </a:tbl>
          </a:graphicData>
        </a:graphic>
      </p:graphicFrame>
      <p:sp>
        <p:nvSpPr>
          <p:cNvPr id="4" name="Text Placeholder 3">
            <a:extLst>
              <a:ext uri="{FF2B5EF4-FFF2-40B4-BE49-F238E27FC236}">
                <a16:creationId xmlns:a16="http://schemas.microsoft.com/office/drawing/2014/main" id="{1DD781A5-538E-41C9-8768-9D6FDD204FC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36056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64C8-A64E-4C9A-BEBF-53B01FABCEBB}"/>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255B3D8C-017D-4C86-90A3-00AD670BD89A}"/>
              </a:ext>
            </a:extLst>
          </p:cNvPr>
          <p:cNvGraphicFramePr>
            <a:graphicFrameLocks noGrp="1"/>
          </p:cNvGraphicFramePr>
          <p:nvPr>
            <p:ph type="tbl" sz="quarter" idx="13"/>
            <p:extLst>
              <p:ext uri="{D42A27DB-BD31-4B8C-83A1-F6EECF244321}">
                <p14:modId xmlns:p14="http://schemas.microsoft.com/office/powerpoint/2010/main" val="172150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3049858"/>
                    </a:ext>
                  </a:extLst>
                </a:gridCol>
                <a:gridCol w="905256">
                  <a:extLst>
                    <a:ext uri="{9D8B030D-6E8A-4147-A177-3AD203B41FA5}">
                      <a16:colId xmlns:a16="http://schemas.microsoft.com/office/drawing/2014/main" val="1984534622"/>
                    </a:ext>
                  </a:extLst>
                </a:gridCol>
                <a:gridCol w="822960">
                  <a:extLst>
                    <a:ext uri="{9D8B030D-6E8A-4147-A177-3AD203B41FA5}">
                      <a16:colId xmlns:a16="http://schemas.microsoft.com/office/drawing/2014/main" val="594794942"/>
                    </a:ext>
                  </a:extLst>
                </a:gridCol>
                <a:gridCol w="987552">
                  <a:extLst>
                    <a:ext uri="{9D8B030D-6E8A-4147-A177-3AD203B41FA5}">
                      <a16:colId xmlns:a16="http://schemas.microsoft.com/office/drawing/2014/main" val="3995688710"/>
                    </a:ext>
                  </a:extLst>
                </a:gridCol>
                <a:gridCol w="987552">
                  <a:extLst>
                    <a:ext uri="{9D8B030D-6E8A-4147-A177-3AD203B41FA5}">
                      <a16:colId xmlns:a16="http://schemas.microsoft.com/office/drawing/2014/main" val="2144252195"/>
                    </a:ext>
                  </a:extLst>
                </a:gridCol>
                <a:gridCol w="987552">
                  <a:extLst>
                    <a:ext uri="{9D8B030D-6E8A-4147-A177-3AD203B41FA5}">
                      <a16:colId xmlns:a16="http://schemas.microsoft.com/office/drawing/2014/main" val="143834942"/>
                    </a:ext>
                  </a:extLst>
                </a:gridCol>
                <a:gridCol w="987552">
                  <a:extLst>
                    <a:ext uri="{9D8B030D-6E8A-4147-A177-3AD203B41FA5}">
                      <a16:colId xmlns:a16="http://schemas.microsoft.com/office/drawing/2014/main" val="53648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87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8898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02476951"/>
                  </a:ext>
                </a:extLst>
              </a:tr>
            </a:tbl>
          </a:graphicData>
        </a:graphic>
      </p:graphicFrame>
      <p:sp>
        <p:nvSpPr>
          <p:cNvPr id="4" name="Text Placeholder 3">
            <a:extLst>
              <a:ext uri="{FF2B5EF4-FFF2-40B4-BE49-F238E27FC236}">
                <a16:creationId xmlns:a16="http://schemas.microsoft.com/office/drawing/2014/main" id="{3F608AAE-6162-427E-8DB7-161BFB96803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02757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63CD-5528-4608-94FD-ABF869E2A157}"/>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1D07A557-ECA8-4F4F-A33D-725A488E0818}"/>
              </a:ext>
            </a:extLst>
          </p:cNvPr>
          <p:cNvGraphicFramePr>
            <a:graphicFrameLocks noGrp="1"/>
          </p:cNvGraphicFramePr>
          <p:nvPr>
            <p:ph type="tbl" sz="quarter" idx="13"/>
            <p:extLst>
              <p:ext uri="{D42A27DB-BD31-4B8C-83A1-F6EECF244321}">
                <p14:modId xmlns:p14="http://schemas.microsoft.com/office/powerpoint/2010/main" val="183087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13026849"/>
                    </a:ext>
                  </a:extLst>
                </a:gridCol>
                <a:gridCol w="905256">
                  <a:extLst>
                    <a:ext uri="{9D8B030D-6E8A-4147-A177-3AD203B41FA5}">
                      <a16:colId xmlns:a16="http://schemas.microsoft.com/office/drawing/2014/main" val="630339145"/>
                    </a:ext>
                  </a:extLst>
                </a:gridCol>
                <a:gridCol w="822960">
                  <a:extLst>
                    <a:ext uri="{9D8B030D-6E8A-4147-A177-3AD203B41FA5}">
                      <a16:colId xmlns:a16="http://schemas.microsoft.com/office/drawing/2014/main" val="2263996253"/>
                    </a:ext>
                  </a:extLst>
                </a:gridCol>
                <a:gridCol w="987552">
                  <a:extLst>
                    <a:ext uri="{9D8B030D-6E8A-4147-A177-3AD203B41FA5}">
                      <a16:colId xmlns:a16="http://schemas.microsoft.com/office/drawing/2014/main" val="1117341314"/>
                    </a:ext>
                  </a:extLst>
                </a:gridCol>
                <a:gridCol w="987552">
                  <a:extLst>
                    <a:ext uri="{9D8B030D-6E8A-4147-A177-3AD203B41FA5}">
                      <a16:colId xmlns:a16="http://schemas.microsoft.com/office/drawing/2014/main" val="2430561400"/>
                    </a:ext>
                  </a:extLst>
                </a:gridCol>
                <a:gridCol w="987552">
                  <a:extLst>
                    <a:ext uri="{9D8B030D-6E8A-4147-A177-3AD203B41FA5}">
                      <a16:colId xmlns:a16="http://schemas.microsoft.com/office/drawing/2014/main" val="2980213873"/>
                    </a:ext>
                  </a:extLst>
                </a:gridCol>
                <a:gridCol w="987552">
                  <a:extLst>
                    <a:ext uri="{9D8B030D-6E8A-4147-A177-3AD203B41FA5}">
                      <a16:colId xmlns:a16="http://schemas.microsoft.com/office/drawing/2014/main" val="161317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238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184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44158856"/>
                  </a:ext>
                </a:extLst>
              </a:tr>
            </a:tbl>
          </a:graphicData>
        </a:graphic>
      </p:graphicFrame>
      <p:sp>
        <p:nvSpPr>
          <p:cNvPr id="4" name="Text Placeholder 3">
            <a:extLst>
              <a:ext uri="{FF2B5EF4-FFF2-40B4-BE49-F238E27FC236}">
                <a16:creationId xmlns:a16="http://schemas.microsoft.com/office/drawing/2014/main" id="{E66C915F-F5F1-4B16-B291-20B550E93F3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23127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58771-F80D-4D6B-A665-C17D5745FBF8}"/>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82BB2CA4-B3CD-44D5-8FD6-97292491F9AD}"/>
              </a:ext>
            </a:extLst>
          </p:cNvPr>
          <p:cNvGraphicFramePr>
            <a:graphicFrameLocks noGrp="1"/>
          </p:cNvGraphicFramePr>
          <p:nvPr>
            <p:ph type="tbl" sz="quarter" idx="13"/>
            <p:extLst>
              <p:ext uri="{D42A27DB-BD31-4B8C-83A1-F6EECF244321}">
                <p14:modId xmlns:p14="http://schemas.microsoft.com/office/powerpoint/2010/main" val="160177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30372880"/>
                    </a:ext>
                  </a:extLst>
                </a:gridCol>
                <a:gridCol w="905256">
                  <a:extLst>
                    <a:ext uri="{9D8B030D-6E8A-4147-A177-3AD203B41FA5}">
                      <a16:colId xmlns:a16="http://schemas.microsoft.com/office/drawing/2014/main" val="135397472"/>
                    </a:ext>
                  </a:extLst>
                </a:gridCol>
                <a:gridCol w="822960">
                  <a:extLst>
                    <a:ext uri="{9D8B030D-6E8A-4147-A177-3AD203B41FA5}">
                      <a16:colId xmlns:a16="http://schemas.microsoft.com/office/drawing/2014/main" val="452484732"/>
                    </a:ext>
                  </a:extLst>
                </a:gridCol>
                <a:gridCol w="987552">
                  <a:extLst>
                    <a:ext uri="{9D8B030D-6E8A-4147-A177-3AD203B41FA5}">
                      <a16:colId xmlns:a16="http://schemas.microsoft.com/office/drawing/2014/main" val="825303006"/>
                    </a:ext>
                  </a:extLst>
                </a:gridCol>
                <a:gridCol w="987552">
                  <a:extLst>
                    <a:ext uri="{9D8B030D-6E8A-4147-A177-3AD203B41FA5}">
                      <a16:colId xmlns:a16="http://schemas.microsoft.com/office/drawing/2014/main" val="910364827"/>
                    </a:ext>
                  </a:extLst>
                </a:gridCol>
                <a:gridCol w="987552">
                  <a:extLst>
                    <a:ext uri="{9D8B030D-6E8A-4147-A177-3AD203B41FA5}">
                      <a16:colId xmlns:a16="http://schemas.microsoft.com/office/drawing/2014/main" val="26419011"/>
                    </a:ext>
                  </a:extLst>
                </a:gridCol>
                <a:gridCol w="987552">
                  <a:extLst>
                    <a:ext uri="{9D8B030D-6E8A-4147-A177-3AD203B41FA5}">
                      <a16:colId xmlns:a16="http://schemas.microsoft.com/office/drawing/2014/main" val="350942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971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3890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37776156"/>
                  </a:ext>
                </a:extLst>
              </a:tr>
            </a:tbl>
          </a:graphicData>
        </a:graphic>
      </p:graphicFrame>
      <p:sp>
        <p:nvSpPr>
          <p:cNvPr id="4" name="Text Placeholder 3">
            <a:extLst>
              <a:ext uri="{FF2B5EF4-FFF2-40B4-BE49-F238E27FC236}">
                <a16:creationId xmlns:a16="http://schemas.microsoft.com/office/drawing/2014/main" id="{937FD394-600E-4F78-8EDC-E9F165C24E8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3530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2A89A-D77F-4197-9B89-DE0AE59B0C8D}"/>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EC33B38E-0565-4A92-BE71-E4D0BE7E36BA}"/>
              </a:ext>
            </a:extLst>
          </p:cNvPr>
          <p:cNvGraphicFramePr>
            <a:graphicFrameLocks noGrp="1"/>
          </p:cNvGraphicFramePr>
          <p:nvPr>
            <p:ph type="tbl" sz="quarter" idx="13"/>
            <p:extLst>
              <p:ext uri="{D42A27DB-BD31-4B8C-83A1-F6EECF244321}">
                <p14:modId xmlns:p14="http://schemas.microsoft.com/office/powerpoint/2010/main" val="190833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77100971"/>
                    </a:ext>
                  </a:extLst>
                </a:gridCol>
                <a:gridCol w="905256">
                  <a:extLst>
                    <a:ext uri="{9D8B030D-6E8A-4147-A177-3AD203B41FA5}">
                      <a16:colId xmlns:a16="http://schemas.microsoft.com/office/drawing/2014/main" val="552300501"/>
                    </a:ext>
                  </a:extLst>
                </a:gridCol>
                <a:gridCol w="822960">
                  <a:extLst>
                    <a:ext uri="{9D8B030D-6E8A-4147-A177-3AD203B41FA5}">
                      <a16:colId xmlns:a16="http://schemas.microsoft.com/office/drawing/2014/main" val="2538804597"/>
                    </a:ext>
                  </a:extLst>
                </a:gridCol>
                <a:gridCol w="987552">
                  <a:extLst>
                    <a:ext uri="{9D8B030D-6E8A-4147-A177-3AD203B41FA5}">
                      <a16:colId xmlns:a16="http://schemas.microsoft.com/office/drawing/2014/main" val="40173903"/>
                    </a:ext>
                  </a:extLst>
                </a:gridCol>
                <a:gridCol w="987552">
                  <a:extLst>
                    <a:ext uri="{9D8B030D-6E8A-4147-A177-3AD203B41FA5}">
                      <a16:colId xmlns:a16="http://schemas.microsoft.com/office/drawing/2014/main" val="240790574"/>
                    </a:ext>
                  </a:extLst>
                </a:gridCol>
                <a:gridCol w="987552">
                  <a:extLst>
                    <a:ext uri="{9D8B030D-6E8A-4147-A177-3AD203B41FA5}">
                      <a16:colId xmlns:a16="http://schemas.microsoft.com/office/drawing/2014/main" val="2318664047"/>
                    </a:ext>
                  </a:extLst>
                </a:gridCol>
                <a:gridCol w="987552">
                  <a:extLst>
                    <a:ext uri="{9D8B030D-6E8A-4147-A177-3AD203B41FA5}">
                      <a16:colId xmlns:a16="http://schemas.microsoft.com/office/drawing/2014/main" val="30021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54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540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34178618"/>
                  </a:ext>
                </a:extLst>
              </a:tr>
            </a:tbl>
          </a:graphicData>
        </a:graphic>
      </p:graphicFrame>
      <p:sp>
        <p:nvSpPr>
          <p:cNvPr id="4" name="Text Placeholder 3">
            <a:extLst>
              <a:ext uri="{FF2B5EF4-FFF2-40B4-BE49-F238E27FC236}">
                <a16:creationId xmlns:a16="http://schemas.microsoft.com/office/drawing/2014/main" id="{8965CF5F-9CC6-4B31-B25A-D356C14F998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5123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22D1-60BF-4A16-BC29-5974783ED73E}"/>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794B2F1F-190A-4964-9AFC-729D8F632453}"/>
              </a:ext>
            </a:extLst>
          </p:cNvPr>
          <p:cNvGraphicFramePr>
            <a:graphicFrameLocks noGrp="1"/>
          </p:cNvGraphicFramePr>
          <p:nvPr>
            <p:ph type="tbl" sz="quarter" idx="13"/>
            <p:extLst>
              <p:ext uri="{D42A27DB-BD31-4B8C-83A1-F6EECF244321}">
                <p14:modId xmlns:p14="http://schemas.microsoft.com/office/powerpoint/2010/main" val="1399265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79862337"/>
                    </a:ext>
                  </a:extLst>
                </a:gridCol>
                <a:gridCol w="905256">
                  <a:extLst>
                    <a:ext uri="{9D8B030D-6E8A-4147-A177-3AD203B41FA5}">
                      <a16:colId xmlns:a16="http://schemas.microsoft.com/office/drawing/2014/main" val="677895691"/>
                    </a:ext>
                  </a:extLst>
                </a:gridCol>
                <a:gridCol w="822960">
                  <a:extLst>
                    <a:ext uri="{9D8B030D-6E8A-4147-A177-3AD203B41FA5}">
                      <a16:colId xmlns:a16="http://schemas.microsoft.com/office/drawing/2014/main" val="4167383212"/>
                    </a:ext>
                  </a:extLst>
                </a:gridCol>
                <a:gridCol w="987552">
                  <a:extLst>
                    <a:ext uri="{9D8B030D-6E8A-4147-A177-3AD203B41FA5}">
                      <a16:colId xmlns:a16="http://schemas.microsoft.com/office/drawing/2014/main" val="2637507462"/>
                    </a:ext>
                  </a:extLst>
                </a:gridCol>
                <a:gridCol w="987552">
                  <a:extLst>
                    <a:ext uri="{9D8B030D-6E8A-4147-A177-3AD203B41FA5}">
                      <a16:colId xmlns:a16="http://schemas.microsoft.com/office/drawing/2014/main" val="589878487"/>
                    </a:ext>
                  </a:extLst>
                </a:gridCol>
                <a:gridCol w="987552">
                  <a:extLst>
                    <a:ext uri="{9D8B030D-6E8A-4147-A177-3AD203B41FA5}">
                      <a16:colId xmlns:a16="http://schemas.microsoft.com/office/drawing/2014/main" val="428302593"/>
                    </a:ext>
                  </a:extLst>
                </a:gridCol>
                <a:gridCol w="987552">
                  <a:extLst>
                    <a:ext uri="{9D8B030D-6E8A-4147-A177-3AD203B41FA5}">
                      <a16:colId xmlns:a16="http://schemas.microsoft.com/office/drawing/2014/main" val="21405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97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1748270"/>
                  </a:ext>
                </a:extLst>
              </a:tr>
            </a:tbl>
          </a:graphicData>
        </a:graphic>
      </p:graphicFrame>
      <p:sp>
        <p:nvSpPr>
          <p:cNvPr id="4" name="Text Placeholder 3">
            <a:extLst>
              <a:ext uri="{FF2B5EF4-FFF2-40B4-BE49-F238E27FC236}">
                <a16:creationId xmlns:a16="http://schemas.microsoft.com/office/drawing/2014/main" id="{C109899F-7AFA-476D-97CE-5174259C440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89780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8BF9-6041-494C-B328-FBD67AC4DF15}"/>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DE1D350E-24C4-49D6-9A8B-756B3EDA8E79}"/>
              </a:ext>
            </a:extLst>
          </p:cNvPr>
          <p:cNvGraphicFramePr>
            <a:graphicFrameLocks noGrp="1"/>
          </p:cNvGraphicFramePr>
          <p:nvPr>
            <p:ph type="tbl" sz="quarter" idx="13"/>
            <p:extLst>
              <p:ext uri="{D42A27DB-BD31-4B8C-83A1-F6EECF244321}">
                <p14:modId xmlns:p14="http://schemas.microsoft.com/office/powerpoint/2010/main" val="204735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32319387"/>
                    </a:ext>
                  </a:extLst>
                </a:gridCol>
                <a:gridCol w="905256">
                  <a:extLst>
                    <a:ext uri="{9D8B030D-6E8A-4147-A177-3AD203B41FA5}">
                      <a16:colId xmlns:a16="http://schemas.microsoft.com/office/drawing/2014/main" val="1445130853"/>
                    </a:ext>
                  </a:extLst>
                </a:gridCol>
                <a:gridCol w="822960">
                  <a:extLst>
                    <a:ext uri="{9D8B030D-6E8A-4147-A177-3AD203B41FA5}">
                      <a16:colId xmlns:a16="http://schemas.microsoft.com/office/drawing/2014/main" val="2804657065"/>
                    </a:ext>
                  </a:extLst>
                </a:gridCol>
                <a:gridCol w="987552">
                  <a:extLst>
                    <a:ext uri="{9D8B030D-6E8A-4147-A177-3AD203B41FA5}">
                      <a16:colId xmlns:a16="http://schemas.microsoft.com/office/drawing/2014/main" val="296165393"/>
                    </a:ext>
                  </a:extLst>
                </a:gridCol>
                <a:gridCol w="987552">
                  <a:extLst>
                    <a:ext uri="{9D8B030D-6E8A-4147-A177-3AD203B41FA5}">
                      <a16:colId xmlns:a16="http://schemas.microsoft.com/office/drawing/2014/main" val="1819704041"/>
                    </a:ext>
                  </a:extLst>
                </a:gridCol>
                <a:gridCol w="987552">
                  <a:extLst>
                    <a:ext uri="{9D8B030D-6E8A-4147-A177-3AD203B41FA5}">
                      <a16:colId xmlns:a16="http://schemas.microsoft.com/office/drawing/2014/main" val="665043508"/>
                    </a:ext>
                  </a:extLst>
                </a:gridCol>
                <a:gridCol w="987552">
                  <a:extLst>
                    <a:ext uri="{9D8B030D-6E8A-4147-A177-3AD203B41FA5}">
                      <a16:colId xmlns:a16="http://schemas.microsoft.com/office/drawing/2014/main" val="218162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389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79729320"/>
                  </a:ext>
                </a:extLst>
              </a:tr>
            </a:tbl>
          </a:graphicData>
        </a:graphic>
      </p:graphicFrame>
      <p:sp>
        <p:nvSpPr>
          <p:cNvPr id="4" name="Text Placeholder 3">
            <a:extLst>
              <a:ext uri="{FF2B5EF4-FFF2-40B4-BE49-F238E27FC236}">
                <a16:creationId xmlns:a16="http://schemas.microsoft.com/office/drawing/2014/main" id="{EA748C8D-67CB-4177-B44B-7E598816934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545891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98EB-E0D3-4F6F-9B1C-252A4506BC1E}"/>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09C3F639-1BD6-4263-A377-B1AE22C2A950}"/>
              </a:ext>
            </a:extLst>
          </p:cNvPr>
          <p:cNvGraphicFramePr>
            <a:graphicFrameLocks noGrp="1"/>
          </p:cNvGraphicFramePr>
          <p:nvPr>
            <p:ph type="tbl" sz="quarter" idx="13"/>
            <p:extLst>
              <p:ext uri="{D42A27DB-BD31-4B8C-83A1-F6EECF244321}">
                <p14:modId xmlns:p14="http://schemas.microsoft.com/office/powerpoint/2010/main" val="322975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85301106"/>
                    </a:ext>
                  </a:extLst>
                </a:gridCol>
                <a:gridCol w="905256">
                  <a:extLst>
                    <a:ext uri="{9D8B030D-6E8A-4147-A177-3AD203B41FA5}">
                      <a16:colId xmlns:a16="http://schemas.microsoft.com/office/drawing/2014/main" val="439178614"/>
                    </a:ext>
                  </a:extLst>
                </a:gridCol>
                <a:gridCol w="822960">
                  <a:extLst>
                    <a:ext uri="{9D8B030D-6E8A-4147-A177-3AD203B41FA5}">
                      <a16:colId xmlns:a16="http://schemas.microsoft.com/office/drawing/2014/main" val="1973457836"/>
                    </a:ext>
                  </a:extLst>
                </a:gridCol>
                <a:gridCol w="987552">
                  <a:extLst>
                    <a:ext uri="{9D8B030D-6E8A-4147-A177-3AD203B41FA5}">
                      <a16:colId xmlns:a16="http://schemas.microsoft.com/office/drawing/2014/main" val="514148136"/>
                    </a:ext>
                  </a:extLst>
                </a:gridCol>
                <a:gridCol w="987552">
                  <a:extLst>
                    <a:ext uri="{9D8B030D-6E8A-4147-A177-3AD203B41FA5}">
                      <a16:colId xmlns:a16="http://schemas.microsoft.com/office/drawing/2014/main" val="3396566454"/>
                    </a:ext>
                  </a:extLst>
                </a:gridCol>
                <a:gridCol w="987552">
                  <a:extLst>
                    <a:ext uri="{9D8B030D-6E8A-4147-A177-3AD203B41FA5}">
                      <a16:colId xmlns:a16="http://schemas.microsoft.com/office/drawing/2014/main" val="1897722987"/>
                    </a:ext>
                  </a:extLst>
                </a:gridCol>
                <a:gridCol w="987552">
                  <a:extLst>
                    <a:ext uri="{9D8B030D-6E8A-4147-A177-3AD203B41FA5}">
                      <a16:colId xmlns:a16="http://schemas.microsoft.com/office/drawing/2014/main" val="143863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37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5585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20561689"/>
                  </a:ext>
                </a:extLst>
              </a:tr>
            </a:tbl>
          </a:graphicData>
        </a:graphic>
      </p:graphicFrame>
      <p:sp>
        <p:nvSpPr>
          <p:cNvPr id="4" name="Text Placeholder 3">
            <a:extLst>
              <a:ext uri="{FF2B5EF4-FFF2-40B4-BE49-F238E27FC236}">
                <a16:creationId xmlns:a16="http://schemas.microsoft.com/office/drawing/2014/main" id="{65A61F10-7072-4E0D-B207-A6D31E566D5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87037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429E-DBFE-4235-89B8-CCC31AD3B40F}"/>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C3C64FB0-975F-4CF3-860D-9060D145E6CF}"/>
              </a:ext>
            </a:extLst>
          </p:cNvPr>
          <p:cNvGraphicFramePr>
            <a:graphicFrameLocks noGrp="1"/>
          </p:cNvGraphicFramePr>
          <p:nvPr>
            <p:ph type="tbl" sz="quarter" idx="13"/>
            <p:extLst>
              <p:ext uri="{D42A27DB-BD31-4B8C-83A1-F6EECF244321}">
                <p14:modId xmlns:p14="http://schemas.microsoft.com/office/powerpoint/2010/main" val="34828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25185404"/>
                    </a:ext>
                  </a:extLst>
                </a:gridCol>
                <a:gridCol w="905256">
                  <a:extLst>
                    <a:ext uri="{9D8B030D-6E8A-4147-A177-3AD203B41FA5}">
                      <a16:colId xmlns:a16="http://schemas.microsoft.com/office/drawing/2014/main" val="870950466"/>
                    </a:ext>
                  </a:extLst>
                </a:gridCol>
                <a:gridCol w="822960">
                  <a:extLst>
                    <a:ext uri="{9D8B030D-6E8A-4147-A177-3AD203B41FA5}">
                      <a16:colId xmlns:a16="http://schemas.microsoft.com/office/drawing/2014/main" val="2050516307"/>
                    </a:ext>
                  </a:extLst>
                </a:gridCol>
                <a:gridCol w="987552">
                  <a:extLst>
                    <a:ext uri="{9D8B030D-6E8A-4147-A177-3AD203B41FA5}">
                      <a16:colId xmlns:a16="http://schemas.microsoft.com/office/drawing/2014/main" val="2315008959"/>
                    </a:ext>
                  </a:extLst>
                </a:gridCol>
                <a:gridCol w="987552">
                  <a:extLst>
                    <a:ext uri="{9D8B030D-6E8A-4147-A177-3AD203B41FA5}">
                      <a16:colId xmlns:a16="http://schemas.microsoft.com/office/drawing/2014/main" val="496057854"/>
                    </a:ext>
                  </a:extLst>
                </a:gridCol>
                <a:gridCol w="987552">
                  <a:extLst>
                    <a:ext uri="{9D8B030D-6E8A-4147-A177-3AD203B41FA5}">
                      <a16:colId xmlns:a16="http://schemas.microsoft.com/office/drawing/2014/main" val="2043024969"/>
                    </a:ext>
                  </a:extLst>
                </a:gridCol>
                <a:gridCol w="987552">
                  <a:extLst>
                    <a:ext uri="{9D8B030D-6E8A-4147-A177-3AD203B41FA5}">
                      <a16:colId xmlns:a16="http://schemas.microsoft.com/office/drawing/2014/main" val="4089929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849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1242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85997148"/>
                  </a:ext>
                </a:extLst>
              </a:tr>
            </a:tbl>
          </a:graphicData>
        </a:graphic>
      </p:graphicFrame>
      <p:sp>
        <p:nvSpPr>
          <p:cNvPr id="4" name="Text Placeholder 3">
            <a:extLst>
              <a:ext uri="{FF2B5EF4-FFF2-40B4-BE49-F238E27FC236}">
                <a16:creationId xmlns:a16="http://schemas.microsoft.com/office/drawing/2014/main" id="{0B51E5D7-20E7-41E5-B322-CD3D62A520D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49992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035E-1D7F-41EF-A9D4-D4A272A8BAE3}"/>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C3D1EAD0-8647-47F4-B731-77B5791C2E4C}"/>
              </a:ext>
            </a:extLst>
          </p:cNvPr>
          <p:cNvGraphicFramePr>
            <a:graphicFrameLocks noGrp="1"/>
          </p:cNvGraphicFramePr>
          <p:nvPr>
            <p:ph type="tbl" sz="quarter" idx="13"/>
            <p:extLst>
              <p:ext uri="{D42A27DB-BD31-4B8C-83A1-F6EECF244321}">
                <p14:modId xmlns:p14="http://schemas.microsoft.com/office/powerpoint/2010/main" val="204072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94350038"/>
                    </a:ext>
                  </a:extLst>
                </a:gridCol>
                <a:gridCol w="905256">
                  <a:extLst>
                    <a:ext uri="{9D8B030D-6E8A-4147-A177-3AD203B41FA5}">
                      <a16:colId xmlns:a16="http://schemas.microsoft.com/office/drawing/2014/main" val="1503621597"/>
                    </a:ext>
                  </a:extLst>
                </a:gridCol>
                <a:gridCol w="822960">
                  <a:extLst>
                    <a:ext uri="{9D8B030D-6E8A-4147-A177-3AD203B41FA5}">
                      <a16:colId xmlns:a16="http://schemas.microsoft.com/office/drawing/2014/main" val="3772253196"/>
                    </a:ext>
                  </a:extLst>
                </a:gridCol>
                <a:gridCol w="987552">
                  <a:extLst>
                    <a:ext uri="{9D8B030D-6E8A-4147-A177-3AD203B41FA5}">
                      <a16:colId xmlns:a16="http://schemas.microsoft.com/office/drawing/2014/main" val="1173559888"/>
                    </a:ext>
                  </a:extLst>
                </a:gridCol>
                <a:gridCol w="987552">
                  <a:extLst>
                    <a:ext uri="{9D8B030D-6E8A-4147-A177-3AD203B41FA5}">
                      <a16:colId xmlns:a16="http://schemas.microsoft.com/office/drawing/2014/main" val="895106413"/>
                    </a:ext>
                  </a:extLst>
                </a:gridCol>
                <a:gridCol w="987552">
                  <a:extLst>
                    <a:ext uri="{9D8B030D-6E8A-4147-A177-3AD203B41FA5}">
                      <a16:colId xmlns:a16="http://schemas.microsoft.com/office/drawing/2014/main" val="1742148476"/>
                    </a:ext>
                  </a:extLst>
                </a:gridCol>
                <a:gridCol w="987552">
                  <a:extLst>
                    <a:ext uri="{9D8B030D-6E8A-4147-A177-3AD203B41FA5}">
                      <a16:colId xmlns:a16="http://schemas.microsoft.com/office/drawing/2014/main" val="279936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045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38941847"/>
                  </a:ext>
                </a:extLst>
              </a:tr>
            </a:tbl>
          </a:graphicData>
        </a:graphic>
      </p:graphicFrame>
      <p:sp>
        <p:nvSpPr>
          <p:cNvPr id="4" name="Text Placeholder 3">
            <a:extLst>
              <a:ext uri="{FF2B5EF4-FFF2-40B4-BE49-F238E27FC236}">
                <a16:creationId xmlns:a16="http://schemas.microsoft.com/office/drawing/2014/main" id="{B70961DF-92E2-4D55-BFF9-E2E27F910B0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4571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F46D-E0DF-4D3B-B785-BC97A63D83A6}"/>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988EF57C-8F69-4229-BBE1-22D16DC87541}"/>
              </a:ext>
            </a:extLst>
          </p:cNvPr>
          <p:cNvGraphicFramePr>
            <a:graphicFrameLocks noGrp="1"/>
          </p:cNvGraphicFramePr>
          <p:nvPr>
            <p:ph type="tbl" sz="quarter" idx="13"/>
            <p:extLst>
              <p:ext uri="{D42A27DB-BD31-4B8C-83A1-F6EECF244321}">
                <p14:modId xmlns:p14="http://schemas.microsoft.com/office/powerpoint/2010/main" val="50887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05367083"/>
                    </a:ext>
                  </a:extLst>
                </a:gridCol>
                <a:gridCol w="905256">
                  <a:extLst>
                    <a:ext uri="{9D8B030D-6E8A-4147-A177-3AD203B41FA5}">
                      <a16:colId xmlns:a16="http://schemas.microsoft.com/office/drawing/2014/main" val="2854359745"/>
                    </a:ext>
                  </a:extLst>
                </a:gridCol>
                <a:gridCol w="822960">
                  <a:extLst>
                    <a:ext uri="{9D8B030D-6E8A-4147-A177-3AD203B41FA5}">
                      <a16:colId xmlns:a16="http://schemas.microsoft.com/office/drawing/2014/main" val="929553280"/>
                    </a:ext>
                  </a:extLst>
                </a:gridCol>
                <a:gridCol w="987552">
                  <a:extLst>
                    <a:ext uri="{9D8B030D-6E8A-4147-A177-3AD203B41FA5}">
                      <a16:colId xmlns:a16="http://schemas.microsoft.com/office/drawing/2014/main" val="3058403426"/>
                    </a:ext>
                  </a:extLst>
                </a:gridCol>
                <a:gridCol w="987552">
                  <a:extLst>
                    <a:ext uri="{9D8B030D-6E8A-4147-A177-3AD203B41FA5}">
                      <a16:colId xmlns:a16="http://schemas.microsoft.com/office/drawing/2014/main" val="2544821138"/>
                    </a:ext>
                  </a:extLst>
                </a:gridCol>
                <a:gridCol w="987552">
                  <a:extLst>
                    <a:ext uri="{9D8B030D-6E8A-4147-A177-3AD203B41FA5}">
                      <a16:colId xmlns:a16="http://schemas.microsoft.com/office/drawing/2014/main" val="2294869515"/>
                    </a:ext>
                  </a:extLst>
                </a:gridCol>
                <a:gridCol w="987552">
                  <a:extLst>
                    <a:ext uri="{9D8B030D-6E8A-4147-A177-3AD203B41FA5}">
                      <a16:colId xmlns:a16="http://schemas.microsoft.com/office/drawing/2014/main" val="350412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508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80909234"/>
                  </a:ext>
                </a:extLst>
              </a:tr>
            </a:tbl>
          </a:graphicData>
        </a:graphic>
      </p:graphicFrame>
      <p:sp>
        <p:nvSpPr>
          <p:cNvPr id="4" name="Text Placeholder 3">
            <a:extLst>
              <a:ext uri="{FF2B5EF4-FFF2-40B4-BE49-F238E27FC236}">
                <a16:creationId xmlns:a16="http://schemas.microsoft.com/office/drawing/2014/main" id="{C14AAF06-880B-4515-BF56-1B2575F3425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07351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565A7-B84E-4EC0-8F56-AA49F78727D1}"/>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ECD3619B-7448-4513-A979-24DC44E9E5A6}"/>
              </a:ext>
            </a:extLst>
          </p:cNvPr>
          <p:cNvGraphicFramePr>
            <a:graphicFrameLocks noGrp="1"/>
          </p:cNvGraphicFramePr>
          <p:nvPr>
            <p:ph type="tbl" sz="quarter" idx="13"/>
            <p:extLst>
              <p:ext uri="{D42A27DB-BD31-4B8C-83A1-F6EECF244321}">
                <p14:modId xmlns:p14="http://schemas.microsoft.com/office/powerpoint/2010/main" val="291920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9591150"/>
                    </a:ext>
                  </a:extLst>
                </a:gridCol>
                <a:gridCol w="905256">
                  <a:extLst>
                    <a:ext uri="{9D8B030D-6E8A-4147-A177-3AD203B41FA5}">
                      <a16:colId xmlns:a16="http://schemas.microsoft.com/office/drawing/2014/main" val="2685123930"/>
                    </a:ext>
                  </a:extLst>
                </a:gridCol>
                <a:gridCol w="822960">
                  <a:extLst>
                    <a:ext uri="{9D8B030D-6E8A-4147-A177-3AD203B41FA5}">
                      <a16:colId xmlns:a16="http://schemas.microsoft.com/office/drawing/2014/main" val="4020262695"/>
                    </a:ext>
                  </a:extLst>
                </a:gridCol>
                <a:gridCol w="987552">
                  <a:extLst>
                    <a:ext uri="{9D8B030D-6E8A-4147-A177-3AD203B41FA5}">
                      <a16:colId xmlns:a16="http://schemas.microsoft.com/office/drawing/2014/main" val="2908331013"/>
                    </a:ext>
                  </a:extLst>
                </a:gridCol>
                <a:gridCol w="987552">
                  <a:extLst>
                    <a:ext uri="{9D8B030D-6E8A-4147-A177-3AD203B41FA5}">
                      <a16:colId xmlns:a16="http://schemas.microsoft.com/office/drawing/2014/main" val="2933657940"/>
                    </a:ext>
                  </a:extLst>
                </a:gridCol>
                <a:gridCol w="987552">
                  <a:extLst>
                    <a:ext uri="{9D8B030D-6E8A-4147-A177-3AD203B41FA5}">
                      <a16:colId xmlns:a16="http://schemas.microsoft.com/office/drawing/2014/main" val="2328158814"/>
                    </a:ext>
                  </a:extLst>
                </a:gridCol>
                <a:gridCol w="987552">
                  <a:extLst>
                    <a:ext uri="{9D8B030D-6E8A-4147-A177-3AD203B41FA5}">
                      <a16:colId xmlns:a16="http://schemas.microsoft.com/office/drawing/2014/main" val="8667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47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66235837"/>
                  </a:ext>
                </a:extLst>
              </a:tr>
            </a:tbl>
          </a:graphicData>
        </a:graphic>
      </p:graphicFrame>
      <p:sp>
        <p:nvSpPr>
          <p:cNvPr id="4" name="Text Placeholder 3">
            <a:extLst>
              <a:ext uri="{FF2B5EF4-FFF2-40B4-BE49-F238E27FC236}">
                <a16:creationId xmlns:a16="http://schemas.microsoft.com/office/drawing/2014/main" id="{0B725A58-8468-4C79-81C0-7A6A54106F3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13893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6EDB-7274-4704-9171-5548DD867A0A}"/>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4A9F7C7F-8675-4643-8572-7D821713886C}"/>
              </a:ext>
            </a:extLst>
          </p:cNvPr>
          <p:cNvGraphicFramePr>
            <a:graphicFrameLocks noGrp="1"/>
          </p:cNvGraphicFramePr>
          <p:nvPr>
            <p:ph type="tbl" sz="quarter" idx="13"/>
            <p:extLst>
              <p:ext uri="{D42A27DB-BD31-4B8C-83A1-F6EECF244321}">
                <p14:modId xmlns:p14="http://schemas.microsoft.com/office/powerpoint/2010/main" val="266256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28543080"/>
                    </a:ext>
                  </a:extLst>
                </a:gridCol>
                <a:gridCol w="905256">
                  <a:extLst>
                    <a:ext uri="{9D8B030D-6E8A-4147-A177-3AD203B41FA5}">
                      <a16:colId xmlns:a16="http://schemas.microsoft.com/office/drawing/2014/main" val="4055980551"/>
                    </a:ext>
                  </a:extLst>
                </a:gridCol>
                <a:gridCol w="822960">
                  <a:extLst>
                    <a:ext uri="{9D8B030D-6E8A-4147-A177-3AD203B41FA5}">
                      <a16:colId xmlns:a16="http://schemas.microsoft.com/office/drawing/2014/main" val="62140227"/>
                    </a:ext>
                  </a:extLst>
                </a:gridCol>
                <a:gridCol w="987552">
                  <a:extLst>
                    <a:ext uri="{9D8B030D-6E8A-4147-A177-3AD203B41FA5}">
                      <a16:colId xmlns:a16="http://schemas.microsoft.com/office/drawing/2014/main" val="751686984"/>
                    </a:ext>
                  </a:extLst>
                </a:gridCol>
                <a:gridCol w="987552">
                  <a:extLst>
                    <a:ext uri="{9D8B030D-6E8A-4147-A177-3AD203B41FA5}">
                      <a16:colId xmlns:a16="http://schemas.microsoft.com/office/drawing/2014/main" val="1426124412"/>
                    </a:ext>
                  </a:extLst>
                </a:gridCol>
                <a:gridCol w="987552">
                  <a:extLst>
                    <a:ext uri="{9D8B030D-6E8A-4147-A177-3AD203B41FA5}">
                      <a16:colId xmlns:a16="http://schemas.microsoft.com/office/drawing/2014/main" val="2151208644"/>
                    </a:ext>
                  </a:extLst>
                </a:gridCol>
                <a:gridCol w="987552">
                  <a:extLst>
                    <a:ext uri="{9D8B030D-6E8A-4147-A177-3AD203B41FA5}">
                      <a16:colId xmlns:a16="http://schemas.microsoft.com/office/drawing/2014/main" val="18373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180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9413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62119632"/>
                  </a:ext>
                </a:extLst>
              </a:tr>
            </a:tbl>
          </a:graphicData>
        </a:graphic>
      </p:graphicFrame>
      <p:sp>
        <p:nvSpPr>
          <p:cNvPr id="4" name="Text Placeholder 3">
            <a:extLst>
              <a:ext uri="{FF2B5EF4-FFF2-40B4-BE49-F238E27FC236}">
                <a16:creationId xmlns:a16="http://schemas.microsoft.com/office/drawing/2014/main" id="{508F98A4-72D7-4CBC-85A4-AC1AED94BCD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893234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6E49-D88E-475D-8C89-2F44E42973A6}"/>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C44DCBD0-4D12-4024-A9B3-A9B7CCDD8F30}"/>
              </a:ext>
            </a:extLst>
          </p:cNvPr>
          <p:cNvGraphicFramePr>
            <a:graphicFrameLocks noGrp="1"/>
          </p:cNvGraphicFramePr>
          <p:nvPr>
            <p:ph type="tbl" sz="quarter" idx="13"/>
            <p:extLst>
              <p:ext uri="{D42A27DB-BD31-4B8C-83A1-F6EECF244321}">
                <p14:modId xmlns:p14="http://schemas.microsoft.com/office/powerpoint/2010/main" val="148130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65476590"/>
                    </a:ext>
                  </a:extLst>
                </a:gridCol>
                <a:gridCol w="905256">
                  <a:extLst>
                    <a:ext uri="{9D8B030D-6E8A-4147-A177-3AD203B41FA5}">
                      <a16:colId xmlns:a16="http://schemas.microsoft.com/office/drawing/2014/main" val="1678423636"/>
                    </a:ext>
                  </a:extLst>
                </a:gridCol>
                <a:gridCol w="822960">
                  <a:extLst>
                    <a:ext uri="{9D8B030D-6E8A-4147-A177-3AD203B41FA5}">
                      <a16:colId xmlns:a16="http://schemas.microsoft.com/office/drawing/2014/main" val="708080295"/>
                    </a:ext>
                  </a:extLst>
                </a:gridCol>
                <a:gridCol w="987552">
                  <a:extLst>
                    <a:ext uri="{9D8B030D-6E8A-4147-A177-3AD203B41FA5}">
                      <a16:colId xmlns:a16="http://schemas.microsoft.com/office/drawing/2014/main" val="762351362"/>
                    </a:ext>
                  </a:extLst>
                </a:gridCol>
                <a:gridCol w="987552">
                  <a:extLst>
                    <a:ext uri="{9D8B030D-6E8A-4147-A177-3AD203B41FA5}">
                      <a16:colId xmlns:a16="http://schemas.microsoft.com/office/drawing/2014/main" val="475601756"/>
                    </a:ext>
                  </a:extLst>
                </a:gridCol>
                <a:gridCol w="987552">
                  <a:extLst>
                    <a:ext uri="{9D8B030D-6E8A-4147-A177-3AD203B41FA5}">
                      <a16:colId xmlns:a16="http://schemas.microsoft.com/office/drawing/2014/main" val="2211704046"/>
                    </a:ext>
                  </a:extLst>
                </a:gridCol>
                <a:gridCol w="987552">
                  <a:extLst>
                    <a:ext uri="{9D8B030D-6E8A-4147-A177-3AD203B41FA5}">
                      <a16:colId xmlns:a16="http://schemas.microsoft.com/office/drawing/2014/main" val="113130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94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72947363"/>
                  </a:ext>
                </a:extLst>
              </a:tr>
            </a:tbl>
          </a:graphicData>
        </a:graphic>
      </p:graphicFrame>
      <p:sp>
        <p:nvSpPr>
          <p:cNvPr id="4" name="Text Placeholder 3">
            <a:extLst>
              <a:ext uri="{FF2B5EF4-FFF2-40B4-BE49-F238E27FC236}">
                <a16:creationId xmlns:a16="http://schemas.microsoft.com/office/drawing/2014/main" id="{E4F53B58-31FE-450B-9573-6B95F3C9C48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15369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6C7D0-1F08-4157-9EE8-5E33C7FD969B}"/>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FD3548FC-EF53-48D8-BEDC-12DA90785966}"/>
              </a:ext>
            </a:extLst>
          </p:cNvPr>
          <p:cNvGraphicFramePr>
            <a:graphicFrameLocks noGrp="1"/>
          </p:cNvGraphicFramePr>
          <p:nvPr>
            <p:ph type="chart" sz="quarter" idx="13"/>
            <p:extLst>
              <p:ext uri="{D42A27DB-BD31-4B8C-83A1-F6EECF244321}">
                <p14:modId xmlns:p14="http://schemas.microsoft.com/office/powerpoint/2010/main" val="462109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EE74E-3CB2-4C01-831E-06046897AF5D}"/>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87B055E7-E83E-4725-AC81-2556CC7A14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713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303D-6735-4C0D-8691-205D087BDB03}"/>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A51ED5F6-F329-4A1A-9E48-AEA9E3E5CAB9}"/>
              </a:ext>
            </a:extLst>
          </p:cNvPr>
          <p:cNvGraphicFramePr>
            <a:graphicFrameLocks noGrp="1"/>
          </p:cNvGraphicFramePr>
          <p:nvPr>
            <p:ph type="chart" sz="quarter" idx="13"/>
            <p:extLst>
              <p:ext uri="{D42A27DB-BD31-4B8C-83A1-F6EECF244321}">
                <p14:modId xmlns:p14="http://schemas.microsoft.com/office/powerpoint/2010/main" val="1372315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38D6C-17BB-4ACF-9314-0C7CBBEE0B4C}"/>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E8E526E1-3E46-430C-8470-E9A272D22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917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C87B-E062-4FF7-A53C-5C294E159A5A}"/>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77A67FB6-C6C5-4502-97A1-B1AD97A5B662}"/>
              </a:ext>
            </a:extLst>
          </p:cNvPr>
          <p:cNvGraphicFramePr>
            <a:graphicFrameLocks noGrp="1"/>
          </p:cNvGraphicFramePr>
          <p:nvPr>
            <p:ph type="tbl" sz="quarter" idx="13"/>
            <p:extLst>
              <p:ext uri="{D42A27DB-BD31-4B8C-83A1-F6EECF244321}">
                <p14:modId xmlns:p14="http://schemas.microsoft.com/office/powerpoint/2010/main" val="292236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7122858"/>
                    </a:ext>
                  </a:extLst>
                </a:gridCol>
                <a:gridCol w="1481328">
                  <a:extLst>
                    <a:ext uri="{9D8B030D-6E8A-4147-A177-3AD203B41FA5}">
                      <a16:colId xmlns:a16="http://schemas.microsoft.com/office/drawing/2014/main" val="373829566"/>
                    </a:ext>
                  </a:extLst>
                </a:gridCol>
                <a:gridCol w="1481328">
                  <a:extLst>
                    <a:ext uri="{9D8B030D-6E8A-4147-A177-3AD203B41FA5}">
                      <a16:colId xmlns:a16="http://schemas.microsoft.com/office/drawing/2014/main" val="3745679087"/>
                    </a:ext>
                  </a:extLst>
                </a:gridCol>
                <a:gridCol w="1481328">
                  <a:extLst>
                    <a:ext uri="{9D8B030D-6E8A-4147-A177-3AD203B41FA5}">
                      <a16:colId xmlns:a16="http://schemas.microsoft.com/office/drawing/2014/main" val="4133535099"/>
                    </a:ext>
                  </a:extLst>
                </a:gridCol>
                <a:gridCol w="1481328">
                  <a:extLst>
                    <a:ext uri="{9D8B030D-6E8A-4147-A177-3AD203B41FA5}">
                      <a16:colId xmlns:a16="http://schemas.microsoft.com/office/drawing/2014/main" val="960016940"/>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2430837466"/>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478412661"/>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2188822521"/>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1689611736"/>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4061932599"/>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2635109944"/>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3544341029"/>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2343590633"/>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2467482910"/>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1086550688"/>
                  </a:ext>
                </a:extLst>
              </a:tr>
            </a:tbl>
          </a:graphicData>
        </a:graphic>
      </p:graphicFrame>
      <p:sp>
        <p:nvSpPr>
          <p:cNvPr id="4" name="Text Placeholder 3">
            <a:extLst>
              <a:ext uri="{FF2B5EF4-FFF2-40B4-BE49-F238E27FC236}">
                <a16:creationId xmlns:a16="http://schemas.microsoft.com/office/drawing/2014/main" id="{8359D9FE-3B56-485C-B414-666991051E2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157359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8B37-76B9-478D-8EB9-FC2233AC971A}"/>
              </a:ext>
            </a:extLst>
          </p:cNvPr>
          <p:cNvSpPr>
            <a:spLocks noGrp="1"/>
          </p:cNvSpPr>
          <p:nvPr>
            <p:ph type="title"/>
          </p:nvPr>
        </p:nvSpPr>
        <p:spPr/>
        <p:txBody>
          <a:bodyPr/>
          <a:lstStyle/>
          <a:p>
            <a:r>
              <a:rPr lang="en-US"/>
              <a:t>Overall Total Interactions by Weekday | All Pages</a:t>
            </a:r>
          </a:p>
        </p:txBody>
      </p:sp>
      <p:graphicFrame>
        <p:nvGraphicFramePr>
          <p:cNvPr id="6" name="Chart Placeholder 5">
            <a:extLst>
              <a:ext uri="{FF2B5EF4-FFF2-40B4-BE49-F238E27FC236}">
                <a16:creationId xmlns:a16="http://schemas.microsoft.com/office/drawing/2014/main" id="{F0F9B85C-C1D8-4F46-BD48-51897C2E19A3}"/>
              </a:ext>
            </a:extLst>
          </p:cNvPr>
          <p:cNvGraphicFramePr>
            <a:graphicFrameLocks noGrp="1"/>
          </p:cNvGraphicFramePr>
          <p:nvPr>
            <p:ph type="chart" sz="quarter" idx="13"/>
            <p:extLst>
              <p:ext uri="{D42A27DB-BD31-4B8C-83A1-F6EECF244321}">
                <p14:modId xmlns:p14="http://schemas.microsoft.com/office/powerpoint/2010/main" val="1935742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01AEF-05BB-4168-9CF9-CA1ABB42B49E}"/>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958886BC-36F6-4669-AD5D-56CE4DFE2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3061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A3CA-29E1-48B8-830F-2DA2BC42C734}"/>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EE2B21E7-276E-4785-BB93-9AFAE86A8C65}"/>
              </a:ext>
            </a:extLst>
          </p:cNvPr>
          <p:cNvGraphicFramePr>
            <a:graphicFrameLocks noGrp="1"/>
          </p:cNvGraphicFramePr>
          <p:nvPr>
            <p:ph type="tbl" sz="quarter" idx="13"/>
            <p:extLst>
              <p:ext uri="{D42A27DB-BD31-4B8C-83A1-F6EECF244321}">
                <p14:modId xmlns:p14="http://schemas.microsoft.com/office/powerpoint/2010/main" val="225629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888556886"/>
                    </a:ext>
                  </a:extLst>
                </a:gridCol>
                <a:gridCol w="1357884">
                  <a:extLst>
                    <a:ext uri="{9D8B030D-6E8A-4147-A177-3AD203B41FA5}">
                      <a16:colId xmlns:a16="http://schemas.microsoft.com/office/drawing/2014/main" val="3088155657"/>
                    </a:ext>
                  </a:extLst>
                </a:gridCol>
                <a:gridCol w="1357884">
                  <a:extLst>
                    <a:ext uri="{9D8B030D-6E8A-4147-A177-3AD203B41FA5}">
                      <a16:colId xmlns:a16="http://schemas.microsoft.com/office/drawing/2014/main" val="3189022934"/>
                    </a:ext>
                  </a:extLst>
                </a:gridCol>
                <a:gridCol w="1357884">
                  <a:extLst>
                    <a:ext uri="{9D8B030D-6E8A-4147-A177-3AD203B41FA5}">
                      <a16:colId xmlns:a16="http://schemas.microsoft.com/office/drawing/2014/main" val="1364164052"/>
                    </a:ext>
                  </a:extLst>
                </a:gridCol>
                <a:gridCol w="1357884">
                  <a:extLst>
                    <a:ext uri="{9D8B030D-6E8A-4147-A177-3AD203B41FA5}">
                      <a16:colId xmlns:a16="http://schemas.microsoft.com/office/drawing/2014/main" val="3097910804"/>
                    </a:ext>
                  </a:extLst>
                </a:gridCol>
                <a:gridCol w="1357884">
                  <a:extLst>
                    <a:ext uri="{9D8B030D-6E8A-4147-A177-3AD203B41FA5}">
                      <a16:colId xmlns:a16="http://schemas.microsoft.com/office/drawing/2014/main" val="2153162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34088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510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17305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53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25112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218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5370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030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40245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072066857"/>
                  </a:ext>
                </a:extLst>
              </a:tr>
            </a:tbl>
          </a:graphicData>
        </a:graphic>
      </p:graphicFrame>
      <p:sp>
        <p:nvSpPr>
          <p:cNvPr id="4" name="Text Placeholder 3">
            <a:extLst>
              <a:ext uri="{FF2B5EF4-FFF2-40B4-BE49-F238E27FC236}">
                <a16:creationId xmlns:a16="http://schemas.microsoft.com/office/drawing/2014/main" id="{7870ECFB-CE2C-449F-ADA1-3DAA3DECE1B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705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B9AC-E667-4A12-A406-9F299AD2B140}"/>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FF5BCF9C-2C30-45EE-9744-8E258B973C86}"/>
              </a:ext>
            </a:extLst>
          </p:cNvPr>
          <p:cNvGraphicFramePr>
            <a:graphicFrameLocks noGrp="1"/>
          </p:cNvGraphicFramePr>
          <p:nvPr>
            <p:ph type="tbl" sz="quarter" idx="13"/>
            <p:extLst>
              <p:ext uri="{D42A27DB-BD31-4B8C-83A1-F6EECF244321}">
                <p14:modId xmlns:p14="http://schemas.microsoft.com/office/powerpoint/2010/main" val="67923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804920341"/>
                    </a:ext>
                  </a:extLst>
                </a:gridCol>
                <a:gridCol w="1357884">
                  <a:extLst>
                    <a:ext uri="{9D8B030D-6E8A-4147-A177-3AD203B41FA5}">
                      <a16:colId xmlns:a16="http://schemas.microsoft.com/office/drawing/2014/main" val="2108005325"/>
                    </a:ext>
                  </a:extLst>
                </a:gridCol>
                <a:gridCol w="1357884">
                  <a:extLst>
                    <a:ext uri="{9D8B030D-6E8A-4147-A177-3AD203B41FA5}">
                      <a16:colId xmlns:a16="http://schemas.microsoft.com/office/drawing/2014/main" val="2543278455"/>
                    </a:ext>
                  </a:extLst>
                </a:gridCol>
                <a:gridCol w="1357884">
                  <a:extLst>
                    <a:ext uri="{9D8B030D-6E8A-4147-A177-3AD203B41FA5}">
                      <a16:colId xmlns:a16="http://schemas.microsoft.com/office/drawing/2014/main" val="365176020"/>
                    </a:ext>
                  </a:extLst>
                </a:gridCol>
                <a:gridCol w="1357884">
                  <a:extLst>
                    <a:ext uri="{9D8B030D-6E8A-4147-A177-3AD203B41FA5}">
                      <a16:colId xmlns:a16="http://schemas.microsoft.com/office/drawing/2014/main" val="2010766544"/>
                    </a:ext>
                  </a:extLst>
                </a:gridCol>
                <a:gridCol w="1357884">
                  <a:extLst>
                    <a:ext uri="{9D8B030D-6E8A-4147-A177-3AD203B41FA5}">
                      <a16:colId xmlns:a16="http://schemas.microsoft.com/office/drawing/2014/main" val="85303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75326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5704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0111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210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5920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892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98442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258748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424221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50031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1645462172"/>
                  </a:ext>
                </a:extLst>
              </a:tr>
            </a:tbl>
          </a:graphicData>
        </a:graphic>
      </p:graphicFrame>
      <p:sp>
        <p:nvSpPr>
          <p:cNvPr id="4" name="Text Placeholder 3">
            <a:extLst>
              <a:ext uri="{FF2B5EF4-FFF2-40B4-BE49-F238E27FC236}">
                <a16:creationId xmlns:a16="http://schemas.microsoft.com/office/drawing/2014/main" id="{5E47CBA4-BE05-4CA4-8F3C-8433AC29F8B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17091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0D29-09F3-4EB6-8A03-321A2B0011F5}"/>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038B1206-1CC7-4CCE-B21A-532B971E52C4}"/>
              </a:ext>
            </a:extLst>
          </p:cNvPr>
          <p:cNvGraphicFramePr>
            <a:graphicFrameLocks noGrp="1"/>
          </p:cNvGraphicFramePr>
          <p:nvPr>
            <p:ph type="tbl" sz="quarter" idx="13"/>
            <p:extLst>
              <p:ext uri="{D42A27DB-BD31-4B8C-83A1-F6EECF244321}">
                <p14:modId xmlns:p14="http://schemas.microsoft.com/office/powerpoint/2010/main" val="10660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9093560"/>
                    </a:ext>
                  </a:extLst>
                </a:gridCol>
                <a:gridCol w="1481328">
                  <a:extLst>
                    <a:ext uri="{9D8B030D-6E8A-4147-A177-3AD203B41FA5}">
                      <a16:colId xmlns:a16="http://schemas.microsoft.com/office/drawing/2014/main" val="717119439"/>
                    </a:ext>
                  </a:extLst>
                </a:gridCol>
                <a:gridCol w="1481328">
                  <a:extLst>
                    <a:ext uri="{9D8B030D-6E8A-4147-A177-3AD203B41FA5}">
                      <a16:colId xmlns:a16="http://schemas.microsoft.com/office/drawing/2014/main" val="2334994069"/>
                    </a:ext>
                  </a:extLst>
                </a:gridCol>
                <a:gridCol w="1481328">
                  <a:extLst>
                    <a:ext uri="{9D8B030D-6E8A-4147-A177-3AD203B41FA5}">
                      <a16:colId xmlns:a16="http://schemas.microsoft.com/office/drawing/2014/main" val="1878392299"/>
                    </a:ext>
                  </a:extLst>
                </a:gridCol>
                <a:gridCol w="1481328">
                  <a:extLst>
                    <a:ext uri="{9D8B030D-6E8A-4147-A177-3AD203B41FA5}">
                      <a16:colId xmlns:a16="http://schemas.microsoft.com/office/drawing/2014/main" val="163733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0322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341132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78745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376480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103648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288998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288737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68421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7667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43412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386999166"/>
                  </a:ext>
                </a:extLst>
              </a:tr>
            </a:tbl>
          </a:graphicData>
        </a:graphic>
      </p:graphicFrame>
      <p:sp>
        <p:nvSpPr>
          <p:cNvPr id="4" name="Text Placeholder 3">
            <a:extLst>
              <a:ext uri="{FF2B5EF4-FFF2-40B4-BE49-F238E27FC236}">
                <a16:creationId xmlns:a16="http://schemas.microsoft.com/office/drawing/2014/main" id="{09CABF6D-B5F2-4E88-9E03-6198AD8F1E2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621832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2D30-5974-4061-95D7-97A6554F079B}"/>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39EC481B-B714-4461-9CEB-96ED9C04D8AF}"/>
              </a:ext>
            </a:extLst>
          </p:cNvPr>
          <p:cNvGraphicFramePr>
            <a:graphicFrameLocks noGrp="1"/>
          </p:cNvGraphicFramePr>
          <p:nvPr>
            <p:ph type="tbl" sz="quarter" idx="13"/>
            <p:extLst>
              <p:ext uri="{D42A27DB-BD31-4B8C-83A1-F6EECF244321}">
                <p14:modId xmlns:p14="http://schemas.microsoft.com/office/powerpoint/2010/main" val="355425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5441029"/>
                    </a:ext>
                  </a:extLst>
                </a:gridCol>
                <a:gridCol w="1481328">
                  <a:extLst>
                    <a:ext uri="{9D8B030D-6E8A-4147-A177-3AD203B41FA5}">
                      <a16:colId xmlns:a16="http://schemas.microsoft.com/office/drawing/2014/main" val="2677628658"/>
                    </a:ext>
                  </a:extLst>
                </a:gridCol>
                <a:gridCol w="1481328">
                  <a:extLst>
                    <a:ext uri="{9D8B030D-6E8A-4147-A177-3AD203B41FA5}">
                      <a16:colId xmlns:a16="http://schemas.microsoft.com/office/drawing/2014/main" val="2531276294"/>
                    </a:ext>
                  </a:extLst>
                </a:gridCol>
                <a:gridCol w="1481328">
                  <a:extLst>
                    <a:ext uri="{9D8B030D-6E8A-4147-A177-3AD203B41FA5}">
                      <a16:colId xmlns:a16="http://schemas.microsoft.com/office/drawing/2014/main" val="1141270532"/>
                    </a:ext>
                  </a:extLst>
                </a:gridCol>
                <a:gridCol w="1481328">
                  <a:extLst>
                    <a:ext uri="{9D8B030D-6E8A-4147-A177-3AD203B41FA5}">
                      <a16:colId xmlns:a16="http://schemas.microsoft.com/office/drawing/2014/main" val="3943215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8391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2233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04265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74997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66712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573461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03661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5204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04092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59264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638048587"/>
                  </a:ext>
                </a:extLst>
              </a:tr>
            </a:tbl>
          </a:graphicData>
        </a:graphic>
      </p:graphicFrame>
      <p:sp>
        <p:nvSpPr>
          <p:cNvPr id="4" name="Text Placeholder 3">
            <a:extLst>
              <a:ext uri="{FF2B5EF4-FFF2-40B4-BE49-F238E27FC236}">
                <a16:creationId xmlns:a16="http://schemas.microsoft.com/office/drawing/2014/main" id="{68505CF8-C698-4DB4-AA38-061A659EF0D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870935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6F79-B7C7-40D0-9130-BCA05664BCBD}"/>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F5496DAB-1EB7-4F86-AF3C-BE0AD1C9E346}"/>
              </a:ext>
            </a:extLst>
          </p:cNvPr>
          <p:cNvGraphicFramePr>
            <a:graphicFrameLocks noGrp="1"/>
          </p:cNvGraphicFramePr>
          <p:nvPr>
            <p:ph type="tbl" sz="quarter" idx="13"/>
            <p:extLst>
              <p:ext uri="{D42A27DB-BD31-4B8C-83A1-F6EECF244321}">
                <p14:modId xmlns:p14="http://schemas.microsoft.com/office/powerpoint/2010/main" val="4202122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77853589"/>
                    </a:ext>
                  </a:extLst>
                </a:gridCol>
                <a:gridCol w="1481328">
                  <a:extLst>
                    <a:ext uri="{9D8B030D-6E8A-4147-A177-3AD203B41FA5}">
                      <a16:colId xmlns:a16="http://schemas.microsoft.com/office/drawing/2014/main" val="358143969"/>
                    </a:ext>
                  </a:extLst>
                </a:gridCol>
                <a:gridCol w="1481328">
                  <a:extLst>
                    <a:ext uri="{9D8B030D-6E8A-4147-A177-3AD203B41FA5}">
                      <a16:colId xmlns:a16="http://schemas.microsoft.com/office/drawing/2014/main" val="3526092469"/>
                    </a:ext>
                  </a:extLst>
                </a:gridCol>
                <a:gridCol w="1481328">
                  <a:extLst>
                    <a:ext uri="{9D8B030D-6E8A-4147-A177-3AD203B41FA5}">
                      <a16:colId xmlns:a16="http://schemas.microsoft.com/office/drawing/2014/main" val="1499420553"/>
                    </a:ext>
                  </a:extLst>
                </a:gridCol>
                <a:gridCol w="1481328">
                  <a:extLst>
                    <a:ext uri="{9D8B030D-6E8A-4147-A177-3AD203B41FA5}">
                      <a16:colId xmlns:a16="http://schemas.microsoft.com/office/drawing/2014/main" val="362841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0515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323022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78068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261921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17587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780243383"/>
                  </a:ext>
                </a:extLst>
              </a:tr>
            </a:tbl>
          </a:graphicData>
        </a:graphic>
      </p:graphicFrame>
      <p:sp>
        <p:nvSpPr>
          <p:cNvPr id="4" name="Text Placeholder 3">
            <a:extLst>
              <a:ext uri="{FF2B5EF4-FFF2-40B4-BE49-F238E27FC236}">
                <a16:creationId xmlns:a16="http://schemas.microsoft.com/office/drawing/2014/main" id="{3D12DED5-57E2-4D85-9F93-B1CB30A7978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6339324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12B0-81EE-4527-AD60-6FA4321C3D0B}"/>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67675411-4347-45CC-9BB9-E0C36D628E0C}"/>
              </a:ext>
            </a:extLst>
          </p:cNvPr>
          <p:cNvGraphicFramePr>
            <a:graphicFrameLocks noGrp="1"/>
          </p:cNvGraphicFramePr>
          <p:nvPr>
            <p:ph type="chart" sz="quarter" idx="13"/>
            <p:extLst>
              <p:ext uri="{D42A27DB-BD31-4B8C-83A1-F6EECF244321}">
                <p14:modId xmlns:p14="http://schemas.microsoft.com/office/powerpoint/2010/main" val="531783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29815-1254-40F5-BF69-4C625B8AFD30}"/>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FC7CEA29-A465-4CB2-864F-1D4573BD4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5257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6DD6-4E93-4FEC-87F8-E0D7F290158C}"/>
              </a:ext>
            </a:extLst>
          </p:cNvPr>
          <p:cNvSpPr>
            <a:spLocks noGrp="1"/>
          </p:cNvSpPr>
          <p:nvPr>
            <p:ph type="title"/>
          </p:nvPr>
        </p:nvSpPr>
        <p:spPr/>
        <p:txBody>
          <a:bodyPr/>
          <a:lstStyle/>
          <a:p>
            <a:r>
              <a:rPr lang="en-US"/>
              <a:t>Facebook Sponsored Posts Distribution | All Pages</a:t>
            </a:r>
          </a:p>
        </p:txBody>
      </p:sp>
      <p:graphicFrame>
        <p:nvGraphicFramePr>
          <p:cNvPr id="6" name="Chart Placeholder 5">
            <a:extLst>
              <a:ext uri="{FF2B5EF4-FFF2-40B4-BE49-F238E27FC236}">
                <a16:creationId xmlns:a16="http://schemas.microsoft.com/office/drawing/2014/main" id="{7F582572-D4AD-4E20-A754-60E84562046D}"/>
              </a:ext>
            </a:extLst>
          </p:cNvPr>
          <p:cNvGraphicFramePr>
            <a:graphicFrameLocks noGrp="1"/>
          </p:cNvGraphicFramePr>
          <p:nvPr>
            <p:ph type="chart" sz="quarter" idx="13"/>
            <p:extLst>
              <p:ext uri="{D42A27DB-BD31-4B8C-83A1-F6EECF244321}">
                <p14:modId xmlns:p14="http://schemas.microsoft.com/office/powerpoint/2010/main" val="2444463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FB06A7-2F08-4C31-9335-99691688D75A}"/>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1F1F4DB3-635C-4E72-90B0-E62C1C37D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526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4F7E-088A-4D82-9893-E3C341A97BA3}"/>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A9C27217-5B56-4BCE-BE32-B90637550B7E}"/>
              </a:ext>
            </a:extLst>
          </p:cNvPr>
          <p:cNvGraphicFramePr>
            <a:graphicFrameLocks noGrp="1"/>
          </p:cNvGraphicFramePr>
          <p:nvPr>
            <p:ph type="chart" sz="quarter" idx="13"/>
            <p:extLst>
              <p:ext uri="{D42A27DB-BD31-4B8C-83A1-F6EECF244321}">
                <p14:modId xmlns:p14="http://schemas.microsoft.com/office/powerpoint/2010/main" val="734543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60B66-A416-41B0-966A-BCAD7F205B23}"/>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591D88F5-13F3-46FC-A02C-F49995B34B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7503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A7B9-4E80-44D0-9560-C6B770D797E1}"/>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5B909124-7192-478B-996D-FD9C16699770}"/>
              </a:ext>
            </a:extLst>
          </p:cNvPr>
          <p:cNvGraphicFramePr>
            <a:graphicFrameLocks noGrp="1"/>
          </p:cNvGraphicFramePr>
          <p:nvPr>
            <p:ph type="chart" sz="quarter" idx="13"/>
            <p:extLst>
              <p:ext uri="{D42A27DB-BD31-4B8C-83A1-F6EECF244321}">
                <p14:modId xmlns:p14="http://schemas.microsoft.com/office/powerpoint/2010/main" val="1508609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7B20A-AC10-4996-8016-563D3A72985F}"/>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A4D30958-CF6E-44B3-B784-C9599684A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6724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A0A9-DD53-4363-A329-64F6248A63FC}"/>
              </a:ext>
            </a:extLst>
          </p:cNvPr>
          <p:cNvSpPr>
            <a:spLocks noGrp="1"/>
          </p:cNvSpPr>
          <p:nvPr>
            <p:ph type="title"/>
          </p:nvPr>
        </p:nvSpPr>
        <p:spPr/>
        <p:txBody>
          <a:bodyPr/>
          <a:lstStyle/>
          <a:p>
            <a:r>
              <a:rPr lang="en-US"/>
              <a:t>Youtube Videos Table | All Pages - 1 of 4</a:t>
            </a:r>
          </a:p>
        </p:txBody>
      </p:sp>
      <p:graphicFrame>
        <p:nvGraphicFramePr>
          <p:cNvPr id="5" name="Table Placeholder 4">
            <a:extLst>
              <a:ext uri="{FF2B5EF4-FFF2-40B4-BE49-F238E27FC236}">
                <a16:creationId xmlns:a16="http://schemas.microsoft.com/office/drawing/2014/main" id="{21939C45-14F8-460C-A221-C1DE4EF12FFA}"/>
              </a:ext>
            </a:extLst>
          </p:cNvPr>
          <p:cNvGraphicFramePr>
            <a:graphicFrameLocks noGrp="1"/>
          </p:cNvGraphicFramePr>
          <p:nvPr>
            <p:ph type="tbl" sz="quarter" idx="13"/>
            <p:extLst>
              <p:ext uri="{D42A27DB-BD31-4B8C-83A1-F6EECF244321}">
                <p14:modId xmlns:p14="http://schemas.microsoft.com/office/powerpoint/2010/main" val="213859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831454"/>
                    </a:ext>
                  </a:extLst>
                </a:gridCol>
                <a:gridCol w="822960">
                  <a:extLst>
                    <a:ext uri="{9D8B030D-6E8A-4147-A177-3AD203B41FA5}">
                      <a16:colId xmlns:a16="http://schemas.microsoft.com/office/drawing/2014/main" val="3260402593"/>
                    </a:ext>
                  </a:extLst>
                </a:gridCol>
                <a:gridCol w="822960">
                  <a:extLst>
                    <a:ext uri="{9D8B030D-6E8A-4147-A177-3AD203B41FA5}">
                      <a16:colId xmlns:a16="http://schemas.microsoft.com/office/drawing/2014/main" val="1899546505"/>
                    </a:ext>
                  </a:extLst>
                </a:gridCol>
                <a:gridCol w="822960">
                  <a:extLst>
                    <a:ext uri="{9D8B030D-6E8A-4147-A177-3AD203B41FA5}">
                      <a16:colId xmlns:a16="http://schemas.microsoft.com/office/drawing/2014/main" val="2272169543"/>
                    </a:ext>
                  </a:extLst>
                </a:gridCol>
                <a:gridCol w="822960">
                  <a:extLst>
                    <a:ext uri="{9D8B030D-6E8A-4147-A177-3AD203B41FA5}">
                      <a16:colId xmlns:a16="http://schemas.microsoft.com/office/drawing/2014/main" val="185108232"/>
                    </a:ext>
                  </a:extLst>
                </a:gridCol>
                <a:gridCol w="822960">
                  <a:extLst>
                    <a:ext uri="{9D8B030D-6E8A-4147-A177-3AD203B41FA5}">
                      <a16:colId xmlns:a16="http://schemas.microsoft.com/office/drawing/2014/main" val="3976623905"/>
                    </a:ext>
                  </a:extLst>
                </a:gridCol>
                <a:gridCol w="822960">
                  <a:extLst>
                    <a:ext uri="{9D8B030D-6E8A-4147-A177-3AD203B41FA5}">
                      <a16:colId xmlns:a16="http://schemas.microsoft.com/office/drawing/2014/main" val="347327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6794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977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7790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049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334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6708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294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3803085"/>
                  </a:ext>
                </a:extLst>
              </a:tr>
            </a:tbl>
          </a:graphicData>
        </a:graphic>
      </p:graphicFrame>
      <p:sp>
        <p:nvSpPr>
          <p:cNvPr id="4" name="Text Placeholder 3">
            <a:extLst>
              <a:ext uri="{FF2B5EF4-FFF2-40B4-BE49-F238E27FC236}">
                <a16:creationId xmlns:a16="http://schemas.microsoft.com/office/drawing/2014/main" id="{CF81DB2B-5E68-43D1-887D-583AB42CD26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649651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523FC-4B43-4B35-A3F0-6E11D840356E}"/>
              </a:ext>
            </a:extLst>
          </p:cNvPr>
          <p:cNvSpPr>
            <a:spLocks noGrp="1"/>
          </p:cNvSpPr>
          <p:nvPr>
            <p:ph type="title"/>
          </p:nvPr>
        </p:nvSpPr>
        <p:spPr/>
        <p:txBody>
          <a:bodyPr/>
          <a:lstStyle/>
          <a:p>
            <a:r>
              <a:rPr lang="en-US"/>
              <a:t>Youtube Videos Table | All Pages - 2 of 4</a:t>
            </a:r>
          </a:p>
        </p:txBody>
      </p:sp>
      <p:graphicFrame>
        <p:nvGraphicFramePr>
          <p:cNvPr id="5" name="Table Placeholder 4">
            <a:extLst>
              <a:ext uri="{FF2B5EF4-FFF2-40B4-BE49-F238E27FC236}">
                <a16:creationId xmlns:a16="http://schemas.microsoft.com/office/drawing/2014/main" id="{D5444805-E673-4694-85CA-4F04AABC6C2E}"/>
              </a:ext>
            </a:extLst>
          </p:cNvPr>
          <p:cNvGraphicFramePr>
            <a:graphicFrameLocks noGrp="1"/>
          </p:cNvGraphicFramePr>
          <p:nvPr>
            <p:ph type="tbl" sz="quarter" idx="13"/>
            <p:extLst>
              <p:ext uri="{D42A27DB-BD31-4B8C-83A1-F6EECF244321}">
                <p14:modId xmlns:p14="http://schemas.microsoft.com/office/powerpoint/2010/main" val="205308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5755285"/>
                    </a:ext>
                  </a:extLst>
                </a:gridCol>
                <a:gridCol w="822960">
                  <a:extLst>
                    <a:ext uri="{9D8B030D-6E8A-4147-A177-3AD203B41FA5}">
                      <a16:colId xmlns:a16="http://schemas.microsoft.com/office/drawing/2014/main" val="927403549"/>
                    </a:ext>
                  </a:extLst>
                </a:gridCol>
                <a:gridCol w="822960">
                  <a:extLst>
                    <a:ext uri="{9D8B030D-6E8A-4147-A177-3AD203B41FA5}">
                      <a16:colId xmlns:a16="http://schemas.microsoft.com/office/drawing/2014/main" val="313273061"/>
                    </a:ext>
                  </a:extLst>
                </a:gridCol>
                <a:gridCol w="822960">
                  <a:extLst>
                    <a:ext uri="{9D8B030D-6E8A-4147-A177-3AD203B41FA5}">
                      <a16:colId xmlns:a16="http://schemas.microsoft.com/office/drawing/2014/main" val="2982255796"/>
                    </a:ext>
                  </a:extLst>
                </a:gridCol>
                <a:gridCol w="822960">
                  <a:extLst>
                    <a:ext uri="{9D8B030D-6E8A-4147-A177-3AD203B41FA5}">
                      <a16:colId xmlns:a16="http://schemas.microsoft.com/office/drawing/2014/main" val="1294989869"/>
                    </a:ext>
                  </a:extLst>
                </a:gridCol>
                <a:gridCol w="822960">
                  <a:extLst>
                    <a:ext uri="{9D8B030D-6E8A-4147-A177-3AD203B41FA5}">
                      <a16:colId xmlns:a16="http://schemas.microsoft.com/office/drawing/2014/main" val="3234612642"/>
                    </a:ext>
                  </a:extLst>
                </a:gridCol>
                <a:gridCol w="822960">
                  <a:extLst>
                    <a:ext uri="{9D8B030D-6E8A-4147-A177-3AD203B41FA5}">
                      <a16:colId xmlns:a16="http://schemas.microsoft.com/office/drawing/2014/main" val="133554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04793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888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207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203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220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180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552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7524257"/>
                  </a:ext>
                </a:extLst>
              </a:tr>
            </a:tbl>
          </a:graphicData>
        </a:graphic>
      </p:graphicFrame>
      <p:sp>
        <p:nvSpPr>
          <p:cNvPr id="4" name="Text Placeholder 3">
            <a:extLst>
              <a:ext uri="{FF2B5EF4-FFF2-40B4-BE49-F238E27FC236}">
                <a16:creationId xmlns:a16="http://schemas.microsoft.com/office/drawing/2014/main" id="{13959EAE-6F27-4A22-B3F5-EF1D996D932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6165559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C9EA-16ED-4A60-B550-27822A20FE23}"/>
              </a:ext>
            </a:extLst>
          </p:cNvPr>
          <p:cNvSpPr>
            <a:spLocks noGrp="1"/>
          </p:cNvSpPr>
          <p:nvPr>
            <p:ph type="title"/>
          </p:nvPr>
        </p:nvSpPr>
        <p:spPr/>
        <p:txBody>
          <a:bodyPr/>
          <a:lstStyle/>
          <a:p>
            <a:r>
              <a:rPr lang="en-US"/>
              <a:t>Youtube Videos Table | All Pages - 3 of 4</a:t>
            </a:r>
          </a:p>
        </p:txBody>
      </p:sp>
      <p:graphicFrame>
        <p:nvGraphicFramePr>
          <p:cNvPr id="5" name="Table Placeholder 4">
            <a:extLst>
              <a:ext uri="{FF2B5EF4-FFF2-40B4-BE49-F238E27FC236}">
                <a16:creationId xmlns:a16="http://schemas.microsoft.com/office/drawing/2014/main" id="{590EE963-003A-47F6-B677-AB471321234C}"/>
              </a:ext>
            </a:extLst>
          </p:cNvPr>
          <p:cNvGraphicFramePr>
            <a:graphicFrameLocks noGrp="1"/>
          </p:cNvGraphicFramePr>
          <p:nvPr>
            <p:ph type="tbl" sz="quarter" idx="13"/>
            <p:extLst>
              <p:ext uri="{D42A27DB-BD31-4B8C-83A1-F6EECF244321}">
                <p14:modId xmlns:p14="http://schemas.microsoft.com/office/powerpoint/2010/main" val="45476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9081840"/>
                    </a:ext>
                  </a:extLst>
                </a:gridCol>
                <a:gridCol w="822960">
                  <a:extLst>
                    <a:ext uri="{9D8B030D-6E8A-4147-A177-3AD203B41FA5}">
                      <a16:colId xmlns:a16="http://schemas.microsoft.com/office/drawing/2014/main" val="2193521939"/>
                    </a:ext>
                  </a:extLst>
                </a:gridCol>
                <a:gridCol w="822960">
                  <a:extLst>
                    <a:ext uri="{9D8B030D-6E8A-4147-A177-3AD203B41FA5}">
                      <a16:colId xmlns:a16="http://schemas.microsoft.com/office/drawing/2014/main" val="2566754178"/>
                    </a:ext>
                  </a:extLst>
                </a:gridCol>
                <a:gridCol w="822960">
                  <a:extLst>
                    <a:ext uri="{9D8B030D-6E8A-4147-A177-3AD203B41FA5}">
                      <a16:colId xmlns:a16="http://schemas.microsoft.com/office/drawing/2014/main" val="2838727281"/>
                    </a:ext>
                  </a:extLst>
                </a:gridCol>
                <a:gridCol w="822960">
                  <a:extLst>
                    <a:ext uri="{9D8B030D-6E8A-4147-A177-3AD203B41FA5}">
                      <a16:colId xmlns:a16="http://schemas.microsoft.com/office/drawing/2014/main" val="4166748842"/>
                    </a:ext>
                  </a:extLst>
                </a:gridCol>
                <a:gridCol w="822960">
                  <a:extLst>
                    <a:ext uri="{9D8B030D-6E8A-4147-A177-3AD203B41FA5}">
                      <a16:colId xmlns:a16="http://schemas.microsoft.com/office/drawing/2014/main" val="3180894810"/>
                    </a:ext>
                  </a:extLst>
                </a:gridCol>
                <a:gridCol w="822960">
                  <a:extLst>
                    <a:ext uri="{9D8B030D-6E8A-4147-A177-3AD203B41FA5}">
                      <a16:colId xmlns:a16="http://schemas.microsoft.com/office/drawing/2014/main" val="580947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56141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40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5628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6537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505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771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23:00:02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436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22:03:00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680871"/>
                  </a:ext>
                </a:extLst>
              </a:tr>
            </a:tbl>
          </a:graphicData>
        </a:graphic>
      </p:graphicFrame>
      <p:sp>
        <p:nvSpPr>
          <p:cNvPr id="4" name="Text Placeholder 3">
            <a:extLst>
              <a:ext uri="{FF2B5EF4-FFF2-40B4-BE49-F238E27FC236}">
                <a16:creationId xmlns:a16="http://schemas.microsoft.com/office/drawing/2014/main" id="{69FA73B5-EC6E-4FAA-B886-4647CFF43F8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745168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DFE0-B9EC-45EA-896A-3334A17EFB6B}"/>
              </a:ext>
            </a:extLst>
          </p:cNvPr>
          <p:cNvSpPr>
            <a:spLocks noGrp="1"/>
          </p:cNvSpPr>
          <p:nvPr>
            <p:ph type="title"/>
          </p:nvPr>
        </p:nvSpPr>
        <p:spPr/>
        <p:txBody>
          <a:bodyPr/>
          <a:lstStyle/>
          <a:p>
            <a:r>
              <a:rPr lang="en-US"/>
              <a:t>Youtube Videos Table | All Pages - 4 of 4</a:t>
            </a:r>
          </a:p>
        </p:txBody>
      </p:sp>
      <p:graphicFrame>
        <p:nvGraphicFramePr>
          <p:cNvPr id="5" name="Table Placeholder 4">
            <a:extLst>
              <a:ext uri="{FF2B5EF4-FFF2-40B4-BE49-F238E27FC236}">
                <a16:creationId xmlns:a16="http://schemas.microsoft.com/office/drawing/2014/main" id="{AE7F67BB-57B6-4685-BE1C-80F2D9C91ED4}"/>
              </a:ext>
            </a:extLst>
          </p:cNvPr>
          <p:cNvGraphicFramePr>
            <a:graphicFrameLocks noGrp="1"/>
          </p:cNvGraphicFramePr>
          <p:nvPr>
            <p:ph type="tbl" sz="quarter" idx="13"/>
            <p:extLst>
              <p:ext uri="{D42A27DB-BD31-4B8C-83A1-F6EECF244321}">
                <p14:modId xmlns:p14="http://schemas.microsoft.com/office/powerpoint/2010/main" val="185384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2914531"/>
                    </a:ext>
                  </a:extLst>
                </a:gridCol>
                <a:gridCol w="822960">
                  <a:extLst>
                    <a:ext uri="{9D8B030D-6E8A-4147-A177-3AD203B41FA5}">
                      <a16:colId xmlns:a16="http://schemas.microsoft.com/office/drawing/2014/main" val="270275816"/>
                    </a:ext>
                  </a:extLst>
                </a:gridCol>
                <a:gridCol w="822960">
                  <a:extLst>
                    <a:ext uri="{9D8B030D-6E8A-4147-A177-3AD203B41FA5}">
                      <a16:colId xmlns:a16="http://schemas.microsoft.com/office/drawing/2014/main" val="2455862734"/>
                    </a:ext>
                  </a:extLst>
                </a:gridCol>
                <a:gridCol w="822960">
                  <a:extLst>
                    <a:ext uri="{9D8B030D-6E8A-4147-A177-3AD203B41FA5}">
                      <a16:colId xmlns:a16="http://schemas.microsoft.com/office/drawing/2014/main" val="1450434555"/>
                    </a:ext>
                  </a:extLst>
                </a:gridCol>
                <a:gridCol w="822960">
                  <a:extLst>
                    <a:ext uri="{9D8B030D-6E8A-4147-A177-3AD203B41FA5}">
                      <a16:colId xmlns:a16="http://schemas.microsoft.com/office/drawing/2014/main" val="361136624"/>
                    </a:ext>
                  </a:extLst>
                </a:gridCol>
                <a:gridCol w="822960">
                  <a:extLst>
                    <a:ext uri="{9D8B030D-6E8A-4147-A177-3AD203B41FA5}">
                      <a16:colId xmlns:a16="http://schemas.microsoft.com/office/drawing/2014/main" val="1332090966"/>
                    </a:ext>
                  </a:extLst>
                </a:gridCol>
                <a:gridCol w="822960">
                  <a:extLst>
                    <a:ext uri="{9D8B030D-6E8A-4147-A177-3AD203B41FA5}">
                      <a16:colId xmlns:a16="http://schemas.microsoft.com/office/drawing/2014/main" val="3465600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90945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20:59:24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2019 - Keynote Donna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073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- 2019-02-22 20:44:59 </a:t>
                      </a:r>
                      <a:r>
                        <a:rPr kumimoji="0" lang="en-US" sz="1000" b="0" i="0" u="none" strike="noStrike" kern="1200" cap="none" spc="0" normalizeH="0" baseline="0" noProof="0">
                          <a:ln>
                            <a:noFill/>
                          </a:ln>
                          <a:solidFill>
                            <a:prstClr val="black"/>
                          </a:solidFill>
                          <a:effectLst/>
                          <a:uLnTx/>
                          <a:uFillTx/>
                          <a:latin typeface="+mn-lt"/>
                          <a:ea typeface="+mn-ea"/>
                          <a:cs typeface="+mn-cs"/>
                        </a:rPr>
                        <a:t>
 Education for a Complex World - BCIT School of Construction and the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8593737"/>
                  </a:ext>
                </a:extLst>
              </a:tr>
            </a:tbl>
          </a:graphicData>
        </a:graphic>
      </p:graphicFrame>
      <p:sp>
        <p:nvSpPr>
          <p:cNvPr id="4" name="Text Placeholder 3">
            <a:extLst>
              <a:ext uri="{FF2B5EF4-FFF2-40B4-BE49-F238E27FC236}">
                <a16:creationId xmlns:a16="http://schemas.microsoft.com/office/drawing/2014/main" id="{AF04F68E-9A3E-4821-8127-E3F1F997810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10109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DA123-975B-4C0F-963C-0BED970A6310}"/>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D8C65C88-FF45-46CC-8F57-279069A89039}"/>
              </a:ext>
            </a:extLst>
          </p:cNvPr>
          <p:cNvGraphicFramePr>
            <a:graphicFrameLocks noGrp="1"/>
          </p:cNvGraphicFramePr>
          <p:nvPr>
            <p:ph type="tbl" sz="quarter" idx="13"/>
            <p:extLst>
              <p:ext uri="{D42A27DB-BD31-4B8C-83A1-F6EECF244321}">
                <p14:modId xmlns:p14="http://schemas.microsoft.com/office/powerpoint/2010/main" val="190185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091668"/>
                    </a:ext>
                  </a:extLst>
                </a:gridCol>
                <a:gridCol w="1481328">
                  <a:extLst>
                    <a:ext uri="{9D8B030D-6E8A-4147-A177-3AD203B41FA5}">
                      <a16:colId xmlns:a16="http://schemas.microsoft.com/office/drawing/2014/main" val="2150322630"/>
                    </a:ext>
                  </a:extLst>
                </a:gridCol>
                <a:gridCol w="1481328">
                  <a:extLst>
                    <a:ext uri="{9D8B030D-6E8A-4147-A177-3AD203B41FA5}">
                      <a16:colId xmlns:a16="http://schemas.microsoft.com/office/drawing/2014/main" val="45135940"/>
                    </a:ext>
                  </a:extLst>
                </a:gridCol>
                <a:gridCol w="1481328">
                  <a:extLst>
                    <a:ext uri="{9D8B030D-6E8A-4147-A177-3AD203B41FA5}">
                      <a16:colId xmlns:a16="http://schemas.microsoft.com/office/drawing/2014/main" val="570299771"/>
                    </a:ext>
                  </a:extLst>
                </a:gridCol>
                <a:gridCol w="1481328">
                  <a:extLst>
                    <a:ext uri="{9D8B030D-6E8A-4147-A177-3AD203B41FA5}">
                      <a16:colId xmlns:a16="http://schemas.microsoft.com/office/drawing/2014/main" val="3555096621"/>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552276412"/>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3525854388"/>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2313752517"/>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1886721405"/>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240813782"/>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3531575863"/>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785832944"/>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3895392866"/>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3073442540"/>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2435771930"/>
                  </a:ext>
                </a:extLst>
              </a:tr>
            </a:tbl>
          </a:graphicData>
        </a:graphic>
      </p:graphicFrame>
      <p:sp>
        <p:nvSpPr>
          <p:cNvPr id="4" name="Text Placeholder 3">
            <a:extLst>
              <a:ext uri="{FF2B5EF4-FFF2-40B4-BE49-F238E27FC236}">
                <a16:creationId xmlns:a16="http://schemas.microsoft.com/office/drawing/2014/main" id="{D5152EDB-1EB5-4E4A-BC36-CD35D0D89F9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491129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4095</Words>
  <Application>Microsoft Office PowerPoint</Application>
  <PresentationFormat>On-screen Show (4:3)</PresentationFormat>
  <Paragraphs>1532</Paragraphs>
  <Slides>62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quintly_template</vt:lpstr>
      <vt:lpstr>Content Optimization Benchmark</vt:lpstr>
      <vt:lpstr>LinkedIn Updates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LinkedIn Updates Type Distribution | All Pages</vt:lpstr>
      <vt:lpstr>Facebook Own Posts | All Pages</vt:lpstr>
      <vt:lpstr>Overall Overall Top Pages | All Pages - 1 of 2</vt:lpstr>
      <vt:lpstr>Overall Overall Top Pages | All Pages - 2 of 2</vt:lpstr>
      <vt:lpstr>Facebook Post Type Distribution Per Profile | All Pages</vt:lpstr>
      <vt:lpstr>Instagram Posts | All Pages</vt:lpstr>
      <vt:lpstr>Instagram Hashtag Detection | All Pages - 1 of 3</vt:lpstr>
      <vt:lpstr>Instagram Hashtag Detection | All Pages - 2 of 3</vt:lpstr>
      <vt:lpstr>Instagram Hashtag Detection | All Pages - 3 of 3</vt:lpstr>
      <vt:lpstr>Instagram Post Type Distribution Per Profile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Overall Overall Posted Content | All Pages</vt:lpstr>
      <vt:lpstr>Facebook Own Video Posts | All Pages</vt:lpstr>
      <vt:lpstr>LinkedIn Hashtag Detection | All Pages</vt:lpstr>
      <vt:lpstr>Overall Total Interactions by Weekday | All Pages</vt:lpstr>
      <vt:lpstr>Overall Overall Top Pages | All Pages - 1 of 2</vt:lpstr>
      <vt:lpstr>Overall Overall Top Pages | All Pages - 2 of 2</vt:lpstr>
      <vt:lpstr>Instagram Hashtag Detection | All Pages - 1 of 3</vt:lpstr>
      <vt:lpstr>Instagram Hashtag Detection | All Pages - 2 of 3</vt:lpstr>
      <vt:lpstr>Instagram Hashtag Detection | All Pages - 3 of 3</vt:lpstr>
      <vt:lpstr>Instagram Post Type Distribution Per Profile | All Pages</vt:lpstr>
      <vt:lpstr>Facebook Sponsored Posts Distribution | All Pages</vt:lpstr>
      <vt:lpstr>Overall Overall Posted Content | All Pages</vt:lpstr>
      <vt:lpstr>LinkedIn Updates | All Pages</vt:lpstr>
      <vt:lpstr>Youtube Videos Table | All Pages - 1 of 4</vt:lpstr>
      <vt:lpstr>Youtube Videos Table | All Pages - 2 of 4</vt:lpstr>
      <vt:lpstr>Youtube Videos Table | All Pages - 3 of 4</vt:lpstr>
      <vt:lpstr>Youtube Videos Table | All Pages - 4 of 4</vt:lpstr>
      <vt:lpstr>LinkedIn Hashtag Detection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2019-03-30T17:31:59Z</dcterms:created>
  <dcterms:modified xsi:type="dcterms:W3CDTF">2019-03-30T17:34:13Z</dcterms:modified>
</cp:coreProperties>
</file>